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509718-B842-31C3-CB33-AA6614984357}" v="96" dt="2021-08-25T14:07:08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Clelland" userId="S::gw15clellandrobert@glow.sch.uk::37be4c7d-3964-4a60-b2bd-f92a2cbd9463" providerId="AD" clId="Web-{0B509718-B842-31C3-CB33-AA6614984357}"/>
    <pc:docChg chg="addSld modSld">
      <pc:chgData name="Mr Clelland" userId="S::gw15clellandrobert@glow.sch.uk::37be4c7d-3964-4a60-b2bd-f92a2cbd9463" providerId="AD" clId="Web-{0B509718-B842-31C3-CB33-AA6614984357}" dt="2021-08-25T14:03:06.729" v="46" actId="20577"/>
      <pc:docMkLst>
        <pc:docMk/>
      </pc:docMkLst>
      <pc:sldChg chg="modSp">
        <pc:chgData name="Mr Clelland" userId="S::gw15clellandrobert@glow.sch.uk::37be4c7d-3964-4a60-b2bd-f92a2cbd9463" providerId="AD" clId="Web-{0B509718-B842-31C3-CB33-AA6614984357}" dt="2021-08-25T14:03:06.729" v="46" actId="20577"/>
        <pc:sldMkLst>
          <pc:docMk/>
          <pc:sldMk cId="3284994029" sldId="256"/>
        </pc:sldMkLst>
        <pc:spChg chg="mod">
          <ac:chgData name="Mr Clelland" userId="S::gw15clellandrobert@glow.sch.uk::37be4c7d-3964-4a60-b2bd-f92a2cbd9463" providerId="AD" clId="Web-{0B509718-B842-31C3-CB33-AA6614984357}" dt="2021-08-25T14:03:06.729" v="46" actId="20577"/>
          <ac:spMkLst>
            <pc:docMk/>
            <pc:sldMk cId="3284994029" sldId="256"/>
            <ac:spMk id="5" creationId="{00000000-0000-0000-0000-000000000000}"/>
          </ac:spMkLst>
        </pc:spChg>
      </pc:sldChg>
      <pc:sldChg chg="modSp">
        <pc:chgData name="Mr Clelland" userId="S::gw15clellandrobert@glow.sch.uk::37be4c7d-3964-4a60-b2bd-f92a2cbd9463" providerId="AD" clId="Web-{0B509718-B842-31C3-CB33-AA6614984357}" dt="2021-08-25T13:57:17.973" v="31" actId="20577"/>
        <pc:sldMkLst>
          <pc:docMk/>
          <pc:sldMk cId="1703186011" sldId="257"/>
        </pc:sldMkLst>
        <pc:spChg chg="mod">
          <ac:chgData name="Mr Clelland" userId="S::gw15clellandrobert@glow.sch.uk::37be4c7d-3964-4a60-b2bd-f92a2cbd9463" providerId="AD" clId="Web-{0B509718-B842-31C3-CB33-AA6614984357}" dt="2021-08-25T13:57:17.973" v="31" actId="20577"/>
          <ac:spMkLst>
            <pc:docMk/>
            <pc:sldMk cId="1703186011" sldId="257"/>
            <ac:spMk id="3" creationId="{00000000-0000-0000-0000-000000000000}"/>
          </ac:spMkLst>
        </pc:spChg>
      </pc:sldChg>
      <pc:sldChg chg="modSp">
        <pc:chgData name="Mr Clelland" userId="S::gw15clellandrobert@glow.sch.uk::37be4c7d-3964-4a60-b2bd-f92a2cbd9463" providerId="AD" clId="Web-{0B509718-B842-31C3-CB33-AA6614984357}" dt="2021-08-25T13:53:27.922" v="3" actId="20577"/>
        <pc:sldMkLst>
          <pc:docMk/>
          <pc:sldMk cId="3345749074" sldId="258"/>
        </pc:sldMkLst>
        <pc:spChg chg="mod">
          <ac:chgData name="Mr Clelland" userId="S::gw15clellandrobert@glow.sch.uk::37be4c7d-3964-4a60-b2bd-f92a2cbd9463" providerId="AD" clId="Web-{0B509718-B842-31C3-CB33-AA6614984357}" dt="2021-08-25T13:53:27.922" v="3" actId="20577"/>
          <ac:spMkLst>
            <pc:docMk/>
            <pc:sldMk cId="3345749074" sldId="258"/>
            <ac:spMk id="3" creationId="{00000000-0000-0000-0000-000000000000}"/>
          </ac:spMkLst>
        </pc:spChg>
      </pc:sldChg>
      <pc:sldChg chg="modSp">
        <pc:chgData name="Mr Clelland" userId="S::gw15clellandrobert@glow.sch.uk::37be4c7d-3964-4a60-b2bd-f92a2cbd9463" providerId="AD" clId="Web-{0B509718-B842-31C3-CB33-AA6614984357}" dt="2021-08-25T13:57:02.738" v="29" actId="20577"/>
        <pc:sldMkLst>
          <pc:docMk/>
          <pc:sldMk cId="2465686711" sldId="259"/>
        </pc:sldMkLst>
        <pc:spChg chg="mod">
          <ac:chgData name="Mr Clelland" userId="S::gw15clellandrobert@glow.sch.uk::37be4c7d-3964-4a60-b2bd-f92a2cbd9463" providerId="AD" clId="Web-{0B509718-B842-31C3-CB33-AA6614984357}" dt="2021-08-25T13:57:02.738" v="29" actId="20577"/>
          <ac:spMkLst>
            <pc:docMk/>
            <pc:sldMk cId="2465686711" sldId="259"/>
            <ac:spMk id="3" creationId="{00000000-0000-0000-0000-000000000000}"/>
          </ac:spMkLst>
        </pc:spChg>
      </pc:sldChg>
      <pc:sldChg chg="modSp new">
        <pc:chgData name="Mr Clelland" userId="S::gw15clellandrobert@glow.sch.uk::37be4c7d-3964-4a60-b2bd-f92a2cbd9463" providerId="AD" clId="Web-{0B509718-B842-31C3-CB33-AA6614984357}" dt="2021-08-25T13:58:03.239" v="44" actId="20577"/>
        <pc:sldMkLst>
          <pc:docMk/>
          <pc:sldMk cId="190719358" sldId="260"/>
        </pc:sldMkLst>
        <pc:spChg chg="mod">
          <ac:chgData name="Mr Clelland" userId="S::gw15clellandrobert@glow.sch.uk::37be4c7d-3964-4a60-b2bd-f92a2cbd9463" providerId="AD" clId="Web-{0B509718-B842-31C3-CB33-AA6614984357}" dt="2021-08-25T13:57:55.536" v="38" actId="20577"/>
          <ac:spMkLst>
            <pc:docMk/>
            <pc:sldMk cId="190719358" sldId="260"/>
            <ac:spMk id="2" creationId="{ABCACF60-D24E-485D-BF0F-D22BCE070DA4}"/>
          </ac:spMkLst>
        </pc:spChg>
        <pc:spChg chg="mod">
          <ac:chgData name="Mr Clelland" userId="S::gw15clellandrobert@glow.sch.uk::37be4c7d-3964-4a60-b2bd-f92a2cbd9463" providerId="AD" clId="Web-{0B509718-B842-31C3-CB33-AA6614984357}" dt="2021-08-25T13:58:03.239" v="44" actId="20577"/>
          <ac:spMkLst>
            <pc:docMk/>
            <pc:sldMk cId="190719358" sldId="260"/>
            <ac:spMk id="3" creationId="{A041EDC0-ACE5-4A62-B3A1-E3ECA5D1EC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12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2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8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62" y="4077072"/>
            <a:ext cx="8034192" cy="2664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58" y="1628800"/>
            <a:ext cx="8229600" cy="4525963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9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6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5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1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27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7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8B75-1015-4E39-9236-35BA6EBE6A74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735A-51A4-4BB8-9113-6CC87E5A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8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pastpapers/findpastpaper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" TargetMode="External"/><Relationship Id="rId2" Type="http://schemas.openxmlformats.org/officeDocument/2006/relationships/hyperlink" Target="https://www.planitplu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tal.ucas.com/search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days.com/sear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>UCAS 1: Registering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/>
              <a:t>Below is a step by step guide as to how to do this: ‌ 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Go to UCAS.com and select 'sign in' from the menu at the top right corner- choose sign in as student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Select '</a:t>
            </a:r>
            <a:r>
              <a:rPr lang="en-GB" b="1" dirty="0"/>
              <a:t>Undergraduate</a:t>
            </a:r>
            <a:r>
              <a:rPr lang="en-GB" dirty="0"/>
              <a:t>', then apply 2023 </a:t>
            </a:r>
            <a:endParaRPr lang="en-GB" dirty="0">
              <a:cs typeface="Calibri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Now make sure you click the '</a:t>
            </a:r>
            <a:r>
              <a:rPr lang="en-GB" b="1" dirty="0"/>
              <a:t>Register</a:t>
            </a:r>
            <a:r>
              <a:rPr lang="en-GB" dirty="0"/>
              <a:t>' button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Complete the process of registration, making sure your email is accurate and your password is memorable- </a:t>
            </a:r>
            <a:r>
              <a:rPr lang="en-GB" b="1" i="1" dirty="0"/>
              <a:t>PLEASE SAVE YOUR PASSWORD TO YOUR PHONE/ IPAD ETC SO YOU DON'T FORGET IT</a:t>
            </a:r>
            <a:r>
              <a:rPr lang="en-GB" dirty="0"/>
              <a:t>. 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b="1" dirty="0"/>
              <a:t>DO NOT USE YOUR GLOW EMAIL</a:t>
            </a:r>
          </a:p>
          <a:p>
            <a:pPr marL="914400" lvl="1" indent="-514350">
              <a:buAutoNum type="arabicPeriod"/>
            </a:pPr>
            <a:r>
              <a:rPr lang="en-GB" dirty="0"/>
              <a:t>Select that you are applying from a school/ college and then enter the buzzword: </a:t>
            </a:r>
            <a:r>
              <a:rPr lang="en-GB" b="1" dirty="0">
                <a:ea typeface="+mn-lt"/>
                <a:cs typeface="+mn-lt"/>
              </a:rPr>
              <a:t>crookston12345</a:t>
            </a:r>
            <a:endParaRPr lang="en-GB" b="1" dirty="0">
              <a:cs typeface="Calibri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Our centre number is </a:t>
            </a:r>
            <a:r>
              <a:rPr lang="en-GB" b="1" dirty="0"/>
              <a:t>13849 </a:t>
            </a:r>
            <a:r>
              <a:rPr lang="en-GB" dirty="0"/>
              <a:t>but you don’t need this (can be left blank)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Link you account to your </a:t>
            </a:r>
            <a:r>
              <a:rPr lang="en-GB" b="1" dirty="0"/>
              <a:t>pastoral care teacher</a:t>
            </a:r>
            <a:r>
              <a:rPr lang="en-GB" dirty="0"/>
              <a:t>. 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Finally, click the link that asks you to finalise your registration</a:t>
            </a:r>
          </a:p>
        </p:txBody>
      </p:sp>
    </p:spTree>
    <p:extLst>
      <p:ext uri="{BB962C8B-B14F-4D97-AF65-F5344CB8AC3E}">
        <p14:creationId xmlns:p14="http://schemas.microsoft.com/office/powerpoint/2010/main" val="328499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>Next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Start to fill in the parts of the form that you don’t need to know what your applying for to complete, </a:t>
            </a:r>
            <a:r>
              <a:rPr lang="en-GB" dirty="0" err="1"/>
              <a:t>eg</a:t>
            </a:r>
            <a:r>
              <a:rPr lang="en-GB" dirty="0"/>
              <a:t> the education section</a:t>
            </a:r>
          </a:p>
          <a:p>
            <a:pPr lvl="1"/>
            <a:r>
              <a:rPr lang="en-GB" dirty="0"/>
              <a:t>When filling out your previous qualifications you will need the right code as often there are several options. </a:t>
            </a:r>
          </a:p>
          <a:p>
            <a:pPr lvl="1"/>
            <a:r>
              <a:rPr lang="en-GB" dirty="0"/>
              <a:t>These can found on the first page of the exam past papers, available on the SQA site: </a:t>
            </a:r>
            <a:r>
              <a:rPr lang="en-GB" dirty="0">
                <a:hlinkClick r:id="rId2"/>
              </a:rPr>
              <a:t>https://www.sqa.org.uk/pastpapers/findpastpaper.htm</a:t>
            </a:r>
            <a:r>
              <a:rPr lang="en-GB" dirty="0"/>
              <a:t> ‌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18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CF60-D24E-485D-BF0F-D22BCE07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Courses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1EDC0-ACE5-4A62-B3A1-E3ECA5D1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</a:rPr>
              <a:t>Start to research your courses: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GB" u="sng" dirty="0">
                <a:ea typeface="+mn-lt"/>
                <a:cs typeface="+mn-lt"/>
                <a:hlinkClick r:id="rId2"/>
              </a:rPr>
              <a:t>https://www.planitplus.net/</a:t>
            </a:r>
            <a:endParaRPr lang="en-GB">
              <a:ea typeface="+mn-lt"/>
              <a:cs typeface="+mn-lt"/>
            </a:endParaRPr>
          </a:p>
          <a:p>
            <a:pPr lvl="1"/>
            <a:r>
              <a:rPr lang="en-GB" u="sng" dirty="0">
                <a:ea typeface="+mn-lt"/>
                <a:cs typeface="+mn-lt"/>
                <a:hlinkClick r:id="rId3"/>
              </a:rPr>
              <a:t>https://www.myworldofwork.co.uk/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lvl="1"/>
            <a:r>
              <a:rPr lang="en-GB" dirty="0">
                <a:ea typeface="+mn-lt"/>
                <a:cs typeface="+mn-lt"/>
                <a:hlinkClick r:id="rId4"/>
              </a:rPr>
              <a:t>https://digital.ucas.com/search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71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here for a list of all Scottish University open days:</a:t>
            </a:r>
          </a:p>
          <a:p>
            <a:r>
              <a:rPr lang="en-GB" dirty="0"/>
              <a:t>Note- they often need to be booked in advance, even when they are virtual </a:t>
            </a:r>
          </a:p>
          <a:p>
            <a:pPr lvl="1"/>
            <a:r>
              <a:rPr lang="en-GB" dirty="0">
                <a:ea typeface="+mn-lt"/>
                <a:cs typeface="+mn-lt"/>
                <a:hlinkClick r:id="rId2"/>
              </a:rPr>
              <a:t>https://www.opendays.com/search/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lvl="1"/>
            <a:r>
              <a:rPr lang="en-GB" i="1" dirty="0">
                <a:cs typeface="Calibri"/>
              </a:rPr>
              <a:t>Search by location: 'Scotland' 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568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319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UCAS 1: Registering</vt:lpstr>
      <vt:lpstr>Next Steps </vt:lpstr>
      <vt:lpstr>Courses</vt:lpstr>
      <vt:lpstr>Open days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UCAS 1: Registering</dc:title>
  <dc:creator>RClelland</dc:creator>
  <cp:lastModifiedBy>RClelland</cp:lastModifiedBy>
  <cp:revision>31</cp:revision>
  <dcterms:created xsi:type="dcterms:W3CDTF">2020-08-28T10:04:44Z</dcterms:created>
  <dcterms:modified xsi:type="dcterms:W3CDTF">2022-09-01T11:06:36Z</dcterms:modified>
</cp:coreProperties>
</file>