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57" r:id="rId3"/>
    <p:sldId id="267" r:id="rId4"/>
    <p:sldId id="263" r:id="rId5"/>
    <p:sldId id="264" r:id="rId6"/>
    <p:sldId id="265" r:id="rId7"/>
    <p:sldId id="268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30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D6C9B7-0A2E-44A7-B361-E17556A48A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532C101-3DF4-4C56-9F5B-F634E7F5AFF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CF3BD5-1BAB-4D19-9DC9-AA184E0D76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3327F-3A48-45A3-B623-459B9D9B1EFA}" type="datetimeFigureOut">
              <a:rPr lang="en-GB" smtClean="0"/>
              <a:t>09/09/2021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669D6F-3F31-4EF7-B9DF-3F4269A5BF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284B1F-D06C-4174-A16D-A6FE4F5029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2B840-1B79-4FC0-ABE2-D7B62E9C43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54641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1F53B5-F632-4951-97D0-BEB5B4747B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536D26-0CBD-42C3-8DA7-6C29225263A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BEBBA4-5D44-4DE9-B729-C6839F3301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3327F-3A48-45A3-B623-459B9D9B1EFA}" type="datetimeFigureOut">
              <a:rPr lang="en-GB" smtClean="0"/>
              <a:t>09/09/2021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864CC0-7252-475B-A403-0BB30A0A14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238F7D-A754-4F5F-971B-F6F49AA6C4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2B840-1B79-4FC0-ABE2-D7B62E9C43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09303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CAF2123-A464-4EF5-AE3F-81B429BCF3E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22D4478-67F7-41CD-B98C-C10D9469D51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F25C58-687B-4E69-B165-E98586C2D3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3327F-3A48-45A3-B623-459B9D9B1EFA}" type="datetimeFigureOut">
              <a:rPr lang="en-GB" smtClean="0"/>
              <a:t>09/09/2021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1318F8-4795-492A-84FD-AC941348C2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DD8E28-3437-4738-A201-7FADEEC28F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2B840-1B79-4FC0-ABE2-D7B62E9C43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48611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178DC7-0F4A-4C50-B518-A011087B1F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3FB877-44E9-44D2-A90F-AC95A8211B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B46178-2570-4BB0-9926-C15C500817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3327F-3A48-45A3-B623-459B9D9B1EFA}" type="datetimeFigureOut">
              <a:rPr lang="en-GB" smtClean="0"/>
              <a:t>09/09/2021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212656-99E3-4D03-A826-7BAD747625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52CDC6-CB8C-47ED-B700-C22A79699E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2B840-1B79-4FC0-ABE2-D7B62E9C4329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2" descr="Everything you need to know about UCAS | Student Hut">
            <a:extLst>
              <a:ext uri="{FF2B5EF4-FFF2-40B4-BE49-F238E27FC236}">
                <a16:creationId xmlns:a16="http://schemas.microsoft.com/office/drawing/2014/main" id="{D764A3C3-6A40-4C73-956B-7C68ABF9DEF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2200" y="230188"/>
            <a:ext cx="1979641" cy="14077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222039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0DDFEA-B26A-4E09-BED3-EFED674B92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91AD041-D256-4823-9216-CE0EE8D708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2854BC-F3B9-4220-ACB7-3D872B4E8F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3327F-3A48-45A3-B623-459B9D9B1EFA}" type="datetimeFigureOut">
              <a:rPr lang="en-GB" smtClean="0"/>
              <a:t>09/09/2021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1EAB14-66FD-4C76-8442-A1E53C5FAF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98EA79-3915-47FA-AF29-6C0D90F76B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2B840-1B79-4FC0-ABE2-D7B62E9C43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85256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8E15C0-8579-406B-993F-2A9FEC8291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F9C465-DB06-44A4-A22E-5FB236892E3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41CA6C8-AC8A-4A14-A669-B61FBAA8FB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C1E1BBE-1FAA-4383-8A9C-EA1A5D16B7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3327F-3A48-45A3-B623-459B9D9B1EFA}" type="datetimeFigureOut">
              <a:rPr lang="en-GB" smtClean="0"/>
              <a:t>09/09/2021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9DFE439-5A7E-4066-B9E7-17B9BA4ED7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C2AA4AF-039E-4A0B-A7B2-B2C6F83433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2B840-1B79-4FC0-ABE2-D7B62E9C43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06193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25BF32-56BF-4EF1-A759-2CEA42274E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FA1CA2F-DD9D-48A2-8764-8C11BEC6B8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86C4912-61EB-434B-85F2-4EFC73BB7D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5B3ABEA-ECC1-48E5-A611-23F55DBDF43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33EC05E-BDF9-4BC5-B0F4-0850DC0F2FF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5920AD4-2945-4BB7-96FC-3356A69487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3327F-3A48-45A3-B623-459B9D9B1EFA}" type="datetimeFigureOut">
              <a:rPr lang="en-GB" smtClean="0"/>
              <a:t>09/09/2021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37E313A-32BD-46F0-94A7-4C2ABACA60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3B5FC3A-5236-438C-BE5F-68689D9A72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2B840-1B79-4FC0-ABE2-D7B62E9C43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88764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8DD014-C79B-405E-9325-788E31DD7F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D3E8E5D-B29E-4CBC-BF2C-AB54639E1A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3327F-3A48-45A3-B623-459B9D9B1EFA}" type="datetimeFigureOut">
              <a:rPr lang="en-GB" smtClean="0"/>
              <a:t>09/09/2021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A497966-8837-499F-B071-A877A502B1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8913DEA-E274-48B2-81F9-F29F75D094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2B840-1B79-4FC0-ABE2-D7B62E9C43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13286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E7161CA-F7EF-4723-B1AC-6667C964AE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3327F-3A48-45A3-B623-459B9D9B1EFA}" type="datetimeFigureOut">
              <a:rPr lang="en-GB" smtClean="0"/>
              <a:t>09/09/2021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CF89537-5051-4901-8C9C-8E5051286D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8A0FA41-4BDA-4375-B51F-D676A4A239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2B840-1B79-4FC0-ABE2-D7B62E9C43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40832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DFEECD-6146-4683-B6EE-C4CBFCEEB3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01E0C6-8C5C-410E-B610-88C091F8E4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CD59B41-5473-4E7F-AC42-7B88FDD447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77E96CD-73E9-40A3-A8C3-E82FD2F217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3327F-3A48-45A3-B623-459B9D9B1EFA}" type="datetimeFigureOut">
              <a:rPr lang="en-GB" smtClean="0"/>
              <a:t>09/09/2021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36679B2-899F-4B9B-91F8-953C0B7FC0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4FB02BF-B1E3-4B4D-A721-D587D2D041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2B840-1B79-4FC0-ABE2-D7B62E9C43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33590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C0CB85-8B7B-4877-80F1-DD86585B6E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F5C9E16-482C-444E-9F16-72C327CE447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352578C-2933-43BE-BCDE-1C6F14F92C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1836BD8-61E5-4033-BFB2-7E8F657EDE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3327F-3A48-45A3-B623-459B9D9B1EFA}" type="datetimeFigureOut">
              <a:rPr lang="en-GB" smtClean="0"/>
              <a:t>09/09/2021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9DB15A7-0FDD-4181-A694-887600539A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8E8122-4E23-4F26-9ECC-9DF0DE7C2B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2B840-1B79-4FC0-ABE2-D7B62E9C43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30562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47FD537-E47B-4D2B-BDAE-D6FEE247AE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42FA933-9E55-4668-A29E-3F14FA1137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BBF790-8D00-4FC3-8912-9318CE686F0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83327F-3A48-45A3-B623-459B9D9B1EFA}" type="datetimeFigureOut">
              <a:rPr lang="en-GB" smtClean="0"/>
              <a:t>09/09/2021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FBF706-CA19-426F-AC9D-BBD9337544B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2007AD-2FA6-4C6F-8567-BD2CDEF7907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C2B840-1B79-4FC0-ABE2-D7B62E9C43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6703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lanitplus.net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ucas.com/undergraduate/applying-university/how-write-ucas-undergraduate-personal-statement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blogs.glowscotland.org.uk/glowblogs/rosshall/ucas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59C56AE-4EF1-4934-A252-AAA60B82F4C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Week 3- Personal Statements </a:t>
            </a:r>
          </a:p>
        </p:txBody>
      </p:sp>
      <p:pic>
        <p:nvPicPr>
          <p:cNvPr id="6" name="Picture 2" descr="Everything you need to know about UCAS | Student Hut">
            <a:extLst>
              <a:ext uri="{FF2B5EF4-FFF2-40B4-BE49-F238E27FC236}">
                <a16:creationId xmlns:a16="http://schemas.microsoft.com/office/drawing/2014/main" id="{BA3DA154-1247-4967-B998-889E11A317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7057" y="3602038"/>
            <a:ext cx="3377886" cy="24020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225347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4E094A-B705-42EA-9B70-B9C464F4DA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So Far…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B65691-D487-4890-AB23-2092FEB108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en-GB" sz="3600" dirty="0"/>
              <a:t>Created a UCAS account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sz="3600" dirty="0"/>
              <a:t>Linked your account to the school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sz="3600" dirty="0"/>
              <a:t>Linked your account to your pastoral care teacher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sz="3600" dirty="0"/>
              <a:t>Research your courses (ongoing)</a:t>
            </a:r>
          </a:p>
          <a:p>
            <a:endParaRPr lang="en-GB" dirty="0"/>
          </a:p>
          <a:p>
            <a:r>
              <a:rPr lang="en-GB" dirty="0"/>
              <a:t>(if not, do this today!)</a:t>
            </a:r>
          </a:p>
        </p:txBody>
      </p:sp>
    </p:spTree>
    <p:extLst>
      <p:ext uri="{BB962C8B-B14F-4D97-AF65-F5344CB8AC3E}">
        <p14:creationId xmlns:p14="http://schemas.microsoft.com/office/powerpoint/2010/main" val="17706252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3512B7-3784-48DA-B021-DF4AF428ED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Reminder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A2CCB4-E7FD-4675-A882-3F3B257B1E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Plan it plus is a good place to research courses:</a:t>
            </a:r>
          </a:p>
          <a:p>
            <a:r>
              <a:rPr lang="en-GB" dirty="0">
                <a:hlinkClick r:id="rId2"/>
              </a:rPr>
              <a:t>https://www.planitplus.net/</a:t>
            </a:r>
            <a:r>
              <a:rPr lang="en-GB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3392413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Personal Statement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285750" indent="-285750">
              <a:tabLst>
                <a:tab pos="180975" algn="l"/>
              </a:tabLst>
            </a:pPr>
            <a:r>
              <a:rPr lang="en-GB" dirty="0"/>
              <a:t>The personal statement is an important part of your UCAS application. It’s your chance to describe your ambitions, skills, and experience to university and college admissions staff.</a:t>
            </a:r>
          </a:p>
          <a:p>
            <a:pPr marL="285750" indent="-285750">
              <a:tabLst>
                <a:tab pos="180975" algn="l"/>
              </a:tabLst>
            </a:pPr>
            <a:r>
              <a:rPr lang="en-US" dirty="0">
                <a:latin typeface="+mj-lt"/>
              </a:rPr>
              <a:t>About you, in your </a:t>
            </a:r>
            <a:r>
              <a:rPr lang="en-US" u="sng" dirty="0">
                <a:latin typeface="+mj-lt"/>
              </a:rPr>
              <a:t>own words</a:t>
            </a:r>
          </a:p>
          <a:p>
            <a:pPr marL="285750" indent="-285750">
              <a:tabLst>
                <a:tab pos="180975" algn="l"/>
              </a:tabLst>
            </a:pPr>
            <a:r>
              <a:rPr lang="en-US" dirty="0">
                <a:latin typeface="+mj-lt"/>
              </a:rPr>
              <a:t>What experiences, skills and attributes do you have that make you suitable for the course</a:t>
            </a:r>
          </a:p>
          <a:p>
            <a:pPr marL="285750" indent="-285750">
              <a:tabLst>
                <a:tab pos="180975" algn="l"/>
              </a:tabLst>
            </a:pPr>
            <a:r>
              <a:rPr lang="en-US" dirty="0">
                <a:latin typeface="+mj-lt"/>
              </a:rPr>
              <a:t>Limited space - only </a:t>
            </a:r>
            <a:r>
              <a:rPr lang="en-US" b="1" dirty="0">
                <a:latin typeface="+mj-lt"/>
              </a:rPr>
              <a:t>4,000</a:t>
            </a:r>
            <a:r>
              <a:rPr lang="en-US" dirty="0">
                <a:latin typeface="+mj-lt"/>
              </a:rPr>
              <a:t> characters (including spaces and punctuation)</a:t>
            </a:r>
          </a:p>
          <a:p>
            <a:pPr marL="285750" indent="-285750">
              <a:lnSpc>
                <a:spcPct val="150000"/>
              </a:lnSpc>
              <a:tabLst>
                <a:tab pos="180975" algn="l"/>
              </a:tabLst>
            </a:pPr>
            <a:r>
              <a:rPr lang="en-US" dirty="0">
                <a:latin typeface="+mj-lt"/>
              </a:rPr>
              <a:t>Look on </a:t>
            </a:r>
            <a:r>
              <a:rPr lang="en-US" b="1" dirty="0">
                <a:latin typeface="+mj-lt"/>
              </a:rPr>
              <a:t>ucas.com</a:t>
            </a:r>
            <a:r>
              <a:rPr lang="en-US" dirty="0">
                <a:latin typeface="+mj-lt"/>
              </a:rPr>
              <a:t> for more tips</a:t>
            </a:r>
          </a:p>
          <a:p>
            <a:pPr lvl="1"/>
            <a:r>
              <a:rPr lang="en-GB" dirty="0">
                <a:hlinkClick r:id="rId2"/>
              </a:rPr>
              <a:t>https://www.ucas.com/undergraduate/applying-university/how-write-ucas-undergraduate-personal-statement</a:t>
            </a:r>
            <a:r>
              <a:rPr lang="en-GB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595893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to Include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85750" indent="-285750">
              <a:tabLst>
                <a:tab pos="180975" algn="l"/>
              </a:tabLst>
            </a:pPr>
            <a:r>
              <a:rPr lang="en-US" dirty="0"/>
              <a:t>The skills, hobbies and interests that make you a good candidate for your course.</a:t>
            </a:r>
          </a:p>
          <a:p>
            <a:pPr marL="285750" indent="-285750">
              <a:tabLst>
                <a:tab pos="180975" algn="l"/>
              </a:tabLst>
            </a:pPr>
            <a:r>
              <a:rPr lang="en-US" dirty="0"/>
              <a:t>The awards you have received that show you have succeeded at a high level.</a:t>
            </a:r>
          </a:p>
          <a:p>
            <a:pPr lvl="1">
              <a:tabLst>
                <a:tab pos="180975" algn="l"/>
              </a:tabLst>
            </a:pPr>
            <a:r>
              <a:rPr lang="en-US" dirty="0"/>
              <a:t>DO NOT include exam results</a:t>
            </a:r>
          </a:p>
          <a:p>
            <a:pPr marL="285750" indent="-285750">
              <a:tabLst>
                <a:tab pos="180975" algn="l"/>
              </a:tabLst>
            </a:pPr>
            <a:r>
              <a:rPr lang="en-US" dirty="0"/>
              <a:t>The work experience that demonstrates your suitability for the course, maturity and work ethic.</a:t>
            </a:r>
          </a:p>
          <a:p>
            <a:pPr marL="285750" indent="-285750">
              <a:tabLst>
                <a:tab pos="180975" algn="l"/>
              </a:tabLst>
            </a:pPr>
            <a:r>
              <a:rPr lang="en-US" dirty="0"/>
              <a:t>Your participation in a pre-entry Programme e.g. Summer School to prove your awareness of and preparedness for university.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733871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E8A269-1BFB-4CB2-AEAB-98650E5A08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Examples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EF789D-A832-459B-BC78-93483CD1C6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These can help you consider structure, things to include and length etc</a:t>
            </a:r>
          </a:p>
          <a:p>
            <a:r>
              <a:rPr lang="en-GB" dirty="0"/>
              <a:t>They are available on the school website:</a:t>
            </a:r>
          </a:p>
          <a:p>
            <a:r>
              <a:rPr lang="en-GB" dirty="0">
                <a:hlinkClick r:id="rId2"/>
              </a:rPr>
              <a:t>https://blogs.glowscotland.org.uk/glowblogs/rosshall/ucas/</a:t>
            </a:r>
            <a:r>
              <a:rPr lang="en-GB" dirty="0"/>
              <a:t> </a:t>
            </a:r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574037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0B0A44-E3E5-42B4-97F2-F548418787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Now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CEAA91-1EF8-4401-BF01-4707E5BCB2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600" dirty="0"/>
              <a:t>Start the draft of your personal statement now</a:t>
            </a:r>
          </a:p>
          <a:p>
            <a:r>
              <a:rPr lang="en-GB" sz="3600" dirty="0"/>
              <a:t>Do this on a Word document NOT the UCAS website</a:t>
            </a:r>
          </a:p>
        </p:txBody>
      </p:sp>
    </p:spTree>
    <p:extLst>
      <p:ext uri="{BB962C8B-B14F-4D97-AF65-F5344CB8AC3E}">
        <p14:creationId xmlns:p14="http://schemas.microsoft.com/office/powerpoint/2010/main" val="28198232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282</Words>
  <Application>Microsoft Office PowerPoint</Application>
  <PresentationFormat>Widescreen</PresentationFormat>
  <Paragraphs>31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Wingdings</vt:lpstr>
      <vt:lpstr>Office Theme</vt:lpstr>
      <vt:lpstr>Week 3- Personal Statements </vt:lpstr>
      <vt:lpstr>So Far…</vt:lpstr>
      <vt:lpstr>Reminder</vt:lpstr>
      <vt:lpstr>Personal Statement</vt:lpstr>
      <vt:lpstr>What to Include</vt:lpstr>
      <vt:lpstr>Examples</vt:lpstr>
      <vt:lpstr>Now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RClelland</dc:creator>
  <cp:lastModifiedBy>RClelland</cp:lastModifiedBy>
  <cp:revision>2</cp:revision>
  <dcterms:created xsi:type="dcterms:W3CDTF">2021-09-09T11:30:51Z</dcterms:created>
  <dcterms:modified xsi:type="dcterms:W3CDTF">2021-09-09T11:40:53Z</dcterms:modified>
</cp:coreProperties>
</file>