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s Lamont" userId="1fe99c42-e3b0-4fab-a9a0-bf8e85a13540" providerId="ADAL" clId="{2DD0F5EE-1C8E-2E4B-8585-F0BB66172B91}"/>
    <pc:docChg chg="undo custSel delSld modSld">
      <pc:chgData name="Ms Lamont" userId="1fe99c42-e3b0-4fab-a9a0-bf8e85a13540" providerId="ADAL" clId="{2DD0F5EE-1C8E-2E4B-8585-F0BB66172B91}" dt="2020-11-09T14:37:05.846" v="1678" actId="20577"/>
      <pc:docMkLst>
        <pc:docMk/>
      </pc:docMkLst>
      <pc:sldChg chg="modSp">
        <pc:chgData name="Ms Lamont" userId="1fe99c42-e3b0-4fab-a9a0-bf8e85a13540" providerId="ADAL" clId="{2DD0F5EE-1C8E-2E4B-8585-F0BB66172B91}" dt="2020-11-09T14:21:10.919" v="7" actId="20577"/>
        <pc:sldMkLst>
          <pc:docMk/>
          <pc:sldMk cId="773222263" sldId="257"/>
        </pc:sldMkLst>
        <pc:spChg chg="mod">
          <ac:chgData name="Ms Lamont" userId="1fe99c42-e3b0-4fab-a9a0-bf8e85a13540" providerId="ADAL" clId="{2DD0F5EE-1C8E-2E4B-8585-F0BB66172B91}" dt="2020-11-09T14:21:10.919" v="7" actId="20577"/>
          <ac:spMkLst>
            <pc:docMk/>
            <pc:sldMk cId="773222263" sldId="257"/>
            <ac:spMk id="2" creationId="{BC0823F8-E346-6B4D-B4D5-6C7E8CF1A376}"/>
          </ac:spMkLst>
        </pc:spChg>
      </pc:sldChg>
      <pc:sldChg chg="modSp">
        <pc:chgData name="Ms Lamont" userId="1fe99c42-e3b0-4fab-a9a0-bf8e85a13540" providerId="ADAL" clId="{2DD0F5EE-1C8E-2E4B-8585-F0BB66172B91}" dt="2020-11-09T14:22:18.419" v="302" actId="20577"/>
        <pc:sldMkLst>
          <pc:docMk/>
          <pc:sldMk cId="2054874303" sldId="258"/>
        </pc:sldMkLst>
        <pc:spChg chg="mod">
          <ac:chgData name="Ms Lamont" userId="1fe99c42-e3b0-4fab-a9a0-bf8e85a13540" providerId="ADAL" clId="{2DD0F5EE-1C8E-2E4B-8585-F0BB66172B91}" dt="2020-11-09T14:22:18.419" v="302" actId="20577"/>
          <ac:spMkLst>
            <pc:docMk/>
            <pc:sldMk cId="2054874303" sldId="258"/>
            <ac:spMk id="3" creationId="{6782CDE4-AC8B-7449-8C4B-0887D6D0992A}"/>
          </ac:spMkLst>
        </pc:spChg>
      </pc:sldChg>
      <pc:sldChg chg="addSp modSp">
        <pc:chgData name="Ms Lamont" userId="1fe99c42-e3b0-4fab-a9a0-bf8e85a13540" providerId="ADAL" clId="{2DD0F5EE-1C8E-2E4B-8585-F0BB66172B91}" dt="2020-11-09T14:24:04.441" v="422" actId="14100"/>
        <pc:sldMkLst>
          <pc:docMk/>
          <pc:sldMk cId="3912744903" sldId="276"/>
        </pc:sldMkLst>
        <pc:spChg chg="mod">
          <ac:chgData name="Ms Lamont" userId="1fe99c42-e3b0-4fab-a9a0-bf8e85a13540" providerId="ADAL" clId="{2DD0F5EE-1C8E-2E4B-8585-F0BB66172B91}" dt="2020-11-09T14:23:47.338" v="416" actId="1076"/>
          <ac:spMkLst>
            <pc:docMk/>
            <pc:sldMk cId="3912744903" sldId="276"/>
            <ac:spMk id="8" creationId="{A6FBED73-855C-47FB-8CB6-DBE2535ADAF9}"/>
          </ac:spMkLst>
        </pc:spChg>
        <pc:picChg chg="add mod modCrop">
          <ac:chgData name="Ms Lamont" userId="1fe99c42-e3b0-4fab-a9a0-bf8e85a13540" providerId="ADAL" clId="{2DD0F5EE-1C8E-2E4B-8585-F0BB66172B91}" dt="2020-11-09T14:24:04.441" v="422" actId="14100"/>
          <ac:picMkLst>
            <pc:docMk/>
            <pc:sldMk cId="3912744903" sldId="276"/>
            <ac:picMk id="2" creationId="{A83A9BBE-0615-9E49-98AB-00B07F222BDC}"/>
          </ac:picMkLst>
        </pc:picChg>
        <pc:picChg chg="mod">
          <ac:chgData name="Ms Lamont" userId="1fe99c42-e3b0-4fab-a9a0-bf8e85a13540" providerId="ADAL" clId="{2DD0F5EE-1C8E-2E4B-8585-F0BB66172B91}" dt="2020-11-09T14:23:09.903" v="310" actId="1076"/>
          <ac:picMkLst>
            <pc:docMk/>
            <pc:sldMk cId="3912744903" sldId="276"/>
            <ac:picMk id="7" creationId="{BC774C17-5E18-4C04-A6FF-2096848639E8}"/>
          </ac:picMkLst>
        </pc:picChg>
      </pc:sldChg>
      <pc:sldChg chg="addSp modSp">
        <pc:chgData name="Ms Lamont" userId="1fe99c42-e3b0-4fab-a9a0-bf8e85a13540" providerId="ADAL" clId="{2DD0F5EE-1C8E-2E4B-8585-F0BB66172B91}" dt="2020-11-09T14:25:43.171" v="593" actId="1076"/>
        <pc:sldMkLst>
          <pc:docMk/>
          <pc:sldMk cId="442404299" sldId="277"/>
        </pc:sldMkLst>
        <pc:spChg chg="mod">
          <ac:chgData name="Ms Lamont" userId="1fe99c42-e3b0-4fab-a9a0-bf8e85a13540" providerId="ADAL" clId="{2DD0F5EE-1C8E-2E4B-8585-F0BB66172B91}" dt="2020-11-09T14:25:43.171" v="593" actId="1076"/>
          <ac:spMkLst>
            <pc:docMk/>
            <pc:sldMk cId="442404299" sldId="277"/>
            <ac:spMk id="2" creationId="{BAE26B20-0130-457F-AB23-F8395F8FBEC7}"/>
          </ac:spMkLst>
        </pc:spChg>
        <pc:picChg chg="add mod">
          <ac:chgData name="Ms Lamont" userId="1fe99c42-e3b0-4fab-a9a0-bf8e85a13540" providerId="ADAL" clId="{2DD0F5EE-1C8E-2E4B-8585-F0BB66172B91}" dt="2020-11-09T14:25:04.528" v="439" actId="1076"/>
          <ac:picMkLst>
            <pc:docMk/>
            <pc:sldMk cId="442404299" sldId="277"/>
            <ac:picMk id="3" creationId="{B59C3136-B720-CC47-8532-FE4B34E2F5EF}"/>
          </ac:picMkLst>
        </pc:picChg>
        <pc:picChg chg="add mod modCrop">
          <ac:chgData name="Ms Lamont" userId="1fe99c42-e3b0-4fab-a9a0-bf8e85a13540" providerId="ADAL" clId="{2DD0F5EE-1C8E-2E4B-8585-F0BB66172B91}" dt="2020-11-09T14:24:55.186" v="435" actId="1076"/>
          <ac:picMkLst>
            <pc:docMk/>
            <pc:sldMk cId="442404299" sldId="277"/>
            <ac:picMk id="4" creationId="{33DA1BF0-B05B-1848-8653-976A212A6DF8}"/>
          </ac:picMkLst>
        </pc:picChg>
        <pc:picChg chg="mod">
          <ac:chgData name="Ms Lamont" userId="1fe99c42-e3b0-4fab-a9a0-bf8e85a13540" providerId="ADAL" clId="{2DD0F5EE-1C8E-2E4B-8585-F0BB66172B91}" dt="2020-11-09T14:25:02.666" v="438" actId="1076"/>
          <ac:picMkLst>
            <pc:docMk/>
            <pc:sldMk cId="442404299" sldId="277"/>
            <ac:picMk id="5" creationId="{F9EADC52-D1CB-4FA3-A38E-9BFDC08D486C}"/>
          </ac:picMkLst>
        </pc:picChg>
      </pc:sldChg>
      <pc:sldChg chg="addSp modSp">
        <pc:chgData name="Ms Lamont" userId="1fe99c42-e3b0-4fab-a9a0-bf8e85a13540" providerId="ADAL" clId="{2DD0F5EE-1C8E-2E4B-8585-F0BB66172B91}" dt="2020-11-09T14:27:29.993" v="735" actId="20577"/>
        <pc:sldMkLst>
          <pc:docMk/>
          <pc:sldMk cId="2184789476" sldId="278"/>
        </pc:sldMkLst>
        <pc:spChg chg="mod">
          <ac:chgData name="Ms Lamont" userId="1fe99c42-e3b0-4fab-a9a0-bf8e85a13540" providerId="ADAL" clId="{2DD0F5EE-1C8E-2E4B-8585-F0BB66172B91}" dt="2020-11-09T14:27:29.993" v="735" actId="20577"/>
          <ac:spMkLst>
            <pc:docMk/>
            <pc:sldMk cId="2184789476" sldId="278"/>
            <ac:spMk id="2" creationId="{A6751ED0-957B-4F19-972D-DC5493B02812}"/>
          </ac:spMkLst>
        </pc:spChg>
        <pc:picChg chg="mod">
          <ac:chgData name="Ms Lamont" userId="1fe99c42-e3b0-4fab-a9a0-bf8e85a13540" providerId="ADAL" clId="{2DD0F5EE-1C8E-2E4B-8585-F0BB66172B91}" dt="2020-11-09T14:26:37.106" v="604" actId="14100"/>
          <ac:picMkLst>
            <pc:docMk/>
            <pc:sldMk cId="2184789476" sldId="278"/>
            <ac:picMk id="3" creationId="{321C8581-29C1-4547-BA37-C6DA0BC5977F}"/>
          </ac:picMkLst>
        </pc:picChg>
        <pc:picChg chg="add mod">
          <ac:chgData name="Ms Lamont" userId="1fe99c42-e3b0-4fab-a9a0-bf8e85a13540" providerId="ADAL" clId="{2DD0F5EE-1C8E-2E4B-8585-F0BB66172B91}" dt="2020-11-09T14:26:39.351" v="605" actId="1076"/>
          <ac:picMkLst>
            <pc:docMk/>
            <pc:sldMk cId="2184789476" sldId="278"/>
            <ac:picMk id="4" creationId="{36EBE4AB-A082-844D-9FCF-8F5778897C1D}"/>
          </ac:picMkLst>
        </pc:picChg>
      </pc:sldChg>
      <pc:sldChg chg="addSp delSp modSp">
        <pc:chgData name="Ms Lamont" userId="1fe99c42-e3b0-4fab-a9a0-bf8e85a13540" providerId="ADAL" clId="{2DD0F5EE-1C8E-2E4B-8585-F0BB66172B91}" dt="2020-11-09T14:30:27.252" v="870" actId="14100"/>
        <pc:sldMkLst>
          <pc:docMk/>
          <pc:sldMk cId="2117311966" sldId="279"/>
        </pc:sldMkLst>
        <pc:spChg chg="mod">
          <ac:chgData name="Ms Lamont" userId="1fe99c42-e3b0-4fab-a9a0-bf8e85a13540" providerId="ADAL" clId="{2DD0F5EE-1C8E-2E4B-8585-F0BB66172B91}" dt="2020-11-09T14:28:54.513" v="850" actId="1076"/>
          <ac:spMkLst>
            <pc:docMk/>
            <pc:sldMk cId="2117311966" sldId="279"/>
            <ac:spMk id="3" creationId="{335AADC6-F381-4F52-BC93-30840978F979}"/>
          </ac:spMkLst>
        </pc:spChg>
        <pc:picChg chg="add del mod">
          <ac:chgData name="Ms Lamont" userId="1fe99c42-e3b0-4fab-a9a0-bf8e85a13540" providerId="ADAL" clId="{2DD0F5EE-1C8E-2E4B-8585-F0BB66172B91}" dt="2020-11-09T14:27:57.351" v="742" actId="931"/>
          <ac:picMkLst>
            <pc:docMk/>
            <pc:sldMk cId="2117311966" sldId="279"/>
            <ac:picMk id="2" creationId="{F8D5B128-574B-0443-81D6-8DD51C801C37}"/>
          </ac:picMkLst>
        </pc:picChg>
        <pc:picChg chg="add mod modCrop">
          <ac:chgData name="Ms Lamont" userId="1fe99c42-e3b0-4fab-a9a0-bf8e85a13540" providerId="ADAL" clId="{2DD0F5EE-1C8E-2E4B-8585-F0BB66172B91}" dt="2020-11-09T14:28:13.198" v="746" actId="14100"/>
          <ac:picMkLst>
            <pc:docMk/>
            <pc:sldMk cId="2117311966" sldId="279"/>
            <ac:picMk id="4" creationId="{94557CB7-529C-0542-BAF6-7FCB5EE62088}"/>
          </ac:picMkLst>
        </pc:picChg>
        <pc:picChg chg="mod">
          <ac:chgData name="Ms Lamont" userId="1fe99c42-e3b0-4fab-a9a0-bf8e85a13540" providerId="ADAL" clId="{2DD0F5EE-1C8E-2E4B-8585-F0BB66172B91}" dt="2020-11-09T14:27:38.030" v="736" actId="14100"/>
          <ac:picMkLst>
            <pc:docMk/>
            <pc:sldMk cId="2117311966" sldId="279"/>
            <ac:picMk id="5" creationId="{1E42BD0A-99BD-4B83-B672-B15FA1991858}"/>
          </ac:picMkLst>
        </pc:picChg>
        <pc:cxnChg chg="add mod">
          <ac:chgData name="Ms Lamont" userId="1fe99c42-e3b0-4fab-a9a0-bf8e85a13540" providerId="ADAL" clId="{2DD0F5EE-1C8E-2E4B-8585-F0BB66172B91}" dt="2020-11-09T14:29:33.144" v="858" actId="14100"/>
          <ac:cxnSpMkLst>
            <pc:docMk/>
            <pc:sldMk cId="2117311966" sldId="279"/>
            <ac:cxnSpMk id="6" creationId="{309F012E-C12C-A64F-A813-8599562120B3}"/>
          </ac:cxnSpMkLst>
        </pc:cxnChg>
        <pc:cxnChg chg="add mod">
          <ac:chgData name="Ms Lamont" userId="1fe99c42-e3b0-4fab-a9a0-bf8e85a13540" providerId="ADAL" clId="{2DD0F5EE-1C8E-2E4B-8585-F0BB66172B91}" dt="2020-11-09T14:30:02.960" v="863" actId="13822"/>
          <ac:cxnSpMkLst>
            <pc:docMk/>
            <pc:sldMk cId="2117311966" sldId="279"/>
            <ac:cxnSpMk id="23" creationId="{1DDBA7A9-A2FE-CB46-900F-25D5034BA9C0}"/>
          </ac:cxnSpMkLst>
        </pc:cxnChg>
        <pc:cxnChg chg="add mod">
          <ac:chgData name="Ms Lamont" userId="1fe99c42-e3b0-4fab-a9a0-bf8e85a13540" providerId="ADAL" clId="{2DD0F5EE-1C8E-2E4B-8585-F0BB66172B91}" dt="2020-11-09T14:30:27.252" v="870" actId="14100"/>
          <ac:cxnSpMkLst>
            <pc:docMk/>
            <pc:sldMk cId="2117311966" sldId="279"/>
            <ac:cxnSpMk id="27" creationId="{092730D1-1C75-C24E-A2D2-C73454E462D7}"/>
          </ac:cxnSpMkLst>
        </pc:cxnChg>
      </pc:sldChg>
      <pc:sldChg chg="addSp modSp">
        <pc:chgData name="Ms Lamont" userId="1fe99c42-e3b0-4fab-a9a0-bf8e85a13540" providerId="ADAL" clId="{2DD0F5EE-1C8E-2E4B-8585-F0BB66172B91}" dt="2020-11-09T14:32:52.734" v="1043" actId="27636"/>
        <pc:sldMkLst>
          <pc:docMk/>
          <pc:sldMk cId="3755645955" sldId="280"/>
        </pc:sldMkLst>
        <pc:spChg chg="mod">
          <ac:chgData name="Ms Lamont" userId="1fe99c42-e3b0-4fab-a9a0-bf8e85a13540" providerId="ADAL" clId="{2DD0F5EE-1C8E-2E4B-8585-F0BB66172B91}" dt="2020-11-09T14:32:52.734" v="1043" actId="27636"/>
          <ac:spMkLst>
            <pc:docMk/>
            <pc:sldMk cId="3755645955" sldId="280"/>
            <ac:spMk id="3" creationId="{739EF56F-3796-44CE-9C34-E2152DF37BAC}"/>
          </ac:spMkLst>
        </pc:spChg>
        <pc:picChg chg="add mod">
          <ac:chgData name="Ms Lamont" userId="1fe99c42-e3b0-4fab-a9a0-bf8e85a13540" providerId="ADAL" clId="{2DD0F5EE-1C8E-2E4B-8585-F0BB66172B91}" dt="2020-11-09T14:30:55.011" v="873" actId="1076"/>
          <ac:picMkLst>
            <pc:docMk/>
            <pc:sldMk cId="3755645955" sldId="280"/>
            <ac:picMk id="2" creationId="{24B73C85-91E8-E74D-BC91-605F7EEC8D8B}"/>
          </ac:picMkLst>
        </pc:picChg>
        <pc:picChg chg="add mod">
          <ac:chgData name="Ms Lamont" userId="1fe99c42-e3b0-4fab-a9a0-bf8e85a13540" providerId="ADAL" clId="{2DD0F5EE-1C8E-2E4B-8585-F0BB66172B91}" dt="2020-11-09T14:31:10.444" v="877" actId="1076"/>
          <ac:picMkLst>
            <pc:docMk/>
            <pc:sldMk cId="3755645955" sldId="280"/>
            <ac:picMk id="4" creationId="{4944C5E0-8ABA-754D-9D47-3F22965C9946}"/>
          </ac:picMkLst>
        </pc:picChg>
        <pc:picChg chg="mod">
          <ac:chgData name="Ms Lamont" userId="1fe99c42-e3b0-4fab-a9a0-bf8e85a13540" providerId="ADAL" clId="{2DD0F5EE-1C8E-2E4B-8585-F0BB66172B91}" dt="2020-11-09T14:30:37.059" v="871" actId="14100"/>
          <ac:picMkLst>
            <pc:docMk/>
            <pc:sldMk cId="3755645955" sldId="280"/>
            <ac:picMk id="5" creationId="{BA32AC76-CCB3-4BF8-9E07-667B644A340E}"/>
          </ac:picMkLst>
        </pc:picChg>
        <pc:picChg chg="add mod">
          <ac:chgData name="Ms Lamont" userId="1fe99c42-e3b0-4fab-a9a0-bf8e85a13540" providerId="ADAL" clId="{2DD0F5EE-1C8E-2E4B-8585-F0BB66172B91}" dt="2020-11-09T14:31:24.606" v="879" actId="1076"/>
          <ac:picMkLst>
            <pc:docMk/>
            <pc:sldMk cId="3755645955" sldId="280"/>
            <ac:picMk id="6" creationId="{D925513B-2E98-A84B-85A1-C402186B6576}"/>
          </ac:picMkLst>
        </pc:picChg>
        <pc:cxnChg chg="add mod">
          <ac:chgData name="Ms Lamont" userId="1fe99c42-e3b0-4fab-a9a0-bf8e85a13540" providerId="ADAL" clId="{2DD0F5EE-1C8E-2E4B-8585-F0BB66172B91}" dt="2020-11-09T14:32:18.753" v="1033" actId="13822"/>
          <ac:cxnSpMkLst>
            <pc:docMk/>
            <pc:sldMk cId="3755645955" sldId="280"/>
            <ac:cxnSpMk id="7" creationId="{3C2BD727-E0D0-914F-A91E-49A7FCAE3E1B}"/>
          </ac:cxnSpMkLst>
        </pc:cxnChg>
      </pc:sldChg>
      <pc:sldChg chg="addSp modSp">
        <pc:chgData name="Ms Lamont" userId="1fe99c42-e3b0-4fab-a9a0-bf8e85a13540" providerId="ADAL" clId="{2DD0F5EE-1C8E-2E4B-8585-F0BB66172B91}" dt="2020-11-09T14:33:30.970" v="1252" actId="20577"/>
        <pc:sldMkLst>
          <pc:docMk/>
          <pc:sldMk cId="3987283842" sldId="281"/>
        </pc:sldMkLst>
        <pc:spChg chg="mod">
          <ac:chgData name="Ms Lamont" userId="1fe99c42-e3b0-4fab-a9a0-bf8e85a13540" providerId="ADAL" clId="{2DD0F5EE-1C8E-2E4B-8585-F0BB66172B91}" dt="2020-11-09T14:33:30.970" v="1252" actId="20577"/>
          <ac:spMkLst>
            <pc:docMk/>
            <pc:sldMk cId="3987283842" sldId="281"/>
            <ac:spMk id="3" creationId="{4F54D9CF-8914-4259-8B05-2FFAC9AF5E27}"/>
          </ac:spMkLst>
        </pc:spChg>
        <pc:picChg chg="add mod">
          <ac:chgData name="Ms Lamont" userId="1fe99c42-e3b0-4fab-a9a0-bf8e85a13540" providerId="ADAL" clId="{2DD0F5EE-1C8E-2E4B-8585-F0BB66172B91}" dt="2020-11-09T14:32:46.388" v="1040" actId="14100"/>
          <ac:picMkLst>
            <pc:docMk/>
            <pc:sldMk cId="3987283842" sldId="281"/>
            <ac:picMk id="2" creationId="{E0AE2101-E850-E14F-814B-4601F382ADEE}"/>
          </ac:picMkLst>
        </pc:picChg>
        <pc:picChg chg="mod">
          <ac:chgData name="Ms Lamont" userId="1fe99c42-e3b0-4fab-a9a0-bf8e85a13540" providerId="ADAL" clId="{2DD0F5EE-1C8E-2E4B-8585-F0BB66172B91}" dt="2020-11-09T14:32:33.480" v="1037" actId="14100"/>
          <ac:picMkLst>
            <pc:docMk/>
            <pc:sldMk cId="3987283842" sldId="281"/>
            <ac:picMk id="5" creationId="{4F665BF4-E2A7-4003-B542-8B94E8077F33}"/>
          </ac:picMkLst>
        </pc:picChg>
      </pc:sldChg>
      <pc:sldChg chg="addSp modSp">
        <pc:chgData name="Ms Lamont" userId="1fe99c42-e3b0-4fab-a9a0-bf8e85a13540" providerId="ADAL" clId="{2DD0F5EE-1C8E-2E4B-8585-F0BB66172B91}" dt="2020-11-09T14:35:02.054" v="1411" actId="1076"/>
        <pc:sldMkLst>
          <pc:docMk/>
          <pc:sldMk cId="985095504" sldId="282"/>
        </pc:sldMkLst>
        <pc:spChg chg="mod">
          <ac:chgData name="Ms Lamont" userId="1fe99c42-e3b0-4fab-a9a0-bf8e85a13540" providerId="ADAL" clId="{2DD0F5EE-1C8E-2E4B-8585-F0BB66172B91}" dt="2020-11-09T14:35:02.054" v="1411" actId="1076"/>
          <ac:spMkLst>
            <pc:docMk/>
            <pc:sldMk cId="985095504" sldId="282"/>
            <ac:spMk id="3" creationId="{F850CAF0-A4E3-48DB-AA69-6B1F6D2FD665}"/>
          </ac:spMkLst>
        </pc:spChg>
        <pc:picChg chg="add mod">
          <ac:chgData name="Ms Lamont" userId="1fe99c42-e3b0-4fab-a9a0-bf8e85a13540" providerId="ADAL" clId="{2DD0F5EE-1C8E-2E4B-8585-F0BB66172B91}" dt="2020-11-09T14:33:51.816" v="1256" actId="1076"/>
          <ac:picMkLst>
            <pc:docMk/>
            <pc:sldMk cId="985095504" sldId="282"/>
            <ac:picMk id="2" creationId="{A4D022FD-FF39-A44E-A6F0-33F76BEC9225}"/>
          </ac:picMkLst>
        </pc:picChg>
        <pc:picChg chg="add mod">
          <ac:chgData name="Ms Lamont" userId="1fe99c42-e3b0-4fab-a9a0-bf8e85a13540" providerId="ADAL" clId="{2DD0F5EE-1C8E-2E4B-8585-F0BB66172B91}" dt="2020-11-09T14:34:03.564" v="1258" actId="1076"/>
          <ac:picMkLst>
            <pc:docMk/>
            <pc:sldMk cId="985095504" sldId="282"/>
            <ac:picMk id="4" creationId="{4C181FDF-DAF6-8949-8B61-A8FAAC265A0E}"/>
          </ac:picMkLst>
        </pc:picChg>
        <pc:picChg chg="mod">
          <ac:chgData name="Ms Lamont" userId="1fe99c42-e3b0-4fab-a9a0-bf8e85a13540" providerId="ADAL" clId="{2DD0F5EE-1C8E-2E4B-8585-F0BB66172B91}" dt="2020-11-09T14:33:41.691" v="1254" actId="1076"/>
          <ac:picMkLst>
            <pc:docMk/>
            <pc:sldMk cId="985095504" sldId="282"/>
            <ac:picMk id="5" creationId="{2A6D7F43-BE3A-452D-9C25-F9639378FA58}"/>
          </ac:picMkLst>
        </pc:picChg>
      </pc:sldChg>
      <pc:sldChg chg="addSp delSp modSp">
        <pc:chgData name="Ms Lamont" userId="1fe99c42-e3b0-4fab-a9a0-bf8e85a13540" providerId="ADAL" clId="{2DD0F5EE-1C8E-2E4B-8585-F0BB66172B91}" dt="2020-11-09T14:36:04.157" v="1595" actId="20577"/>
        <pc:sldMkLst>
          <pc:docMk/>
          <pc:sldMk cId="93354730" sldId="283"/>
        </pc:sldMkLst>
        <pc:spChg chg="mod">
          <ac:chgData name="Ms Lamont" userId="1fe99c42-e3b0-4fab-a9a0-bf8e85a13540" providerId="ADAL" clId="{2DD0F5EE-1C8E-2E4B-8585-F0BB66172B91}" dt="2020-11-09T14:36:04.157" v="1595" actId="20577"/>
          <ac:spMkLst>
            <pc:docMk/>
            <pc:sldMk cId="93354730" sldId="283"/>
            <ac:spMk id="3" creationId="{A7FA8B68-960F-4DDA-B3C1-A1BDD986680A}"/>
          </ac:spMkLst>
        </pc:spChg>
        <pc:picChg chg="add del">
          <ac:chgData name="Ms Lamont" userId="1fe99c42-e3b0-4fab-a9a0-bf8e85a13540" providerId="ADAL" clId="{2DD0F5EE-1C8E-2E4B-8585-F0BB66172B91}" dt="2020-11-09T14:35:16.848" v="1414" actId="931"/>
          <ac:picMkLst>
            <pc:docMk/>
            <pc:sldMk cId="93354730" sldId="283"/>
            <ac:picMk id="2" creationId="{EAD22A07-1478-CE4E-A400-CEABB76026F4}"/>
          </ac:picMkLst>
        </pc:picChg>
        <pc:picChg chg="add mod">
          <ac:chgData name="Ms Lamont" userId="1fe99c42-e3b0-4fab-a9a0-bf8e85a13540" providerId="ADAL" clId="{2DD0F5EE-1C8E-2E4B-8585-F0BB66172B91}" dt="2020-11-09T14:35:25.887" v="1417" actId="14100"/>
          <ac:picMkLst>
            <pc:docMk/>
            <pc:sldMk cId="93354730" sldId="283"/>
            <ac:picMk id="4" creationId="{3B96320F-3A13-7740-A076-1A18F48F6F78}"/>
          </ac:picMkLst>
        </pc:picChg>
        <pc:picChg chg="mod">
          <ac:chgData name="Ms Lamont" userId="1fe99c42-e3b0-4fab-a9a0-bf8e85a13540" providerId="ADAL" clId="{2DD0F5EE-1C8E-2E4B-8585-F0BB66172B91}" dt="2020-11-09T14:35:05.478" v="1412" actId="1076"/>
          <ac:picMkLst>
            <pc:docMk/>
            <pc:sldMk cId="93354730" sldId="283"/>
            <ac:picMk id="5" creationId="{3634DD27-CA9F-4406-A0C2-98E6A9C7BC4B}"/>
          </ac:picMkLst>
        </pc:picChg>
      </pc:sldChg>
      <pc:sldChg chg="addSp delSp modSp">
        <pc:chgData name="Ms Lamont" userId="1fe99c42-e3b0-4fab-a9a0-bf8e85a13540" providerId="ADAL" clId="{2DD0F5EE-1C8E-2E4B-8585-F0BB66172B91}" dt="2020-11-09T14:36:49.694" v="1674" actId="20577"/>
        <pc:sldMkLst>
          <pc:docMk/>
          <pc:sldMk cId="3002732336" sldId="284"/>
        </pc:sldMkLst>
        <pc:spChg chg="mod">
          <ac:chgData name="Ms Lamont" userId="1fe99c42-e3b0-4fab-a9a0-bf8e85a13540" providerId="ADAL" clId="{2DD0F5EE-1C8E-2E4B-8585-F0BB66172B91}" dt="2020-11-09T14:36:49.694" v="1674" actId="20577"/>
          <ac:spMkLst>
            <pc:docMk/>
            <pc:sldMk cId="3002732336" sldId="284"/>
            <ac:spMk id="3" creationId="{6F58C726-8116-48C6-B4BD-1E3DF669CF2B}"/>
          </ac:spMkLst>
        </pc:spChg>
        <pc:picChg chg="add del">
          <ac:chgData name="Ms Lamont" userId="1fe99c42-e3b0-4fab-a9a0-bf8e85a13540" providerId="ADAL" clId="{2DD0F5EE-1C8E-2E4B-8585-F0BB66172B91}" dt="2020-11-09T14:36:25.656" v="1601" actId="931"/>
          <ac:picMkLst>
            <pc:docMk/>
            <pc:sldMk cId="3002732336" sldId="284"/>
            <ac:picMk id="2" creationId="{6E8720D5-F453-3A49-8E0E-8D700FD47DDB}"/>
          </ac:picMkLst>
        </pc:picChg>
        <pc:picChg chg="add mod">
          <ac:chgData name="Ms Lamont" userId="1fe99c42-e3b0-4fab-a9a0-bf8e85a13540" providerId="ADAL" clId="{2DD0F5EE-1C8E-2E4B-8585-F0BB66172B91}" dt="2020-11-09T14:36:32.942" v="1605" actId="1076"/>
          <ac:picMkLst>
            <pc:docMk/>
            <pc:sldMk cId="3002732336" sldId="284"/>
            <ac:picMk id="4" creationId="{93434CC6-7869-504A-B5A5-7D75D78F1816}"/>
          </ac:picMkLst>
        </pc:picChg>
        <pc:picChg chg="mod">
          <ac:chgData name="Ms Lamont" userId="1fe99c42-e3b0-4fab-a9a0-bf8e85a13540" providerId="ADAL" clId="{2DD0F5EE-1C8E-2E4B-8585-F0BB66172B91}" dt="2020-11-09T14:36:15.243" v="1599" actId="1076"/>
          <ac:picMkLst>
            <pc:docMk/>
            <pc:sldMk cId="3002732336" sldId="284"/>
            <ac:picMk id="5" creationId="{9B778078-B505-47F5-9F58-41431DD63FFB}"/>
          </ac:picMkLst>
        </pc:picChg>
      </pc:sldChg>
      <pc:sldChg chg="del">
        <pc:chgData name="Ms Lamont" userId="1fe99c42-e3b0-4fab-a9a0-bf8e85a13540" providerId="ADAL" clId="{2DD0F5EE-1C8E-2E4B-8585-F0BB66172B91}" dt="2020-11-09T14:36:54.116" v="1675" actId="2696"/>
        <pc:sldMkLst>
          <pc:docMk/>
          <pc:sldMk cId="2014122251" sldId="285"/>
        </pc:sldMkLst>
      </pc:sldChg>
      <pc:sldChg chg="del">
        <pc:chgData name="Ms Lamont" userId="1fe99c42-e3b0-4fab-a9a0-bf8e85a13540" providerId="ADAL" clId="{2DD0F5EE-1C8E-2E4B-8585-F0BB66172B91}" dt="2020-11-09T14:36:55.376" v="1676" actId="2696"/>
        <pc:sldMkLst>
          <pc:docMk/>
          <pc:sldMk cId="1214582261" sldId="286"/>
        </pc:sldMkLst>
      </pc:sldChg>
      <pc:sldChg chg="del">
        <pc:chgData name="Ms Lamont" userId="1fe99c42-e3b0-4fab-a9a0-bf8e85a13540" providerId="ADAL" clId="{2DD0F5EE-1C8E-2E4B-8585-F0BB66172B91}" dt="2020-11-09T14:36:57.030" v="1677" actId="2696"/>
        <pc:sldMkLst>
          <pc:docMk/>
          <pc:sldMk cId="3353058846" sldId="287"/>
        </pc:sldMkLst>
      </pc:sldChg>
      <pc:sldChg chg="modSp">
        <pc:chgData name="Ms Lamont" userId="1fe99c42-e3b0-4fab-a9a0-bf8e85a13540" providerId="ADAL" clId="{2DD0F5EE-1C8E-2E4B-8585-F0BB66172B91}" dt="2020-11-09T14:37:05.846" v="1678" actId="20577"/>
        <pc:sldMkLst>
          <pc:docMk/>
          <pc:sldMk cId="3152574184" sldId="288"/>
        </pc:sldMkLst>
        <pc:spChg chg="mod">
          <ac:chgData name="Ms Lamont" userId="1fe99c42-e3b0-4fab-a9a0-bf8e85a13540" providerId="ADAL" clId="{2DD0F5EE-1C8E-2E4B-8585-F0BB66172B91}" dt="2020-11-09T14:37:05.846" v="1678" actId="20577"/>
          <ac:spMkLst>
            <pc:docMk/>
            <pc:sldMk cId="3152574184" sldId="288"/>
            <ac:spMk id="3" creationId="{77C3065D-C81A-4794-91BA-1243EE0E5AB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496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11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884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598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2175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810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769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78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393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48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19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84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610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653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51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585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85128-5485-46C5-82A5-2D1165310E90}" type="datetimeFigureOut">
              <a:rPr lang="en-GB" smtClean="0"/>
              <a:t>09/11/2020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86A22AF-904E-494D-98EF-706DAC311D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33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23F8-E346-6B4D-B4D5-6C7E8CF1A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665" y="2196511"/>
            <a:ext cx="5109230" cy="2660478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Getting to know your iPad:</a:t>
            </a:r>
            <a:br>
              <a:rPr lang="en-GB" dirty="0"/>
            </a:br>
            <a:r>
              <a:rPr lang="en-GB" dirty="0" err="1"/>
              <a:t>Showbie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0E0888E-C363-BA4C-A36A-316DF560D7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22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F54D9CF-8914-4259-8B05-2FFAC9AF5E27}"/>
              </a:ext>
            </a:extLst>
          </p:cNvPr>
          <p:cNvSpPr txBox="1">
            <a:spLocks/>
          </p:cNvSpPr>
          <p:nvPr/>
        </p:nvSpPr>
        <p:spPr>
          <a:xfrm>
            <a:off x="401877" y="4605331"/>
            <a:ext cx="913840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3200" dirty="0"/>
              <a:t>To send your teacher your work, you go back to the homework and press the + icon. You can upload a file like our example or even take a picture of your work if you write it by hand!</a:t>
            </a:r>
            <a:endParaRPr lang="en-US" sz="3200" dirty="0"/>
          </a:p>
        </p:txBody>
      </p:sp>
      <p:pic>
        <p:nvPicPr>
          <p:cNvPr id="5" name="Picture 4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4F665BF4-E2A7-4003-B542-8B94E8077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8" r="-1467"/>
          <a:stretch/>
        </p:blipFill>
        <p:spPr>
          <a:xfrm flipH="1" flipV="1">
            <a:off x="2798707" y="586470"/>
            <a:ext cx="610239" cy="549846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E0AE2101-E850-E14F-814B-4601F382A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59" y="120983"/>
            <a:ext cx="4556493" cy="433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83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850CAF0-A4E3-48DB-AA69-6B1F6D2FD665}"/>
              </a:ext>
            </a:extLst>
          </p:cNvPr>
          <p:cNvSpPr txBox="1">
            <a:spLocks/>
          </p:cNvSpPr>
          <p:nvPr/>
        </p:nvSpPr>
        <p:spPr>
          <a:xfrm>
            <a:off x="318052" y="4708889"/>
            <a:ext cx="10527079" cy="59099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To upload a word document, click on import file then find the document in your folders! See lesson ½ for tips on turning on OneDrive</a:t>
            </a:r>
            <a:endParaRPr lang="en-US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A6D7F43-BE3A-452D-9C25-F9639378F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63" y="1857957"/>
            <a:ext cx="1340411" cy="726740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A4D022FD-FF39-A44E-A6F0-33F76BEC9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3" y="346357"/>
            <a:ext cx="3901440" cy="433918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C181FDF-DAF6-8949-8B61-A8FAAC265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773" y="582061"/>
            <a:ext cx="3901440" cy="327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95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7FA8B68-960F-4DDA-B3C1-A1BDD986680A}"/>
              </a:ext>
            </a:extLst>
          </p:cNvPr>
          <p:cNvSpPr txBox="1">
            <a:spLocks/>
          </p:cNvSpPr>
          <p:nvPr/>
        </p:nvSpPr>
        <p:spPr>
          <a:xfrm>
            <a:off x="599967" y="4034653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When you have successfully uploaded your homework you will see a paper clip icon. The red circle means your teacher has responded to you or given you feedback. </a:t>
            </a:r>
            <a:endParaRPr lang="en-US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634DD27-CA9F-4406-A0C2-98E6A9C7B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48"/>
          <a:stretch/>
        </p:blipFill>
        <p:spPr>
          <a:xfrm>
            <a:off x="3621877" y="1502547"/>
            <a:ext cx="1157334" cy="106368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B96320F-3A13-7740-A076-1A18F48F6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93" y="53474"/>
            <a:ext cx="5227554" cy="392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4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F58C726-8116-48C6-B4BD-1E3DF669CF2B}"/>
              </a:ext>
            </a:extLst>
          </p:cNvPr>
          <p:cNvSpPr txBox="1">
            <a:spLocks/>
          </p:cNvSpPr>
          <p:nvPr/>
        </p:nvSpPr>
        <p:spPr>
          <a:xfrm>
            <a:off x="635147" y="4993806"/>
            <a:ext cx="9758800" cy="435864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Open up your homework to see your teacher feedback!</a:t>
            </a:r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778078-B505-47F5-9F58-41431DD63F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9449" b="12531"/>
          <a:stretch/>
        </p:blipFill>
        <p:spPr>
          <a:xfrm>
            <a:off x="4640520" y="1224615"/>
            <a:ext cx="890666" cy="107765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3434CC6-7869-504A-B5A5-7D75D78F1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726" y="161836"/>
            <a:ext cx="6348931" cy="483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32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7C3065D-C81A-4794-91BA-1243EE0E5ABA}"/>
              </a:ext>
            </a:extLst>
          </p:cNvPr>
          <p:cNvSpPr txBox="1">
            <a:spLocks/>
          </p:cNvSpPr>
          <p:nvPr/>
        </p:nvSpPr>
        <p:spPr>
          <a:xfrm>
            <a:off x="556297" y="379561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GB" dirty="0"/>
          </a:p>
          <a:p>
            <a:endParaRPr lang="en-GB" dirty="0"/>
          </a:p>
          <a:p>
            <a:r>
              <a:rPr lang="en-GB" dirty="0"/>
              <a:t>If you have any other requests for iPad tips and tricks please either email or speak to Ms Lamont.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D20F0F-BF0E-48C8-906C-429DA7810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56" y="2833818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574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7290-5618-8D48-9E4B-2066B3334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Quick Reminder…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2CDE4-AC8B-7449-8C4B-0887D6D09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50" y="1270000"/>
            <a:ext cx="8596668" cy="3880773"/>
          </a:xfrm>
        </p:spPr>
        <p:txBody>
          <a:bodyPr>
            <a:noAutofit/>
          </a:bodyPr>
          <a:lstStyle/>
          <a:p>
            <a:r>
              <a:rPr lang="en-GB" sz="2000" dirty="0"/>
              <a:t>If you do not yet have your iPad – we know!</a:t>
            </a:r>
          </a:p>
          <a:p>
            <a:r>
              <a:rPr lang="en-GB" sz="2000" dirty="0"/>
              <a:t>Ms Lamont and Miss Edwards will call you to get your iPad issued </a:t>
            </a:r>
            <a:r>
              <a:rPr lang="en-GB" sz="2000" u="sng" dirty="0"/>
              <a:t>when we have time. </a:t>
            </a:r>
          </a:p>
          <a:p>
            <a:r>
              <a:rPr lang="en-GB" sz="2000" b="1" u="sng" dirty="0"/>
              <a:t>No one else </a:t>
            </a:r>
            <a:r>
              <a:rPr lang="en-GB" sz="2000" dirty="0"/>
              <a:t>should ever have your iPad. If you do not have a bag, ask pastoral care to look after it. It is your responsibility to keep it safe. </a:t>
            </a:r>
          </a:p>
          <a:p>
            <a:r>
              <a:rPr lang="en-GB" sz="2000" b="1" u="sng" dirty="0"/>
              <a:t>S1-4 are not allowed to change the lock code. Spot checks will be carried out to ensure this. </a:t>
            </a:r>
          </a:p>
        </p:txBody>
      </p:sp>
    </p:spTree>
    <p:extLst>
      <p:ext uri="{BB962C8B-B14F-4D97-AF65-F5344CB8AC3E}">
        <p14:creationId xmlns:p14="http://schemas.microsoft.com/office/powerpoint/2010/main" val="2054874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7290-5618-8D48-9E4B-2066B333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GB" dirty="0"/>
              <a:t>Common Questions/FAQ’s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2CDE4-AC8B-7449-8C4B-0887D6D09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97" y="785395"/>
            <a:ext cx="8596668" cy="3880773"/>
          </a:xfrm>
        </p:spPr>
        <p:txBody>
          <a:bodyPr>
            <a:noAutofit/>
          </a:bodyPr>
          <a:lstStyle/>
          <a:p>
            <a:r>
              <a:rPr lang="en-GB" sz="2000" dirty="0"/>
              <a:t>Internet issues? Turn your iPad off then on again. Go to Safari. Wait for the ‘Proxy’ pop up and enter your computer username and password. </a:t>
            </a:r>
          </a:p>
          <a:p>
            <a:r>
              <a:rPr lang="en-GB" sz="2000" dirty="0"/>
              <a:t>If you forget your password ask a member of staff to reset it. You must log onto a computer and change it from the default ‘welcome’ to something else. </a:t>
            </a:r>
          </a:p>
          <a:p>
            <a:r>
              <a:rPr lang="en-GB" sz="2000" dirty="0"/>
              <a:t>‘Verify Apple Id’ pop up? For S 1- 4 your passcode is 020508. S5 &amp; 6 set their own, if you have forgotten this, email Ms Lamont</a:t>
            </a:r>
          </a:p>
          <a:p>
            <a:r>
              <a:rPr lang="en-GB" sz="2000" dirty="0"/>
              <a:t>Self Service issues - known issue still slowly being fixed</a:t>
            </a:r>
          </a:p>
          <a:p>
            <a:r>
              <a:rPr lang="en-GB" sz="2000" dirty="0"/>
              <a:t>Battery not charging all the way? Let your iPad drain completely of battery, leave it over night </a:t>
            </a:r>
            <a:r>
              <a:rPr lang="en-GB" sz="2000" u="sng" dirty="0"/>
              <a:t>not on charge, </a:t>
            </a:r>
            <a:r>
              <a:rPr lang="en-GB" sz="2000" dirty="0"/>
              <a:t>charge it in the morning. Best to do this at a weekend!</a:t>
            </a:r>
          </a:p>
          <a:p>
            <a:r>
              <a:rPr lang="en-GB" sz="2000" dirty="0"/>
              <a:t>iOS update? Do this in the evening, plugged into your charger and on WiFi. </a:t>
            </a:r>
          </a:p>
          <a:p>
            <a:r>
              <a:rPr lang="en-GB" sz="2000" dirty="0"/>
              <a:t>Locked out of your iPad? S1 – 4 all have the same code. S5 – 6 can see Ms Lamont for a reset. </a:t>
            </a:r>
          </a:p>
        </p:txBody>
      </p:sp>
    </p:spTree>
    <p:extLst>
      <p:ext uri="{BB962C8B-B14F-4D97-AF65-F5344CB8AC3E}">
        <p14:creationId xmlns:p14="http://schemas.microsoft.com/office/powerpoint/2010/main" val="2971010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264A-5FF2-5143-9214-0EE97A8BA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Ambassadors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9A8E1-3814-A648-914D-BB280E54E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387" y="1270000"/>
            <a:ext cx="8596668" cy="3880773"/>
          </a:xfrm>
        </p:spPr>
        <p:txBody>
          <a:bodyPr>
            <a:normAutofit/>
          </a:bodyPr>
          <a:lstStyle/>
          <a:p>
            <a:r>
              <a:rPr lang="en-GB" sz="3000" dirty="0"/>
              <a:t>You can also ask for help from our Digital Ambassadors!</a:t>
            </a:r>
          </a:p>
          <a:p>
            <a:r>
              <a:rPr lang="en-GB" sz="3000" dirty="0"/>
              <a:t>You can contact them via twitter at @RosshallDigiAmb</a:t>
            </a:r>
          </a:p>
          <a:p>
            <a:r>
              <a:rPr lang="en-GB" sz="3000" dirty="0"/>
              <a:t>You can go to the Genius Bar for in person help Tuesday Break in SF23!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6268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C774C17-5E18-4C04-A6FF-209684863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97043" y="2100882"/>
            <a:ext cx="375589" cy="49100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6FBED73-855C-47FB-8CB6-DBE2535ADAF9}"/>
              </a:ext>
            </a:extLst>
          </p:cNvPr>
          <p:cNvSpPr txBox="1">
            <a:spLocks/>
          </p:cNvSpPr>
          <p:nvPr/>
        </p:nvSpPr>
        <p:spPr>
          <a:xfrm>
            <a:off x="6394688" y="1154815"/>
            <a:ext cx="3297418" cy="119156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Using the code your teacher gives you, click on this icon and add yourself to your class </a:t>
            </a:r>
            <a:r>
              <a:rPr lang="en-GB" dirty="0" err="1"/>
              <a:t>Showbie</a:t>
            </a:r>
            <a:r>
              <a:rPr lang="en-GB" dirty="0"/>
              <a:t>. 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83A9BBE-0615-9E49-98AB-00B07F222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04"/>
          <a:stretch/>
        </p:blipFill>
        <p:spPr>
          <a:xfrm>
            <a:off x="632726" y="307317"/>
            <a:ext cx="4347011" cy="636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44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9EADC52-D1CB-4FA3-A38E-9BFDC08D4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931" y="395702"/>
            <a:ext cx="412121" cy="3301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E26B20-0130-457F-AB23-F8395F8FBEC7}"/>
              </a:ext>
            </a:extLst>
          </p:cNvPr>
          <p:cNvSpPr txBox="1">
            <a:spLocks/>
          </p:cNvSpPr>
          <p:nvPr/>
        </p:nvSpPr>
        <p:spPr>
          <a:xfrm>
            <a:off x="812983" y="2208162"/>
            <a:ext cx="5114015" cy="181246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If your teacher has allowed a class discussion, you can communicate here with them to ask general questions about your lessons. </a:t>
            </a:r>
            <a:endParaRPr 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B59C3136-B720-CC47-8532-FE4B34E2F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13" y="29046"/>
            <a:ext cx="3897790" cy="181246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3DA1BF0-B05B-1848-8653-976A212A6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364" y="117236"/>
            <a:ext cx="3901440" cy="506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04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321C8581-29C1-4547-BA37-C6DA0BC59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309368" y="547289"/>
            <a:ext cx="536685" cy="701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51ED0-957B-4F19-972D-DC5493B02812}"/>
              </a:ext>
            </a:extLst>
          </p:cNvPr>
          <p:cNvSpPr txBox="1">
            <a:spLocks/>
          </p:cNvSpPr>
          <p:nvPr/>
        </p:nvSpPr>
        <p:spPr>
          <a:xfrm>
            <a:off x="1095828" y="3192901"/>
            <a:ext cx="6963763" cy="282612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Your teacher will upload homework to the relevant folder. </a:t>
            </a:r>
          </a:p>
          <a:p>
            <a:r>
              <a:rPr lang="en-GB" dirty="0"/>
              <a:t>To view it, click on the document they upload. 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6EBE4AB-A082-844D-9FCF-8F5778897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89" y="141074"/>
            <a:ext cx="7814731" cy="264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89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335AADC6-F381-4F52-BC93-30840978F979}"/>
              </a:ext>
            </a:extLst>
          </p:cNvPr>
          <p:cNvSpPr txBox="1">
            <a:spLocks/>
          </p:cNvSpPr>
          <p:nvPr/>
        </p:nvSpPr>
        <p:spPr>
          <a:xfrm>
            <a:off x="942455" y="3071395"/>
            <a:ext cx="8754212" cy="2786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3800" dirty="0"/>
              <a:t>You can edit your document using the tools in </a:t>
            </a:r>
            <a:r>
              <a:rPr lang="en-GB" sz="3800" dirty="0" err="1"/>
              <a:t>Showbie</a:t>
            </a:r>
            <a:r>
              <a:rPr lang="en-GB" sz="3800" dirty="0"/>
              <a:t>, such as the pen, the eraser and the text box</a:t>
            </a:r>
            <a:endParaRPr lang="en-US" sz="3800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E42BD0A-99BD-4B83-B672-B15FA19918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3" b="-2"/>
          <a:stretch/>
        </p:blipFill>
        <p:spPr>
          <a:xfrm flipV="1">
            <a:off x="888603" y="835526"/>
            <a:ext cx="488454" cy="42580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4557CB7-529C-0542-BAF6-7FCB5EE620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" b="72490"/>
          <a:stretch/>
        </p:blipFill>
        <p:spPr>
          <a:xfrm>
            <a:off x="902454" y="6105"/>
            <a:ext cx="8813482" cy="310375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9F012E-C12C-A64F-A813-8599562120B3}"/>
              </a:ext>
            </a:extLst>
          </p:cNvPr>
          <p:cNvCxnSpPr>
            <a:cxnSpLocks/>
          </p:cNvCxnSpPr>
          <p:nvPr/>
        </p:nvCxnSpPr>
        <p:spPr>
          <a:xfrm flipH="1" flipV="1">
            <a:off x="4177634" y="714777"/>
            <a:ext cx="3362586" cy="42051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DDBA7A9-A2FE-CB46-900F-25D5034BA9C0}"/>
              </a:ext>
            </a:extLst>
          </p:cNvPr>
          <p:cNvCxnSpPr>
            <a:cxnSpLocks/>
          </p:cNvCxnSpPr>
          <p:nvPr/>
        </p:nvCxnSpPr>
        <p:spPr>
          <a:xfrm flipV="1">
            <a:off x="3643174" y="584868"/>
            <a:ext cx="1666021" cy="49310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2730D1-1C75-C24E-A2D2-C73454E462D7}"/>
              </a:ext>
            </a:extLst>
          </p:cNvPr>
          <p:cNvCxnSpPr>
            <a:cxnSpLocks/>
          </p:cNvCxnSpPr>
          <p:nvPr/>
        </p:nvCxnSpPr>
        <p:spPr>
          <a:xfrm flipV="1">
            <a:off x="6604483" y="835528"/>
            <a:ext cx="397228" cy="46309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311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39EF56F-3796-44CE-9C34-E2152DF37BAC}"/>
              </a:ext>
            </a:extLst>
          </p:cNvPr>
          <p:cNvSpPr txBox="1">
            <a:spLocks/>
          </p:cNvSpPr>
          <p:nvPr/>
        </p:nvSpPr>
        <p:spPr>
          <a:xfrm>
            <a:off x="421298" y="5537068"/>
            <a:ext cx="9384295" cy="10961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3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Or you can open and use it like a normal word document for example by pressing this icon and selecting word (or PowerPoint or Keynote…)</a:t>
            </a:r>
            <a:endParaRPr lang="en-US" sz="3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32AC76-CCB3-4BF8-9E07-667B644A3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609601"/>
            <a:ext cx="689141" cy="348016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24B73C85-91E8-E74D-BC91-605F7EEC8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21" y="224809"/>
            <a:ext cx="2463800" cy="111760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944C5E0-8ABA-754D-9D47-3F22965C9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53" y="232117"/>
            <a:ext cx="3810000" cy="520192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925513B-2E98-A84B-85A1-C402186B6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704" y="224809"/>
            <a:ext cx="3896734" cy="49657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2BD727-E0D0-914F-A91E-49A7FCAE3E1B}"/>
              </a:ext>
            </a:extLst>
          </p:cNvPr>
          <p:cNvCxnSpPr>
            <a:cxnSpLocks/>
          </p:cNvCxnSpPr>
          <p:nvPr/>
        </p:nvCxnSpPr>
        <p:spPr>
          <a:xfrm flipH="1" flipV="1">
            <a:off x="2975321" y="1342409"/>
            <a:ext cx="927727" cy="48145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64595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AE4B9F81CD28498DECAE7A961145F2" ma:contentTypeVersion="12" ma:contentTypeDescription="Create a new document." ma:contentTypeScope="" ma:versionID="004f8485c499b747cdb9bf8fa2583a32">
  <xsd:schema xmlns:xsd="http://www.w3.org/2001/XMLSchema" xmlns:xs="http://www.w3.org/2001/XMLSchema" xmlns:p="http://schemas.microsoft.com/office/2006/metadata/properties" xmlns:ns3="e5513336-8142-4303-b439-45d3f6b82bb9" xmlns:ns4="991dfc91-bc08-490a-86f7-101adf5f5198" targetNamespace="http://schemas.microsoft.com/office/2006/metadata/properties" ma:root="true" ma:fieldsID="0ef9ef3e1f9b9b27c3119a50d356397b" ns3:_="" ns4:_="">
    <xsd:import namespace="e5513336-8142-4303-b439-45d3f6b82bb9"/>
    <xsd:import namespace="991dfc91-bc08-490a-86f7-101adf5f519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513336-8142-4303-b439-45d3f6b82b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1dfc91-bc08-490a-86f7-101adf5f51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8176964-3E61-475B-BF28-7D51B99089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490AC2-739C-40B1-9E07-FBB0CD99DCE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5513336-8142-4303-b439-45d3f6b82bb9"/>
    <ds:schemaRef ds:uri="991dfc91-bc08-490a-86f7-101adf5f5198"/>
  </ds:schemaRefs>
</ds:datastoreItem>
</file>

<file path=customXml/itemProps3.xml><?xml version="1.0" encoding="utf-8"?>
<ds:datastoreItem xmlns:ds="http://schemas.openxmlformats.org/officeDocument/2006/customXml" ds:itemID="{6B005E82-BD1A-40AA-A3A6-38489FEDA347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613</Words>
  <Application>Microsoft Office PowerPoint</Application>
  <PresentationFormat>Widescreen</PresentationFormat>
  <Paragraphs>38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Facet</vt:lpstr>
      <vt:lpstr>Getting to know your iPad: Showbie</vt:lpstr>
      <vt:lpstr>A Quick Reminder…</vt:lpstr>
      <vt:lpstr>Common Questions/FAQ’s</vt:lpstr>
      <vt:lpstr>Digital Ambassadors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your iPad: Homework on Teams/Office Lens</dc:title>
  <dc:creator>Ms Lamont</dc:creator>
  <cp:lastModifiedBy>Ms Lamont</cp:lastModifiedBy>
  <cp:revision>2</cp:revision>
  <dcterms:created xsi:type="dcterms:W3CDTF">2020-11-03T19:13:33Z</dcterms:created>
  <dcterms:modified xsi:type="dcterms:W3CDTF">2020-11-09T14:37:15Z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0x01010027AE4B9F81CD28498DECAE7A961145F2</vt:lpwstr>
  </property>
</Properties>
</file>