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7" r:id="rId5"/>
    <p:sldId id="258"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3154496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125911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0088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901598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2175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1090810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3682769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1618780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310339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85128-5485-46C5-82A5-2D1165310E90}" type="datetimeFigureOut">
              <a:rPr lang="en-GB" smtClean="0"/>
              <a:t>03/11/2020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1086481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D85128-5485-46C5-82A5-2D1165310E90}" type="datetimeFigureOut">
              <a:rPr lang="en-GB" smtClean="0"/>
              <a:t>03/11/2020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404019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D85128-5485-46C5-82A5-2D1165310E90}" type="datetimeFigureOut">
              <a:rPr lang="en-GB" smtClean="0"/>
              <a:t>03/11/2020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91784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85128-5485-46C5-82A5-2D1165310E90}" type="datetimeFigureOut">
              <a:rPr lang="en-GB" smtClean="0"/>
              <a:t>03/11/2020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240261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85128-5485-46C5-82A5-2D1165310E90}" type="datetimeFigureOut">
              <a:rPr lang="en-GB" smtClean="0"/>
              <a:t>03/11/2020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102265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D85128-5485-46C5-82A5-2D1165310E90}" type="datetimeFigureOut">
              <a:rPr lang="en-GB" smtClean="0"/>
              <a:t>03/11/2020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314551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D85128-5485-46C5-82A5-2D1165310E90}" type="datetimeFigureOut">
              <a:rPr lang="en-GB" smtClean="0"/>
              <a:t>03/11/2020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6A22AF-904E-494D-98EF-706DAC311D41}" type="slidenum">
              <a:rPr lang="en-GB" smtClean="0"/>
              <a:t>‹#›</a:t>
            </a:fld>
            <a:endParaRPr lang="en-GB"/>
          </a:p>
        </p:txBody>
      </p:sp>
    </p:spTree>
    <p:extLst>
      <p:ext uri="{BB962C8B-B14F-4D97-AF65-F5344CB8AC3E}">
        <p14:creationId xmlns:p14="http://schemas.microsoft.com/office/powerpoint/2010/main" val="260958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D85128-5485-46C5-82A5-2D1165310E90}" type="datetimeFigureOut">
              <a:rPr lang="en-GB" smtClean="0"/>
              <a:t>03/11/2020</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86A22AF-904E-494D-98EF-706DAC311D41}" type="slidenum">
              <a:rPr lang="en-GB" smtClean="0"/>
              <a:t>‹#›</a:t>
            </a:fld>
            <a:endParaRPr lang="en-GB"/>
          </a:p>
        </p:txBody>
      </p:sp>
    </p:spTree>
    <p:extLst>
      <p:ext uri="{BB962C8B-B14F-4D97-AF65-F5344CB8AC3E}">
        <p14:creationId xmlns:p14="http://schemas.microsoft.com/office/powerpoint/2010/main" val="3446330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23F8-E346-6B4D-B4D5-6C7E8CF1A376}"/>
              </a:ext>
            </a:extLst>
          </p:cNvPr>
          <p:cNvSpPr>
            <a:spLocks noGrp="1"/>
          </p:cNvSpPr>
          <p:nvPr>
            <p:ph type="ctrTitle"/>
          </p:nvPr>
        </p:nvSpPr>
        <p:spPr>
          <a:xfrm>
            <a:off x="4571665" y="2196511"/>
            <a:ext cx="5109230" cy="2660478"/>
          </a:xfrm>
        </p:spPr>
        <p:txBody>
          <a:bodyPr>
            <a:normAutofit fontScale="90000"/>
          </a:bodyPr>
          <a:lstStyle/>
          <a:p>
            <a:pPr algn="l"/>
            <a:r>
              <a:rPr lang="en-GB" dirty="0"/>
              <a:t>Getting to know your iPad:</a:t>
            </a:r>
            <a:br>
              <a:rPr lang="en-GB" dirty="0"/>
            </a:br>
            <a:r>
              <a:rPr lang="en-GB" dirty="0"/>
              <a:t>Homework on Teams/Office Lens</a:t>
            </a:r>
            <a:endParaRPr lang="en-US" dirty="0"/>
          </a:p>
        </p:txBody>
      </p:sp>
      <p:pic>
        <p:nvPicPr>
          <p:cNvPr id="4" name="Picture 4">
            <a:extLst>
              <a:ext uri="{FF2B5EF4-FFF2-40B4-BE49-F238E27FC236}">
                <a16:creationId xmlns:a16="http://schemas.microsoft.com/office/drawing/2014/main" id="{00E0888E-C363-BA4C-A36A-316DF560D7EE}"/>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888604" y="1550139"/>
            <a:ext cx="3765692" cy="3765692"/>
          </a:xfrm>
          <a:prstGeom prst="rect">
            <a:avLst/>
          </a:prstGeom>
        </p:spPr>
      </p:pic>
    </p:spTree>
    <p:extLst>
      <p:ext uri="{BB962C8B-B14F-4D97-AF65-F5344CB8AC3E}">
        <p14:creationId xmlns:p14="http://schemas.microsoft.com/office/powerpoint/2010/main" val="77322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54D9CF-8914-4259-8B05-2FFAC9AF5E27}"/>
              </a:ext>
            </a:extLst>
          </p:cNvPr>
          <p:cNvSpPr txBox="1">
            <a:spLocks/>
          </p:cNvSpPr>
          <p:nvPr/>
        </p:nvSpPr>
        <p:spPr>
          <a:xfrm>
            <a:off x="458599" y="4872700"/>
            <a:ext cx="913840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t>You can look through your OneDrive or files to find the document you have saved, or click ‘Upload from Device’ if it is a picture you have taken. Then click Attach.</a:t>
            </a:r>
            <a:endParaRPr lang="en-US" sz="3200" dirty="0"/>
          </a:p>
        </p:txBody>
      </p:sp>
      <p:pic>
        <p:nvPicPr>
          <p:cNvPr id="5" name="Picture 4" descr="Graphical user interface, application, PowerPoint&#10;&#10;Description automatically generated">
            <a:extLst>
              <a:ext uri="{FF2B5EF4-FFF2-40B4-BE49-F238E27FC236}">
                <a16:creationId xmlns:a16="http://schemas.microsoft.com/office/drawing/2014/main" id="{4F665BF4-E2A7-4003-B542-8B94E8077F33}"/>
              </a:ext>
            </a:extLst>
          </p:cNvPr>
          <p:cNvPicPr>
            <a:picLocks noChangeAspect="1"/>
          </p:cNvPicPr>
          <p:nvPr/>
        </p:nvPicPr>
        <p:blipFill rotWithShape="1">
          <a:blip r:embed="rId2">
            <a:extLst>
              <a:ext uri="{28A0092B-C50C-407E-A947-70E740481C1C}">
                <a14:useLocalDpi xmlns:a14="http://schemas.microsoft.com/office/drawing/2010/main" val="0"/>
              </a:ext>
            </a:extLst>
          </a:blip>
          <a:srcRect t="18308" r="-1467"/>
          <a:stretch/>
        </p:blipFill>
        <p:spPr>
          <a:xfrm>
            <a:off x="1387798" y="0"/>
            <a:ext cx="5222725" cy="4705852"/>
          </a:xfrm>
          <a:prstGeom prst="rect">
            <a:avLst/>
          </a:prstGeom>
        </p:spPr>
      </p:pic>
    </p:spTree>
    <p:extLst>
      <p:ext uri="{BB962C8B-B14F-4D97-AF65-F5344CB8AC3E}">
        <p14:creationId xmlns:p14="http://schemas.microsoft.com/office/powerpoint/2010/main" val="3987283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50CAF0-A4E3-48DB-AA69-6B1F6D2FD665}"/>
              </a:ext>
            </a:extLst>
          </p:cNvPr>
          <p:cNvSpPr txBox="1">
            <a:spLocks/>
          </p:cNvSpPr>
          <p:nvPr/>
        </p:nvSpPr>
        <p:spPr>
          <a:xfrm>
            <a:off x="1487789" y="5190843"/>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Make sure you click on ‘Hand in’!</a:t>
            </a:r>
            <a:endParaRPr lang="en-US" dirty="0"/>
          </a:p>
        </p:txBody>
      </p:sp>
      <p:pic>
        <p:nvPicPr>
          <p:cNvPr id="5" name="Picture 4" descr="A picture containing text&#10;&#10;Description automatically generated">
            <a:extLst>
              <a:ext uri="{FF2B5EF4-FFF2-40B4-BE49-F238E27FC236}">
                <a16:creationId xmlns:a16="http://schemas.microsoft.com/office/drawing/2014/main" id="{2A6D7F43-BE3A-452D-9C25-F9639378F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47" y="537157"/>
            <a:ext cx="8748890" cy="4743450"/>
          </a:xfrm>
          <a:prstGeom prst="rect">
            <a:avLst/>
          </a:prstGeom>
        </p:spPr>
      </p:pic>
    </p:spTree>
    <p:extLst>
      <p:ext uri="{BB962C8B-B14F-4D97-AF65-F5344CB8AC3E}">
        <p14:creationId xmlns:p14="http://schemas.microsoft.com/office/powerpoint/2010/main" val="985095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FA8B68-960F-4DDA-B3C1-A1BDD986680A}"/>
              </a:ext>
            </a:extLst>
          </p:cNvPr>
          <p:cNvSpPr txBox="1">
            <a:spLocks/>
          </p:cNvSpPr>
          <p:nvPr/>
        </p:nvSpPr>
        <p:spPr>
          <a:xfrm>
            <a:off x="599967" y="4034653"/>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If you have written/drawn your homework, you can use the Office Lens app to upload it digitally!</a:t>
            </a: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3634DD27-CA9F-4406-A0C2-98E6A9C7BC4B}"/>
              </a:ext>
            </a:extLst>
          </p:cNvPr>
          <p:cNvPicPr>
            <a:picLocks noChangeAspect="1"/>
          </p:cNvPicPr>
          <p:nvPr/>
        </p:nvPicPr>
        <p:blipFill rotWithShape="1">
          <a:blip r:embed="rId2">
            <a:extLst>
              <a:ext uri="{28A0092B-C50C-407E-A947-70E740481C1C}">
                <a14:useLocalDpi xmlns:a14="http://schemas.microsoft.com/office/drawing/2010/main" val="0"/>
              </a:ext>
            </a:extLst>
          </a:blip>
          <a:srcRect b="29648"/>
          <a:stretch/>
        </p:blipFill>
        <p:spPr>
          <a:xfrm>
            <a:off x="1432798" y="304070"/>
            <a:ext cx="4187826" cy="3848946"/>
          </a:xfrm>
          <a:prstGeom prst="rect">
            <a:avLst/>
          </a:prstGeom>
        </p:spPr>
      </p:pic>
    </p:spTree>
    <p:extLst>
      <p:ext uri="{BB962C8B-B14F-4D97-AF65-F5344CB8AC3E}">
        <p14:creationId xmlns:p14="http://schemas.microsoft.com/office/powerpoint/2010/main" val="9335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58C726-8116-48C6-B4BD-1E3DF669CF2B}"/>
              </a:ext>
            </a:extLst>
          </p:cNvPr>
          <p:cNvSpPr txBox="1">
            <a:spLocks/>
          </p:cNvSpPr>
          <p:nvPr/>
        </p:nvSpPr>
        <p:spPr>
          <a:xfrm>
            <a:off x="4901485" y="119777"/>
            <a:ext cx="4422197"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Once downloaded, open the app and line up your document. </a:t>
            </a:r>
          </a:p>
          <a:p>
            <a:r>
              <a:rPr lang="en-GB" dirty="0"/>
              <a:t>You will see at the side that you can change what you take a photo of. </a:t>
            </a:r>
          </a:p>
          <a:p>
            <a:r>
              <a:rPr lang="en-GB" dirty="0"/>
              <a:t>We would recommend you keep it as a document. </a:t>
            </a:r>
            <a:endParaRPr lang="en-US" dirty="0"/>
          </a:p>
        </p:txBody>
      </p:sp>
      <p:pic>
        <p:nvPicPr>
          <p:cNvPr id="5" name="Picture 4" descr="A picture containing graphical user interface&#10;&#10;Description automatically generated">
            <a:extLst>
              <a:ext uri="{FF2B5EF4-FFF2-40B4-BE49-F238E27FC236}">
                <a16:creationId xmlns:a16="http://schemas.microsoft.com/office/drawing/2014/main" id="{9B778078-B505-47F5-9F58-41431DD63FFB}"/>
              </a:ext>
            </a:extLst>
          </p:cNvPr>
          <p:cNvPicPr>
            <a:picLocks noChangeAspect="1"/>
          </p:cNvPicPr>
          <p:nvPr/>
        </p:nvPicPr>
        <p:blipFill rotWithShape="1">
          <a:blip r:embed="rId2">
            <a:extLst>
              <a:ext uri="{28A0092B-C50C-407E-A947-70E740481C1C}">
                <a14:useLocalDpi xmlns:a14="http://schemas.microsoft.com/office/drawing/2010/main" val="0"/>
              </a:ext>
            </a:extLst>
          </a:blip>
          <a:srcRect l="14023" t="9449" b="12531"/>
          <a:stretch/>
        </p:blipFill>
        <p:spPr>
          <a:xfrm>
            <a:off x="111966" y="205273"/>
            <a:ext cx="4422197" cy="5350588"/>
          </a:xfrm>
          <a:prstGeom prst="rect">
            <a:avLst/>
          </a:prstGeom>
        </p:spPr>
      </p:pic>
    </p:spTree>
    <p:extLst>
      <p:ext uri="{BB962C8B-B14F-4D97-AF65-F5344CB8AC3E}">
        <p14:creationId xmlns:p14="http://schemas.microsoft.com/office/powerpoint/2010/main" val="3002732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A close up of a piece of paper&#10;&#10;Description automatically generated">
            <a:extLst>
              <a:ext uri="{FF2B5EF4-FFF2-40B4-BE49-F238E27FC236}">
                <a16:creationId xmlns:a16="http://schemas.microsoft.com/office/drawing/2014/main" id="{0AB4B184-BC3A-4179-889C-C0A0EDAAA2DD}"/>
              </a:ext>
            </a:extLst>
          </p:cNvPr>
          <p:cNvPicPr>
            <a:picLocks noChangeAspect="1"/>
          </p:cNvPicPr>
          <p:nvPr/>
        </p:nvPicPr>
        <p:blipFill rotWithShape="1">
          <a:blip r:embed="rId2">
            <a:extLst>
              <a:ext uri="{28A0092B-C50C-407E-A947-70E740481C1C}">
                <a14:useLocalDpi xmlns:a14="http://schemas.microsoft.com/office/drawing/2010/main" val="0"/>
              </a:ext>
            </a:extLst>
          </a:blip>
          <a:srcRect l="2492" t="66" r="2" b="697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 name="Title 1">
            <a:extLst>
              <a:ext uri="{FF2B5EF4-FFF2-40B4-BE49-F238E27FC236}">
                <a16:creationId xmlns:a16="http://schemas.microsoft.com/office/drawing/2014/main" id="{109B6857-5012-467F-8B82-5F1D75A1C347}"/>
              </a:ext>
            </a:extLst>
          </p:cNvPr>
          <p:cNvSpPr txBox="1">
            <a:spLocks/>
          </p:cNvSpPr>
          <p:nvPr/>
        </p:nvSpPr>
        <p:spPr>
          <a:xfrm>
            <a:off x="5380563" y="1678665"/>
            <a:ext cx="3887839" cy="237216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spcAft>
                <a:spcPts val="600"/>
              </a:spcAft>
            </a:pPr>
            <a:r>
              <a:rPr lang="en-US" sz="3000"/>
              <a:t>You can take your picture and adjust the borders to get rid of anything on your desk etc. </a:t>
            </a:r>
          </a:p>
        </p:txBody>
      </p:sp>
    </p:spTree>
    <p:extLst>
      <p:ext uri="{BB962C8B-B14F-4D97-AF65-F5344CB8AC3E}">
        <p14:creationId xmlns:p14="http://schemas.microsoft.com/office/powerpoint/2010/main" val="201412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1">
            <a:extLst>
              <a:ext uri="{FF2B5EF4-FFF2-40B4-BE49-F238E27FC236}">
                <a16:creationId xmlns:a16="http://schemas.microsoft.com/office/drawing/2014/main" id="{F98F0EC9-2415-4CF3-B8D0-E996F297C69D}"/>
              </a:ext>
            </a:extLst>
          </p:cNvPr>
          <p:cNvSpPr txBox="1">
            <a:spLocks/>
          </p:cNvSpPr>
          <p:nvPr/>
        </p:nvSpPr>
        <p:spPr>
          <a:xfrm>
            <a:off x="4974336" y="1265314"/>
            <a:ext cx="4763557" cy="3249131"/>
          </a:xfrm>
          <a:prstGeom prst="rect">
            <a:avLst/>
          </a:prstGeom>
        </p:spPr>
        <p:txBody>
          <a:bodyPr vert="horz" lIns="91440" tIns="45720" rIns="91440" bIns="45720" rtlCol="0" anchor="b">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4600" kern="1200" dirty="0">
                <a:solidFill>
                  <a:schemeClr val="accent1"/>
                </a:solidFill>
                <a:latin typeface="+mj-lt"/>
                <a:ea typeface="+mj-ea"/>
                <a:cs typeface="+mj-cs"/>
              </a:rPr>
              <a:t>Your document is now ready to be cropped/edited etc.</a:t>
            </a:r>
          </a:p>
          <a:p>
            <a:pPr>
              <a:lnSpc>
                <a:spcPct val="90000"/>
              </a:lnSpc>
              <a:spcAft>
                <a:spcPts val="600"/>
              </a:spcAft>
            </a:pPr>
            <a:r>
              <a:rPr lang="en-US" sz="4600" kern="1200" dirty="0">
                <a:solidFill>
                  <a:schemeClr val="accent1"/>
                </a:solidFill>
                <a:latin typeface="+mj-lt"/>
                <a:ea typeface="+mj-ea"/>
                <a:cs typeface="+mj-cs"/>
              </a:rPr>
              <a:t>Press done.  </a:t>
            </a:r>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picture containing table, monitor, sitting, large&#10;&#10;Description automatically generated">
            <a:extLst>
              <a:ext uri="{FF2B5EF4-FFF2-40B4-BE49-F238E27FC236}">
                <a16:creationId xmlns:a16="http://schemas.microsoft.com/office/drawing/2014/main" id="{4C7ABE15-16D7-4B2E-9AF8-3C2A8EF032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790" y="1265315"/>
            <a:ext cx="3251505" cy="4335340"/>
          </a:xfrm>
          <a:prstGeom prst="rect">
            <a:avLst/>
          </a:prstGeom>
        </p:spPr>
      </p:pic>
    </p:spTree>
    <p:extLst>
      <p:ext uri="{BB962C8B-B14F-4D97-AF65-F5344CB8AC3E}">
        <p14:creationId xmlns:p14="http://schemas.microsoft.com/office/powerpoint/2010/main" val="1214582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1">
            <a:extLst>
              <a:ext uri="{FF2B5EF4-FFF2-40B4-BE49-F238E27FC236}">
                <a16:creationId xmlns:a16="http://schemas.microsoft.com/office/drawing/2014/main" id="{0419564E-69F9-4C63-883C-0111F70DB63A}"/>
              </a:ext>
            </a:extLst>
          </p:cNvPr>
          <p:cNvSpPr txBox="1">
            <a:spLocks/>
          </p:cNvSpPr>
          <p:nvPr/>
        </p:nvSpPr>
        <p:spPr>
          <a:xfrm>
            <a:off x="5415120" y="1221211"/>
            <a:ext cx="4299666" cy="3249131"/>
          </a:xfrm>
          <a:prstGeom prst="rect">
            <a:avLst/>
          </a:prstGeom>
        </p:spPr>
        <p:txBody>
          <a:bodyPr vert="horz" lIns="91440" tIns="45720" rIns="91440" bIns="45720" rtlCol="0" anchor="b">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5400" kern="1200" dirty="0">
                <a:solidFill>
                  <a:schemeClr val="accent1"/>
                </a:solidFill>
                <a:latin typeface="+mj-lt"/>
                <a:ea typeface="+mj-ea"/>
                <a:cs typeface="+mj-cs"/>
              </a:rPr>
              <a:t>Choose where you would like to save it to.</a:t>
            </a:r>
          </a:p>
          <a:p>
            <a:pPr>
              <a:lnSpc>
                <a:spcPct val="90000"/>
              </a:lnSpc>
              <a:spcAft>
                <a:spcPts val="600"/>
              </a:spcAft>
            </a:pPr>
            <a:r>
              <a:rPr lang="en-US" sz="5400" dirty="0"/>
              <a:t>Then go back to Teams, go to the file/photo library and upload your work!</a:t>
            </a:r>
            <a:endParaRPr lang="en-US" sz="5400" kern="1200" dirty="0">
              <a:solidFill>
                <a:schemeClr val="accent1"/>
              </a:solidFill>
              <a:latin typeface="+mj-lt"/>
              <a:ea typeface="+mj-ea"/>
              <a:cs typeface="+mj-cs"/>
            </a:endParaRPr>
          </a:p>
        </p:txBody>
      </p:sp>
      <p:sp>
        <p:nvSpPr>
          <p:cNvPr id="22" name="Isosceles Triangle 2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Graphical user interface, application&#10;&#10;Description automatically generated">
            <a:extLst>
              <a:ext uri="{FF2B5EF4-FFF2-40B4-BE49-F238E27FC236}">
                <a16:creationId xmlns:a16="http://schemas.microsoft.com/office/drawing/2014/main" id="{D05CF659-1C34-4CD1-BB57-DA78C093D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115" y="338034"/>
            <a:ext cx="4064949" cy="5419932"/>
          </a:xfrm>
          <a:prstGeom prst="rect">
            <a:avLst/>
          </a:prstGeom>
        </p:spPr>
      </p:pic>
    </p:spTree>
    <p:extLst>
      <p:ext uri="{BB962C8B-B14F-4D97-AF65-F5344CB8AC3E}">
        <p14:creationId xmlns:p14="http://schemas.microsoft.com/office/powerpoint/2010/main" val="3353058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C3065D-C81A-4794-91BA-1243EE0E5ABA}"/>
              </a:ext>
            </a:extLst>
          </p:cNvPr>
          <p:cNvSpPr txBox="1">
            <a:spLocks/>
          </p:cNvSpPr>
          <p:nvPr/>
        </p:nvSpPr>
        <p:spPr>
          <a:xfrm>
            <a:off x="556297" y="379561"/>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Next week will focus on Showbie!</a:t>
            </a:r>
          </a:p>
          <a:p>
            <a:endParaRPr lang="en-GB" dirty="0"/>
          </a:p>
          <a:p>
            <a:r>
              <a:rPr lang="en-GB" dirty="0"/>
              <a:t>If you have any other requests for iPad tips and tricks please either email or speak to Ms Lamont.</a:t>
            </a:r>
            <a:endParaRPr lang="en-US" dirty="0"/>
          </a:p>
        </p:txBody>
      </p:sp>
      <p:pic>
        <p:nvPicPr>
          <p:cNvPr id="1026" name="Picture 2">
            <a:extLst>
              <a:ext uri="{FF2B5EF4-FFF2-40B4-BE49-F238E27FC236}">
                <a16:creationId xmlns:a16="http://schemas.microsoft.com/office/drawing/2014/main" id="{99D20F0F-BF0E-48C8-906C-429DA7810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56" y="2833818"/>
            <a:ext cx="379095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57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7290-5618-8D48-9E4B-2066B3334B67}"/>
              </a:ext>
            </a:extLst>
          </p:cNvPr>
          <p:cNvSpPr>
            <a:spLocks noGrp="1"/>
          </p:cNvSpPr>
          <p:nvPr>
            <p:ph type="title"/>
          </p:nvPr>
        </p:nvSpPr>
        <p:spPr/>
        <p:txBody>
          <a:bodyPr/>
          <a:lstStyle/>
          <a:p>
            <a:r>
              <a:rPr lang="en-GB" dirty="0"/>
              <a:t>A Quick Reminder…</a:t>
            </a:r>
            <a:endParaRPr lang="en-US" dirty="0"/>
          </a:p>
        </p:txBody>
      </p:sp>
      <p:sp>
        <p:nvSpPr>
          <p:cNvPr id="3" name="Content Placeholder 2">
            <a:extLst>
              <a:ext uri="{FF2B5EF4-FFF2-40B4-BE49-F238E27FC236}">
                <a16:creationId xmlns:a16="http://schemas.microsoft.com/office/drawing/2014/main" id="{6782CDE4-AC8B-7449-8C4B-0887D6D0992A}"/>
              </a:ext>
            </a:extLst>
          </p:cNvPr>
          <p:cNvSpPr>
            <a:spLocks noGrp="1"/>
          </p:cNvSpPr>
          <p:nvPr>
            <p:ph idx="1"/>
          </p:nvPr>
        </p:nvSpPr>
        <p:spPr>
          <a:xfrm>
            <a:off x="226150" y="1270000"/>
            <a:ext cx="8596668" cy="3880773"/>
          </a:xfrm>
        </p:spPr>
        <p:txBody>
          <a:bodyPr>
            <a:noAutofit/>
          </a:bodyPr>
          <a:lstStyle/>
          <a:p>
            <a:r>
              <a:rPr lang="en-GB" sz="2000" dirty="0"/>
              <a:t>If you do not yet have your iPad – we know!</a:t>
            </a:r>
          </a:p>
          <a:p>
            <a:r>
              <a:rPr lang="en-GB" sz="2000" dirty="0"/>
              <a:t>Ms Lamont and Miss Edwards will call you to get your iPad issued </a:t>
            </a:r>
            <a:r>
              <a:rPr lang="en-GB" sz="2000" u="sng" dirty="0"/>
              <a:t>when we have time. </a:t>
            </a:r>
          </a:p>
          <a:p>
            <a:r>
              <a:rPr lang="en-GB" sz="2000" b="1" u="sng" dirty="0"/>
              <a:t>Do not</a:t>
            </a:r>
            <a:r>
              <a:rPr lang="en-GB" sz="2000" dirty="0"/>
              <a:t> come round to see us, especially during class time, ‘to get your iPad’ if we have not specifically arranged this with you. We cannot simply hand you an iPad, it takes time to set up. </a:t>
            </a:r>
          </a:p>
          <a:p>
            <a:r>
              <a:rPr lang="en-GB" sz="2000" dirty="0"/>
              <a:t>No one can get your iPad on your behalf. </a:t>
            </a:r>
          </a:p>
          <a:p>
            <a:r>
              <a:rPr lang="en-GB" sz="2000" dirty="0"/>
              <a:t>If you still do not have Self Service, or still have issues downloading apps, you should email your Computer Username and Asset Tag (the PT number on the back of the iPad) to Ms Lamont. </a:t>
            </a:r>
          </a:p>
        </p:txBody>
      </p:sp>
    </p:spTree>
    <p:extLst>
      <p:ext uri="{BB962C8B-B14F-4D97-AF65-F5344CB8AC3E}">
        <p14:creationId xmlns:p14="http://schemas.microsoft.com/office/powerpoint/2010/main" val="205487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7290-5618-8D48-9E4B-2066B3334B67}"/>
              </a:ext>
            </a:extLst>
          </p:cNvPr>
          <p:cNvSpPr>
            <a:spLocks noGrp="1"/>
          </p:cNvSpPr>
          <p:nvPr>
            <p:ph type="title"/>
          </p:nvPr>
        </p:nvSpPr>
        <p:spPr>
          <a:xfrm>
            <a:off x="0" y="0"/>
            <a:ext cx="8596668" cy="1320800"/>
          </a:xfrm>
        </p:spPr>
        <p:txBody>
          <a:bodyPr/>
          <a:lstStyle/>
          <a:p>
            <a:r>
              <a:rPr lang="en-GB" dirty="0"/>
              <a:t>Common Questions/FAQ’s</a:t>
            </a:r>
            <a:endParaRPr lang="en-US" dirty="0"/>
          </a:p>
        </p:txBody>
      </p:sp>
      <p:sp>
        <p:nvSpPr>
          <p:cNvPr id="3" name="Content Placeholder 2">
            <a:extLst>
              <a:ext uri="{FF2B5EF4-FFF2-40B4-BE49-F238E27FC236}">
                <a16:creationId xmlns:a16="http://schemas.microsoft.com/office/drawing/2014/main" id="{6782CDE4-AC8B-7449-8C4B-0887D6D0992A}"/>
              </a:ext>
            </a:extLst>
          </p:cNvPr>
          <p:cNvSpPr>
            <a:spLocks noGrp="1"/>
          </p:cNvSpPr>
          <p:nvPr>
            <p:ph idx="1"/>
          </p:nvPr>
        </p:nvSpPr>
        <p:spPr>
          <a:xfrm>
            <a:off x="142597" y="785395"/>
            <a:ext cx="8596668" cy="3880773"/>
          </a:xfrm>
        </p:spPr>
        <p:txBody>
          <a:bodyPr>
            <a:noAutofit/>
          </a:bodyPr>
          <a:lstStyle/>
          <a:p>
            <a:r>
              <a:rPr lang="en-GB" sz="2000" dirty="0"/>
              <a:t>Internet issues? Turn your iPad off then on again. Go to Safari. Wait for the ‘Proxy’ pop up and enter your computer username and password. </a:t>
            </a:r>
          </a:p>
          <a:p>
            <a:r>
              <a:rPr lang="en-GB" sz="2000" dirty="0"/>
              <a:t>If you forget your password ask a member of staff to reset it. You must log onto a computer and change it from the default ‘welcome’ to something else. </a:t>
            </a:r>
          </a:p>
          <a:p>
            <a:r>
              <a:rPr lang="en-GB" sz="2000" dirty="0"/>
              <a:t>‘Verify Apple Id’ pop up? For S 1- 4 your passcode is 020508. S5 &amp; 6 set their own, if you have forgotten this, email Ms Lamont</a:t>
            </a:r>
          </a:p>
          <a:p>
            <a:r>
              <a:rPr lang="en-GB" sz="2000" dirty="0"/>
              <a:t>Self Service issues - known issue still slowly being fixed</a:t>
            </a:r>
          </a:p>
          <a:p>
            <a:r>
              <a:rPr lang="en-GB" sz="2000" dirty="0"/>
              <a:t>Battery not charging all the way? Let your iPad drain completely of battery, leave it over night </a:t>
            </a:r>
            <a:r>
              <a:rPr lang="en-GB" sz="2000" u="sng" dirty="0"/>
              <a:t>not on charge, </a:t>
            </a:r>
            <a:r>
              <a:rPr lang="en-GB" sz="2000" dirty="0"/>
              <a:t>charge it in the morning. Best to do this at a weekend!</a:t>
            </a:r>
          </a:p>
          <a:p>
            <a:r>
              <a:rPr lang="en-GB" sz="2000" dirty="0"/>
              <a:t>iOS update? Do this in the evening, plugged into your charger and on WiFi. </a:t>
            </a:r>
          </a:p>
          <a:p>
            <a:r>
              <a:rPr lang="en-GB" sz="2000" dirty="0"/>
              <a:t>Locked out of your iPad? S1 – 4 all have the same code. S5 – 6 can see Ms Lamont for a reset. </a:t>
            </a:r>
          </a:p>
        </p:txBody>
      </p:sp>
    </p:spTree>
    <p:extLst>
      <p:ext uri="{BB962C8B-B14F-4D97-AF65-F5344CB8AC3E}">
        <p14:creationId xmlns:p14="http://schemas.microsoft.com/office/powerpoint/2010/main" val="297101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264A-5FF2-5143-9214-0EE97A8BA6E0}"/>
              </a:ext>
            </a:extLst>
          </p:cNvPr>
          <p:cNvSpPr>
            <a:spLocks noGrp="1"/>
          </p:cNvSpPr>
          <p:nvPr>
            <p:ph type="title"/>
          </p:nvPr>
        </p:nvSpPr>
        <p:spPr/>
        <p:txBody>
          <a:bodyPr/>
          <a:lstStyle/>
          <a:p>
            <a:r>
              <a:rPr lang="en-GB" dirty="0"/>
              <a:t>Digital Ambassadors</a:t>
            </a:r>
            <a:endParaRPr lang="en-US" dirty="0"/>
          </a:p>
        </p:txBody>
      </p:sp>
      <p:sp>
        <p:nvSpPr>
          <p:cNvPr id="3" name="Content Placeholder 2">
            <a:extLst>
              <a:ext uri="{FF2B5EF4-FFF2-40B4-BE49-F238E27FC236}">
                <a16:creationId xmlns:a16="http://schemas.microsoft.com/office/drawing/2014/main" id="{EBF9A8E1-3814-A648-914D-BB280E54E331}"/>
              </a:ext>
            </a:extLst>
          </p:cNvPr>
          <p:cNvSpPr>
            <a:spLocks noGrp="1"/>
          </p:cNvSpPr>
          <p:nvPr>
            <p:ph idx="1"/>
          </p:nvPr>
        </p:nvSpPr>
        <p:spPr>
          <a:xfrm>
            <a:off x="484387" y="1270000"/>
            <a:ext cx="8596668" cy="3880773"/>
          </a:xfrm>
        </p:spPr>
        <p:txBody>
          <a:bodyPr>
            <a:normAutofit/>
          </a:bodyPr>
          <a:lstStyle/>
          <a:p>
            <a:r>
              <a:rPr lang="en-GB" sz="3000" dirty="0"/>
              <a:t>You can also ask for help from our Digital Ambassadors!</a:t>
            </a:r>
          </a:p>
          <a:p>
            <a:r>
              <a:rPr lang="en-GB" sz="3000" dirty="0"/>
              <a:t>You can contact them via twitter at @RosshallDigiAmb</a:t>
            </a:r>
          </a:p>
          <a:p>
            <a:r>
              <a:rPr lang="en-GB" sz="3000" dirty="0"/>
              <a:t>You can go to the Genius Bar for in person help Tuesday Break in SF23!</a:t>
            </a:r>
            <a:endParaRPr lang="en-US" sz="3000" dirty="0"/>
          </a:p>
        </p:txBody>
      </p:sp>
    </p:spTree>
    <p:extLst>
      <p:ext uri="{BB962C8B-B14F-4D97-AF65-F5344CB8AC3E}">
        <p14:creationId xmlns:p14="http://schemas.microsoft.com/office/powerpoint/2010/main" val="126268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 Word&#10;&#10;Description automatically generated">
            <a:extLst>
              <a:ext uri="{FF2B5EF4-FFF2-40B4-BE49-F238E27FC236}">
                <a16:creationId xmlns:a16="http://schemas.microsoft.com/office/drawing/2014/main" id="{BC774C17-5E18-4C04-A6FF-209684863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97" y="259083"/>
            <a:ext cx="4849593" cy="6339833"/>
          </a:xfrm>
          <a:prstGeom prst="rect">
            <a:avLst/>
          </a:prstGeom>
        </p:spPr>
      </p:pic>
      <p:sp>
        <p:nvSpPr>
          <p:cNvPr id="8" name="Title 1">
            <a:extLst>
              <a:ext uri="{FF2B5EF4-FFF2-40B4-BE49-F238E27FC236}">
                <a16:creationId xmlns:a16="http://schemas.microsoft.com/office/drawing/2014/main" id="{A6FBED73-855C-47FB-8CB6-DBE2535ADAF9}"/>
              </a:ext>
            </a:extLst>
          </p:cNvPr>
          <p:cNvSpPr txBox="1">
            <a:spLocks/>
          </p:cNvSpPr>
          <p:nvPr/>
        </p:nvSpPr>
        <p:spPr>
          <a:xfrm>
            <a:off x="5435946" y="1430694"/>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Find your Team</a:t>
            </a:r>
            <a:endParaRPr lang="en-US" dirty="0"/>
          </a:p>
        </p:txBody>
      </p:sp>
    </p:spTree>
    <p:extLst>
      <p:ext uri="{BB962C8B-B14F-4D97-AF65-F5344CB8AC3E}">
        <p14:creationId xmlns:p14="http://schemas.microsoft.com/office/powerpoint/2010/main" val="391274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F9EADC52-D1CB-4FA3-A38E-9BFDC08D4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94" y="777461"/>
            <a:ext cx="6375208" cy="5107930"/>
          </a:xfrm>
          <a:prstGeom prst="rect">
            <a:avLst/>
          </a:prstGeom>
        </p:spPr>
      </p:pic>
      <p:sp>
        <p:nvSpPr>
          <p:cNvPr id="2" name="Title 1">
            <a:extLst>
              <a:ext uri="{FF2B5EF4-FFF2-40B4-BE49-F238E27FC236}">
                <a16:creationId xmlns:a16="http://schemas.microsoft.com/office/drawing/2014/main" id="{BAE26B20-0130-457F-AB23-F8395F8FBEC7}"/>
              </a:ext>
            </a:extLst>
          </p:cNvPr>
          <p:cNvSpPr txBox="1">
            <a:spLocks/>
          </p:cNvSpPr>
          <p:nvPr/>
        </p:nvSpPr>
        <p:spPr>
          <a:xfrm>
            <a:off x="6464402" y="1666677"/>
            <a:ext cx="3836241"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You can reply to a message from the teacher by using the Reply function.</a:t>
            </a:r>
            <a:endParaRPr lang="en-US" dirty="0"/>
          </a:p>
        </p:txBody>
      </p:sp>
    </p:spTree>
    <p:extLst>
      <p:ext uri="{BB962C8B-B14F-4D97-AF65-F5344CB8AC3E}">
        <p14:creationId xmlns:p14="http://schemas.microsoft.com/office/powerpoint/2010/main" val="442404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Teams&#10;&#10;Description automatically generated">
            <a:extLst>
              <a:ext uri="{FF2B5EF4-FFF2-40B4-BE49-F238E27FC236}">
                <a16:creationId xmlns:a16="http://schemas.microsoft.com/office/drawing/2014/main" id="{321C8581-29C1-4547-BA37-C6DA0BC59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15" y="0"/>
            <a:ext cx="5245960" cy="6858000"/>
          </a:xfrm>
          <a:prstGeom prst="rect">
            <a:avLst/>
          </a:prstGeom>
        </p:spPr>
      </p:pic>
      <p:sp>
        <p:nvSpPr>
          <p:cNvPr id="2" name="Title 1">
            <a:extLst>
              <a:ext uri="{FF2B5EF4-FFF2-40B4-BE49-F238E27FC236}">
                <a16:creationId xmlns:a16="http://schemas.microsoft.com/office/drawing/2014/main" id="{A6751ED0-957B-4F19-972D-DC5493B02812}"/>
              </a:ext>
            </a:extLst>
          </p:cNvPr>
          <p:cNvSpPr txBox="1">
            <a:spLocks/>
          </p:cNvSpPr>
          <p:nvPr/>
        </p:nvSpPr>
        <p:spPr>
          <a:xfrm>
            <a:off x="5998008" y="1330027"/>
            <a:ext cx="3118394"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Just type in your message then hit the paper plane icon!</a:t>
            </a:r>
            <a:endParaRPr lang="en-US" dirty="0"/>
          </a:p>
        </p:txBody>
      </p:sp>
    </p:spTree>
    <p:extLst>
      <p:ext uri="{BB962C8B-B14F-4D97-AF65-F5344CB8AC3E}">
        <p14:creationId xmlns:p14="http://schemas.microsoft.com/office/powerpoint/2010/main" val="218478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1">
            <a:extLst>
              <a:ext uri="{FF2B5EF4-FFF2-40B4-BE49-F238E27FC236}">
                <a16:creationId xmlns:a16="http://schemas.microsoft.com/office/drawing/2014/main" id="{335AADC6-F381-4F52-BC93-30840978F979}"/>
              </a:ext>
            </a:extLst>
          </p:cNvPr>
          <p:cNvSpPr txBox="1">
            <a:spLocks/>
          </p:cNvSpPr>
          <p:nvPr/>
        </p:nvSpPr>
        <p:spPr>
          <a:xfrm>
            <a:off x="6094856" y="1261331"/>
            <a:ext cx="3179146" cy="2786430"/>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90000"/>
              </a:lnSpc>
              <a:spcAft>
                <a:spcPts val="600"/>
              </a:spcAft>
            </a:pPr>
            <a:r>
              <a:rPr lang="en-US" sz="3800" dirty="0"/>
              <a:t>If you have homework, click on View Assignment</a:t>
            </a:r>
          </a:p>
        </p:txBody>
      </p:sp>
      <p:pic>
        <p:nvPicPr>
          <p:cNvPr id="5" name="Picture 4" descr="Graphical user interface, application&#10;&#10;Description automatically generated">
            <a:extLst>
              <a:ext uri="{FF2B5EF4-FFF2-40B4-BE49-F238E27FC236}">
                <a16:creationId xmlns:a16="http://schemas.microsoft.com/office/drawing/2014/main" id="{1E42BD0A-99BD-4B83-B672-B15FA1991858}"/>
              </a:ext>
            </a:extLst>
          </p:cNvPr>
          <p:cNvPicPr>
            <a:picLocks noChangeAspect="1"/>
          </p:cNvPicPr>
          <p:nvPr/>
        </p:nvPicPr>
        <p:blipFill rotWithShape="1">
          <a:blip r:embed="rId2">
            <a:extLst>
              <a:ext uri="{28A0092B-C50C-407E-A947-70E740481C1C}">
                <a14:useLocalDpi xmlns:a14="http://schemas.microsoft.com/office/drawing/2010/main" val="0"/>
              </a:ext>
            </a:extLst>
          </a:blip>
          <a:srcRect r="19413" b="-2"/>
          <a:stretch/>
        </p:blipFill>
        <p:spPr>
          <a:xfrm>
            <a:off x="888603" y="1261330"/>
            <a:ext cx="4973212" cy="4335340"/>
          </a:xfrm>
          <a:prstGeom prst="rect">
            <a:avLst/>
          </a:prstGeom>
        </p:spPr>
      </p:pic>
    </p:spTree>
    <p:extLst>
      <p:ext uri="{BB962C8B-B14F-4D97-AF65-F5344CB8AC3E}">
        <p14:creationId xmlns:p14="http://schemas.microsoft.com/office/powerpoint/2010/main" val="2117311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tle 1">
            <a:extLst>
              <a:ext uri="{FF2B5EF4-FFF2-40B4-BE49-F238E27FC236}">
                <a16:creationId xmlns:a16="http://schemas.microsoft.com/office/drawing/2014/main" id="{739EF56F-3796-44CE-9C34-E2152DF37BAC}"/>
              </a:ext>
            </a:extLst>
          </p:cNvPr>
          <p:cNvSpPr txBox="1">
            <a:spLocks/>
          </p:cNvSpPr>
          <p:nvPr/>
        </p:nvSpPr>
        <p:spPr>
          <a:xfrm>
            <a:off x="1600199" y="4571999"/>
            <a:ext cx="7673801" cy="1087656"/>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Aft>
                <a:spcPts val="600"/>
              </a:spcAft>
            </a:pPr>
            <a:r>
              <a:rPr lang="en-US" sz="3400" kern="1200">
                <a:solidFill>
                  <a:schemeClr val="accent1"/>
                </a:solidFill>
                <a:latin typeface="+mj-lt"/>
                <a:ea typeface="+mj-ea"/>
                <a:cs typeface="+mj-cs"/>
              </a:rPr>
              <a:t>To return your homework, click on add work.</a:t>
            </a:r>
          </a:p>
        </p:txBody>
      </p:sp>
      <p:pic>
        <p:nvPicPr>
          <p:cNvPr id="5" name="Picture 4" descr="A picture containing text&#10;&#10;Description automatically generated">
            <a:extLst>
              <a:ext uri="{FF2B5EF4-FFF2-40B4-BE49-F238E27FC236}">
                <a16:creationId xmlns:a16="http://schemas.microsoft.com/office/drawing/2014/main" id="{BA32AC76-CCB3-4BF8-9E07-667B644A3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609600"/>
            <a:ext cx="7212588" cy="3642357"/>
          </a:xfrm>
          <a:prstGeom prst="rect">
            <a:avLst/>
          </a:prstGeom>
        </p:spPr>
      </p:pic>
    </p:spTree>
    <p:extLst>
      <p:ext uri="{BB962C8B-B14F-4D97-AF65-F5344CB8AC3E}">
        <p14:creationId xmlns:p14="http://schemas.microsoft.com/office/powerpoint/2010/main" val="375564595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AE4B9F81CD28498DECAE7A961145F2" ma:contentTypeVersion="12" ma:contentTypeDescription="Create a new document." ma:contentTypeScope="" ma:versionID="004f8485c499b747cdb9bf8fa2583a32">
  <xsd:schema xmlns:xsd="http://www.w3.org/2001/XMLSchema" xmlns:xs="http://www.w3.org/2001/XMLSchema" xmlns:p="http://schemas.microsoft.com/office/2006/metadata/properties" xmlns:ns3="e5513336-8142-4303-b439-45d3f6b82bb9" xmlns:ns4="991dfc91-bc08-490a-86f7-101adf5f5198" targetNamespace="http://schemas.microsoft.com/office/2006/metadata/properties" ma:root="true" ma:fieldsID="0ef9ef3e1f9b9b27c3119a50d356397b" ns3:_="" ns4:_="">
    <xsd:import namespace="e5513336-8142-4303-b439-45d3f6b82bb9"/>
    <xsd:import namespace="991dfc91-bc08-490a-86f7-101adf5f519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513336-8142-4303-b439-45d3f6b82bb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1dfc91-bc08-490a-86f7-101adf5f519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490AC2-739C-40B1-9E07-FBB0CD99DC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513336-8142-4303-b439-45d3f6b82bb9"/>
    <ds:schemaRef ds:uri="991dfc91-bc08-490a-86f7-101adf5f51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176964-3E61-475B-BF28-7D51B99089F2}">
  <ds:schemaRefs>
    <ds:schemaRef ds:uri="http://schemas.microsoft.com/sharepoint/v3/contenttype/forms"/>
  </ds:schemaRefs>
</ds:datastoreItem>
</file>

<file path=customXml/itemProps3.xml><?xml version="1.0" encoding="utf-8"?>
<ds:datastoreItem xmlns:ds="http://schemas.openxmlformats.org/officeDocument/2006/customXml" ds:itemID="{6B005E82-BD1A-40AA-A3A6-38489FEDA347}">
  <ds:schemaRefs>
    <ds:schemaRef ds:uri="http://schemas.microsoft.com/office/2006/metadata/properties"/>
    <ds:schemaRef ds:uri="http://www.w3.org/XML/1998/namespace"/>
    <ds:schemaRef ds:uri="http://purl.org/dc/elements/1.1/"/>
    <ds:schemaRef ds:uri="http://schemas.microsoft.com/office/infopath/2007/PartnerControls"/>
    <ds:schemaRef ds:uri="http://schemas.openxmlformats.org/package/2006/metadata/core-properties"/>
    <ds:schemaRef ds:uri="991dfc91-bc08-490a-86f7-101adf5f5198"/>
    <ds:schemaRef ds:uri="http://schemas.microsoft.com/office/2006/documentManagement/types"/>
    <ds:schemaRef ds:uri="e5513336-8142-4303-b439-45d3f6b82bb9"/>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TotalTime>
  <Words>613</Words>
  <Application>Microsoft Office PowerPoint</Application>
  <PresentationFormat>Widescreen</PresentationFormat>
  <Paragraphs>38</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Trebuchet MS</vt:lpstr>
      <vt:lpstr>Wingdings 3</vt:lpstr>
      <vt:lpstr>Facet</vt:lpstr>
      <vt:lpstr>Getting to know your iPad: Homework on Teams/Office Lens</vt:lpstr>
      <vt:lpstr>A Quick Reminder…</vt:lpstr>
      <vt:lpstr>Common Questions/FAQ’s</vt:lpstr>
      <vt:lpstr>Digital Ambassadors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to know your iPad: Homework on Teams/Office Lens</dc:title>
  <dc:creator>Ms Lamont</dc:creator>
  <cp:lastModifiedBy>Ms Lamont</cp:lastModifiedBy>
  <cp:revision>1</cp:revision>
  <dcterms:created xsi:type="dcterms:W3CDTF">2020-11-03T19:13:33Z</dcterms:created>
  <dcterms:modified xsi:type="dcterms:W3CDTF">2020-11-03T19:17:19Z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0x01010027AE4B9F81CD28498DECAE7A961145F2</vt:lpwstr>
  </property>
</Properties>
</file>