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A0714-2B6D-1A49-B400-998C52550D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58FF7E-CAB3-5F42-BD43-13347E8EF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17733-5BFE-814A-BB46-B9770DD45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2569-9E1F-7B40-89FB-FAA518C6E073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F0F2F-C7E8-5945-9996-31E6959B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63B0C-012D-8B4D-9616-A09F877E3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EA97-22BB-334D-A75D-278D12387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9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1C668-1A86-D546-A8B9-8BA62127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2B423-51FB-4B47-A843-729E988FA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789D6-B7BC-964E-9DA2-0A285F839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2569-9E1F-7B40-89FB-FAA518C6E073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52610-90D0-4343-BEF9-3C082E68C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4290B-4AAF-544D-A110-F50C940AB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EA97-22BB-334D-A75D-278D12387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5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0C3F7E-96A4-F744-870C-16501E391C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3BA19B-8DC0-774D-815F-8DE054D5F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FC573-2ABB-AD4E-AA2E-5D6571AF0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2569-9E1F-7B40-89FB-FAA518C6E073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3A1DD-EC5D-EE47-AD88-1EEEE0690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F7A51-4BA0-4748-8AAF-F480D5ADA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EA97-22BB-334D-A75D-278D12387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17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35A16-9589-BB4F-983B-B4C5792F0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293C0-C17E-2B48-961F-4749562ED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7E07D-7B1B-6E40-A5FC-BD63F4EBF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2569-9E1F-7B40-89FB-FAA518C6E073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F1128-B6ED-AF44-B1D4-01118CB31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ED879-7077-AE42-92AB-A2D387EA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EA97-22BB-334D-A75D-278D12387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17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8838-6CBD-1840-9514-C05421451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30830-DC2C-BB4C-BE05-BA6603EB3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445F2-5E3C-8C4F-A584-F65535765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2569-9E1F-7B40-89FB-FAA518C6E073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2FFFB-C5FB-E04C-AB82-E32F9A957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9EC04-E193-0E40-82AC-A2B0F6292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EA97-22BB-334D-A75D-278D12387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2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4186B-E47E-404E-88B9-EFE2ED61E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B0F4D-9CC2-CD41-9333-A5E8BF8D7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B4B25-650D-8F48-83B5-14A246C24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67BB65-44C4-8549-92F3-979D9778C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2569-9E1F-7B40-89FB-FAA518C6E073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3860DE-5B5E-D941-A4EF-780EC0843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83A4C8-6CF6-BC45-B4D0-0F4302930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EA97-22BB-334D-A75D-278D12387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66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B590A-72B1-8240-A01D-43E8C12FC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664AA-4DB9-964A-B2D2-925381D63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A412EA-0B11-FD4A-A657-ED5BDDDA4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0CF291-A20A-0E4D-BB02-2A08858BB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F0783D-73B6-014C-8E81-B67367EEA6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F2029C-308A-0B4D-9AFA-42F4F1A85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2569-9E1F-7B40-89FB-FAA518C6E073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93C308-FF99-5245-A721-99724C786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FCA144-F582-FA4D-A80D-120D1299D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EA97-22BB-334D-A75D-278D12387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4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28FF1-D3DC-ED45-A421-97336CAAF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DBA9F3-3074-544A-8BB7-7102B5A6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2569-9E1F-7B40-89FB-FAA518C6E073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127F76-01DB-1D47-9FB3-9C589BBC7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6D15F3-975D-914D-8460-3EF201B87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EA97-22BB-334D-A75D-278D12387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9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B2F429-4B21-7948-9141-EDE0A225C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2569-9E1F-7B40-89FB-FAA518C6E073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AD01E2-F4F2-8444-8DE9-4B43C18E3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F6287-9340-C540-A224-5EFF94055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EA97-22BB-334D-A75D-278D12387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43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FB3BD-DBEB-3A4D-9091-63C2F4E07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B0007-CAEE-664E-8D9D-E2CD6D615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2A7FA6-F576-824C-8B20-F213137424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07648D-E7DF-8B40-8D6C-6F59C67A1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2569-9E1F-7B40-89FB-FAA518C6E073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80B616-541D-7246-8969-3449F710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56BB1-9988-2844-827A-8C30C1A0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EA97-22BB-334D-A75D-278D12387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5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18249-EA07-504E-ABE1-9E75839A3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E848A3-99BF-574C-8CDC-BEFE85E589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68F75D-07AC-0646-B521-20D606233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CCC70D-CEAB-CE4A-B7EE-B85F5547F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2569-9E1F-7B40-89FB-FAA518C6E073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A9C55-98EA-6646-B954-6E212E888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AF883-2162-194A-9A24-CFC964459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1EA97-22BB-334D-A75D-278D12387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3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652259-C33F-0042-92B7-13738D62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F3A4E-26A6-E248-9030-ECEFFE56A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BCB8B-A51F-A144-98EB-4E4102689E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E2569-9E1F-7B40-89FB-FAA518C6E073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09C4A-E651-F747-A2CF-359A393AA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9C74D-2526-5A48-A8BB-954F998B7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1EA97-22BB-334D-A75D-278D12387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6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725501F-02DF-3941-8F4A-CC50C03E7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3026" y="1808186"/>
            <a:ext cx="3392030" cy="1620814"/>
          </a:xfrm>
        </p:spPr>
        <p:txBody>
          <a:bodyPr>
            <a:noAutofit/>
          </a:bodyPr>
          <a:lstStyle/>
          <a:p>
            <a:r>
              <a:rPr lang="en-GB" sz="3600" b="1" dirty="0"/>
              <a:t>Open the Safari App</a:t>
            </a:r>
            <a:endParaRPr lang="en-US" sz="3600" b="1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2F253A4-1696-E84C-83E2-B2602BC62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23" y="1201485"/>
            <a:ext cx="2898608" cy="319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31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725501F-02DF-3941-8F4A-CC50C03E7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2763" y="3275262"/>
            <a:ext cx="3392030" cy="1737895"/>
          </a:xfrm>
        </p:spPr>
        <p:txBody>
          <a:bodyPr>
            <a:noAutofit/>
          </a:bodyPr>
          <a:lstStyle/>
          <a:p>
            <a:r>
              <a:rPr lang="en-GB" sz="3600" b="1" dirty="0"/>
              <a:t>Select this website</a:t>
            </a:r>
            <a:endParaRPr lang="en-US" sz="3600" b="1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38ADFA47-EB92-C54F-A403-FB4BA8FCA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11" y="404393"/>
            <a:ext cx="6344981" cy="103271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2D7F4B9-0D62-654B-881A-FB2DE8A5D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11" y="2441774"/>
            <a:ext cx="6432483" cy="3145162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D53AD3DF-8003-9943-95C9-7028848A4F75}"/>
              </a:ext>
            </a:extLst>
          </p:cNvPr>
          <p:cNvSpPr txBox="1">
            <a:spLocks/>
          </p:cNvSpPr>
          <p:nvPr/>
        </p:nvSpPr>
        <p:spPr>
          <a:xfrm>
            <a:off x="7154110" y="556793"/>
            <a:ext cx="3392030" cy="16208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/>
              <a:t>Search for </a:t>
            </a:r>
            <a:r>
              <a:rPr lang="en-GB" sz="3600" b="1" dirty="0" err="1"/>
              <a:t>Rosshall</a:t>
            </a:r>
            <a:r>
              <a:rPr lang="en-GB" sz="3600" b="1" dirty="0"/>
              <a:t> Academy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32989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D53AD3DF-8003-9943-95C9-7028848A4F75}"/>
              </a:ext>
            </a:extLst>
          </p:cNvPr>
          <p:cNvSpPr txBox="1">
            <a:spLocks/>
          </p:cNvSpPr>
          <p:nvPr/>
        </p:nvSpPr>
        <p:spPr>
          <a:xfrm>
            <a:off x="7622004" y="1808186"/>
            <a:ext cx="3392030" cy="16208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/>
              <a:t>Select this icon</a:t>
            </a:r>
            <a:endParaRPr lang="en-US" sz="3600" b="1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F12301EE-D6E3-D541-B04D-5B8BA9CB8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8" y="1713929"/>
            <a:ext cx="6862708" cy="233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67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9867781-8318-654D-9AE0-E7D0E64E3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332" y="380163"/>
            <a:ext cx="4978668" cy="611799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3D81C5E-0813-7B4F-A43C-27DD7E740AF9}"/>
              </a:ext>
            </a:extLst>
          </p:cNvPr>
          <p:cNvSpPr txBox="1">
            <a:spLocks/>
          </p:cNvSpPr>
          <p:nvPr/>
        </p:nvSpPr>
        <p:spPr>
          <a:xfrm>
            <a:off x="7622004" y="1808186"/>
            <a:ext cx="3392030" cy="16208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/>
              <a:t>Select ‘Add to Home Screen’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4589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3D81C5E-0813-7B4F-A43C-27DD7E740AF9}"/>
              </a:ext>
            </a:extLst>
          </p:cNvPr>
          <p:cNvSpPr txBox="1">
            <a:spLocks/>
          </p:cNvSpPr>
          <p:nvPr/>
        </p:nvSpPr>
        <p:spPr>
          <a:xfrm>
            <a:off x="7622004" y="1808186"/>
            <a:ext cx="3392030" cy="16208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/>
              <a:t>Select ‘Add’</a:t>
            </a:r>
            <a:endParaRPr lang="en-US" sz="3600" b="1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44B1C0A-DFA9-604D-A391-73240195A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91" y="1092209"/>
            <a:ext cx="5596956" cy="401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49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3D81C5E-0813-7B4F-A43C-27DD7E740AF9}"/>
              </a:ext>
            </a:extLst>
          </p:cNvPr>
          <p:cNvSpPr txBox="1">
            <a:spLocks/>
          </p:cNvSpPr>
          <p:nvPr/>
        </p:nvSpPr>
        <p:spPr>
          <a:xfrm>
            <a:off x="7622004" y="1808186"/>
            <a:ext cx="3392030" cy="16208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/>
              <a:t>You now have a Home Screen link to the </a:t>
            </a:r>
            <a:r>
              <a:rPr lang="en-GB" sz="3600" b="1" dirty="0" err="1"/>
              <a:t>Rosshall</a:t>
            </a:r>
            <a:r>
              <a:rPr lang="en-GB" sz="3600" b="1"/>
              <a:t> website!</a:t>
            </a:r>
            <a:endParaRPr lang="en-US" sz="3600" b="1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1F982FA4-67E4-5049-AF5B-B55D5C543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207" y="973888"/>
            <a:ext cx="3754187" cy="429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Lamont</dc:creator>
  <cp:lastModifiedBy>Ms Lamont</cp:lastModifiedBy>
  <cp:revision>1</cp:revision>
  <dcterms:created xsi:type="dcterms:W3CDTF">2020-10-22T11:44:01Z</dcterms:created>
  <dcterms:modified xsi:type="dcterms:W3CDTF">2020-10-22T11:48:28Z</dcterms:modified>
</cp:coreProperties>
</file>