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8" r:id="rId4"/>
    <p:sldId id="274" r:id="rId5"/>
    <p:sldId id="263" r:id="rId6"/>
    <p:sldId id="265" r:id="rId7"/>
    <p:sldId id="266" r:id="rId8"/>
    <p:sldId id="267" r:id="rId9"/>
    <p:sldId id="268" r:id="rId10"/>
    <p:sldId id="269" r:id="rId11"/>
    <p:sldId id="264" r:id="rId12"/>
    <p:sldId id="270" r:id="rId13"/>
    <p:sldId id="279" r:id="rId14"/>
    <p:sldId id="280" r:id="rId15"/>
    <p:sldId id="281" r:id="rId16"/>
    <p:sldId id="276" r:id="rId17"/>
    <p:sldId id="282" r:id="rId18"/>
    <p:sldId id="288" r:id="rId19"/>
    <p:sldId id="283" r:id="rId20"/>
    <p:sldId id="284" r:id="rId21"/>
    <p:sldId id="285" r:id="rId22"/>
    <p:sldId id="286" r:id="rId23"/>
    <p:sldId id="287"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391078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283504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4932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181982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7470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220394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346204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123787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362821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342B2-FB08-4B85-9A36-11BE09AA2654}"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312266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D342B2-FB08-4B85-9A36-11BE09AA2654}"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377454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D342B2-FB08-4B85-9A36-11BE09AA2654}" type="datetimeFigureOut">
              <a:rPr lang="en-GB" smtClean="0"/>
              <a:t>30/09/2020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276153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D342B2-FB08-4B85-9A36-11BE09AA2654}" type="datetimeFigureOut">
              <a:rPr lang="en-GB" smtClean="0"/>
              <a:t>30/09/2020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188007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342B2-FB08-4B85-9A36-11BE09AA2654}" type="datetimeFigureOut">
              <a:rPr lang="en-GB" smtClean="0"/>
              <a:t>30/09/2020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294873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D342B2-FB08-4B85-9A36-11BE09AA2654}"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100326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D342B2-FB08-4B85-9A36-11BE09AA2654}"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05C4F5-4F58-4173-9E28-6D613A75D98A}" type="slidenum">
              <a:rPr lang="en-GB" smtClean="0"/>
              <a:t>‹#›</a:t>
            </a:fld>
            <a:endParaRPr lang="en-GB"/>
          </a:p>
        </p:txBody>
      </p:sp>
    </p:spTree>
    <p:extLst>
      <p:ext uri="{BB962C8B-B14F-4D97-AF65-F5344CB8AC3E}">
        <p14:creationId xmlns:p14="http://schemas.microsoft.com/office/powerpoint/2010/main" val="7204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342B2-FB08-4B85-9A36-11BE09AA2654}" type="datetimeFigureOut">
              <a:rPr lang="en-GB" smtClean="0"/>
              <a:t>30/09/2020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05C4F5-4F58-4173-9E28-6D613A75D98A}" type="slidenum">
              <a:rPr lang="en-GB" smtClean="0"/>
              <a:t>‹#›</a:t>
            </a:fld>
            <a:endParaRPr lang="en-GB"/>
          </a:p>
        </p:txBody>
      </p:sp>
    </p:spTree>
    <p:extLst>
      <p:ext uri="{BB962C8B-B14F-4D97-AF65-F5344CB8AC3E}">
        <p14:creationId xmlns:p14="http://schemas.microsoft.com/office/powerpoint/2010/main" val="557318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23F8-E346-6B4D-B4D5-6C7E8CF1A376}"/>
              </a:ext>
            </a:extLst>
          </p:cNvPr>
          <p:cNvSpPr>
            <a:spLocks noGrp="1"/>
          </p:cNvSpPr>
          <p:nvPr>
            <p:ph type="ctrTitle"/>
          </p:nvPr>
        </p:nvSpPr>
        <p:spPr>
          <a:xfrm>
            <a:off x="4974337" y="1265314"/>
            <a:ext cx="4299666" cy="3249131"/>
          </a:xfrm>
        </p:spPr>
        <p:txBody>
          <a:bodyPr>
            <a:normAutofit/>
          </a:bodyPr>
          <a:lstStyle/>
          <a:p>
            <a:pPr algn="l"/>
            <a:r>
              <a:rPr lang="en-GB"/>
              <a:t>Getting to know your iPad</a:t>
            </a:r>
            <a:endParaRPr lang="en-US"/>
          </a:p>
        </p:txBody>
      </p:sp>
      <p:pic>
        <p:nvPicPr>
          <p:cNvPr id="4" name="Picture 4">
            <a:extLst>
              <a:ext uri="{FF2B5EF4-FFF2-40B4-BE49-F238E27FC236}">
                <a16:creationId xmlns:a16="http://schemas.microsoft.com/office/drawing/2014/main" id="{00E0888E-C363-BA4C-A36A-316DF560D7EE}"/>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888604" y="1550139"/>
            <a:ext cx="3765692" cy="3765692"/>
          </a:xfrm>
          <a:prstGeom prst="rect">
            <a:avLst/>
          </a:prstGeom>
        </p:spPr>
      </p:pic>
    </p:spTree>
    <p:extLst>
      <p:ext uri="{BB962C8B-B14F-4D97-AF65-F5344CB8AC3E}">
        <p14:creationId xmlns:p14="http://schemas.microsoft.com/office/powerpoint/2010/main" val="77322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F905F4-45E9-0A4A-9E29-5EE805EEF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724" y="73579"/>
            <a:ext cx="6412908" cy="6710842"/>
          </a:xfrm>
          <a:prstGeom prst="rect">
            <a:avLst/>
          </a:prstGeom>
        </p:spPr>
      </p:pic>
    </p:spTree>
    <p:extLst>
      <p:ext uri="{BB962C8B-B14F-4D97-AF65-F5344CB8AC3E}">
        <p14:creationId xmlns:p14="http://schemas.microsoft.com/office/powerpoint/2010/main" val="161584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Glow Issues</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If your have forgotten your glow password, a staff member can reset this</a:t>
            </a:r>
          </a:p>
          <a:p>
            <a:r>
              <a:rPr lang="en-GB" sz="3000" dirty="0"/>
              <a:t>For staff: this can be found by logging into glow via safari/internet browser, selecting Management Console in the top tool bar then searching for the pupil!</a:t>
            </a:r>
            <a:endParaRPr lang="en-US" sz="3000" dirty="0"/>
          </a:p>
        </p:txBody>
      </p:sp>
    </p:spTree>
    <p:extLst>
      <p:ext uri="{BB962C8B-B14F-4D97-AF65-F5344CB8AC3E}">
        <p14:creationId xmlns:p14="http://schemas.microsoft.com/office/powerpoint/2010/main" val="366257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Microsoft Word</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There are many features for saving your work. </a:t>
            </a:r>
          </a:p>
          <a:p>
            <a:r>
              <a:rPr lang="en-GB" sz="3000" dirty="0"/>
              <a:t>We will now go over some of your options!</a:t>
            </a:r>
          </a:p>
          <a:p>
            <a:r>
              <a:rPr lang="en-GB" sz="3000" dirty="0"/>
              <a:t>To have OneDrive as an option in your other apps, you should have the app downloaded and log into it with your glow email. </a:t>
            </a:r>
            <a:endParaRPr lang="en-US" sz="3000" dirty="0"/>
          </a:p>
        </p:txBody>
      </p:sp>
    </p:spTree>
    <p:extLst>
      <p:ext uri="{BB962C8B-B14F-4D97-AF65-F5344CB8AC3E}">
        <p14:creationId xmlns:p14="http://schemas.microsoft.com/office/powerpoint/2010/main" val="4291977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7E625A-E0E4-4371-8552-0B1185726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52" y="1152895"/>
            <a:ext cx="6816118" cy="4301608"/>
          </a:xfrm>
          <a:prstGeom prst="rect">
            <a:avLst/>
          </a:prstGeom>
        </p:spPr>
      </p:pic>
      <p:sp>
        <p:nvSpPr>
          <p:cNvPr id="4" name="Content Placeholder 2">
            <a:extLst>
              <a:ext uri="{FF2B5EF4-FFF2-40B4-BE49-F238E27FC236}">
                <a16:creationId xmlns:a16="http://schemas.microsoft.com/office/drawing/2014/main" id="{CB785DEE-EF9D-42FD-B369-B0009AD4D569}"/>
              </a:ext>
            </a:extLst>
          </p:cNvPr>
          <p:cNvSpPr txBox="1">
            <a:spLocks/>
          </p:cNvSpPr>
          <p:nvPr/>
        </p:nvSpPr>
        <p:spPr>
          <a:xfrm>
            <a:off x="7070651" y="1488613"/>
            <a:ext cx="2275368"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000" dirty="0"/>
              <a:t>Open up a blank document in Word. </a:t>
            </a:r>
            <a:endParaRPr lang="en-US" sz="3000" dirty="0"/>
          </a:p>
        </p:txBody>
      </p:sp>
    </p:spTree>
    <p:extLst>
      <p:ext uri="{BB962C8B-B14F-4D97-AF65-F5344CB8AC3E}">
        <p14:creationId xmlns:p14="http://schemas.microsoft.com/office/powerpoint/2010/main" val="325506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05DD8AE7-7048-45E1-AA5E-94AC198CA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31" y="307467"/>
            <a:ext cx="6169134" cy="54775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B8841D-4B3E-4F95-9090-AB86E7CE5DA4}"/>
              </a:ext>
            </a:extLst>
          </p:cNvPr>
          <p:cNvSpPr txBox="1">
            <a:spLocks/>
          </p:cNvSpPr>
          <p:nvPr/>
        </p:nvSpPr>
        <p:spPr>
          <a:xfrm>
            <a:off x="6422065" y="1669367"/>
            <a:ext cx="3944680"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000" dirty="0"/>
              <a:t>To align your work, press the icon with 3 lines and a paintbrush. </a:t>
            </a:r>
            <a:endParaRPr lang="en-US" sz="3000" dirty="0"/>
          </a:p>
        </p:txBody>
      </p:sp>
    </p:spTree>
    <p:extLst>
      <p:ext uri="{BB962C8B-B14F-4D97-AF65-F5344CB8AC3E}">
        <p14:creationId xmlns:p14="http://schemas.microsoft.com/office/powerpoint/2010/main" val="352429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15CE1C6A-E19E-4C3D-84FE-0B9A5F97C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63" y="699645"/>
            <a:ext cx="8580474" cy="30634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832F28-5927-42E9-AD5B-981C18AD6396}"/>
              </a:ext>
            </a:extLst>
          </p:cNvPr>
          <p:cNvSpPr txBox="1">
            <a:spLocks/>
          </p:cNvSpPr>
          <p:nvPr/>
        </p:nvSpPr>
        <p:spPr>
          <a:xfrm>
            <a:off x="659217" y="4008529"/>
            <a:ext cx="8952615"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3000" dirty="0"/>
              <a:t>When you have finished typing, press the 3 dots in the top right hand corner and press save.</a:t>
            </a:r>
            <a:endParaRPr lang="en-US" sz="3000" dirty="0"/>
          </a:p>
        </p:txBody>
      </p:sp>
    </p:spTree>
    <p:extLst>
      <p:ext uri="{BB962C8B-B14F-4D97-AF65-F5344CB8AC3E}">
        <p14:creationId xmlns:p14="http://schemas.microsoft.com/office/powerpoint/2010/main" val="418149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a:xfrm>
            <a:off x="5757299" y="1488612"/>
            <a:ext cx="4109715" cy="3880773"/>
          </a:xfrm>
        </p:spPr>
        <p:txBody>
          <a:bodyPr>
            <a:normAutofit/>
          </a:bodyPr>
          <a:lstStyle/>
          <a:p>
            <a:r>
              <a:rPr lang="en-GB" sz="3000" dirty="0"/>
              <a:t>Rename your document by clicking on the top bar, then select where you want to save your file!</a:t>
            </a:r>
            <a:endParaRPr lang="en-US" sz="3000" dirty="0"/>
          </a:p>
        </p:txBody>
      </p:sp>
      <p:pic>
        <p:nvPicPr>
          <p:cNvPr id="7" name="Picture 6">
            <a:extLst>
              <a:ext uri="{FF2B5EF4-FFF2-40B4-BE49-F238E27FC236}">
                <a16:creationId xmlns:a16="http://schemas.microsoft.com/office/drawing/2014/main" id="{4E8CEB10-65D5-4E01-99A9-86F67FDC9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502"/>
            <a:ext cx="5757299" cy="5092995"/>
          </a:xfrm>
          <a:prstGeom prst="rect">
            <a:avLst/>
          </a:prstGeom>
        </p:spPr>
      </p:pic>
    </p:spTree>
    <p:extLst>
      <p:ext uri="{BB962C8B-B14F-4D97-AF65-F5344CB8AC3E}">
        <p14:creationId xmlns:p14="http://schemas.microsoft.com/office/powerpoint/2010/main" val="172086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a:xfrm>
            <a:off x="0" y="0"/>
            <a:ext cx="8596668" cy="1320800"/>
          </a:xfrm>
        </p:spPr>
        <p:txBody>
          <a:bodyPr/>
          <a:lstStyle/>
          <a:p>
            <a:r>
              <a:rPr lang="en-GB" dirty="0"/>
              <a:t>Sending a Document via Email</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a:xfrm>
            <a:off x="212650" y="1076068"/>
            <a:ext cx="9037676" cy="3880773"/>
          </a:xfrm>
        </p:spPr>
        <p:txBody>
          <a:bodyPr>
            <a:normAutofit/>
          </a:bodyPr>
          <a:lstStyle/>
          <a:p>
            <a:pPr marL="0" indent="0">
              <a:buNone/>
            </a:pPr>
            <a:r>
              <a:rPr lang="en-GB" sz="3000" dirty="0"/>
              <a:t>Open Outlook (assuming you have set up your emails already!)</a:t>
            </a:r>
          </a:p>
        </p:txBody>
      </p:sp>
      <p:pic>
        <p:nvPicPr>
          <p:cNvPr id="3074" name="Picture 2" descr="Microsoft Outlook | iOS Icon Gallery">
            <a:extLst>
              <a:ext uri="{FF2B5EF4-FFF2-40B4-BE49-F238E27FC236}">
                <a16:creationId xmlns:a16="http://schemas.microsoft.com/office/drawing/2014/main" id="{C0E4F4F9-1F39-460F-815A-081DE6AB2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164" y="260198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0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a:xfrm>
            <a:off x="0" y="0"/>
            <a:ext cx="8596668" cy="1320800"/>
          </a:xfrm>
        </p:spPr>
        <p:txBody>
          <a:bodyPr/>
          <a:lstStyle/>
          <a:p>
            <a:r>
              <a:rPr lang="en-GB" dirty="0"/>
              <a:t>Sending a Document via Email</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a:xfrm>
            <a:off x="6007394" y="2160589"/>
            <a:ext cx="3266607" cy="3880773"/>
          </a:xfrm>
        </p:spPr>
        <p:txBody>
          <a:bodyPr>
            <a:normAutofit/>
          </a:bodyPr>
          <a:lstStyle/>
          <a:p>
            <a:pPr marL="0" indent="0">
              <a:buNone/>
            </a:pPr>
            <a:r>
              <a:rPr lang="en-GB" sz="3000" dirty="0"/>
              <a:t>Click on the blue circle with a square and pencil icon.</a:t>
            </a:r>
          </a:p>
        </p:txBody>
      </p:sp>
      <p:pic>
        <p:nvPicPr>
          <p:cNvPr id="5" name="Picture 4">
            <a:extLst>
              <a:ext uri="{FF2B5EF4-FFF2-40B4-BE49-F238E27FC236}">
                <a16:creationId xmlns:a16="http://schemas.microsoft.com/office/drawing/2014/main" id="{01154BF8-83B4-40EC-9014-DE3C7D4DD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13" y="542260"/>
            <a:ext cx="4586330" cy="5932967"/>
          </a:xfrm>
          <a:prstGeom prst="rect">
            <a:avLst/>
          </a:prstGeom>
        </p:spPr>
      </p:pic>
    </p:spTree>
    <p:extLst>
      <p:ext uri="{BB962C8B-B14F-4D97-AF65-F5344CB8AC3E}">
        <p14:creationId xmlns:p14="http://schemas.microsoft.com/office/powerpoint/2010/main" val="94175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66B7F9-8671-4D08-954C-A80469538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23" y="69112"/>
            <a:ext cx="7611191" cy="6858000"/>
          </a:xfrm>
          <a:prstGeom prst="rect">
            <a:avLst/>
          </a:prstGeom>
        </p:spPr>
      </p:pic>
      <p:sp>
        <p:nvSpPr>
          <p:cNvPr id="4" name="Content Placeholder 2">
            <a:extLst>
              <a:ext uri="{FF2B5EF4-FFF2-40B4-BE49-F238E27FC236}">
                <a16:creationId xmlns:a16="http://schemas.microsoft.com/office/drawing/2014/main" id="{E4EE2D56-42F9-4C23-A500-D23AAB6FC0BA}"/>
              </a:ext>
            </a:extLst>
          </p:cNvPr>
          <p:cNvSpPr txBox="1">
            <a:spLocks/>
          </p:cNvSpPr>
          <p:nvPr/>
        </p:nvSpPr>
        <p:spPr>
          <a:xfrm>
            <a:off x="3721394" y="735827"/>
            <a:ext cx="3266607" cy="4963224"/>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3000" dirty="0"/>
              <a:t>Type in the email address/teacher the work is being sent to. </a:t>
            </a:r>
          </a:p>
          <a:p>
            <a:pPr marL="0" indent="0">
              <a:buFont typeface="Wingdings 3" charset="2"/>
              <a:buNone/>
            </a:pPr>
            <a:endParaRPr lang="en-GB" sz="3000" dirty="0"/>
          </a:p>
          <a:p>
            <a:pPr marL="0" indent="0">
              <a:buFont typeface="Wingdings 3" charset="2"/>
              <a:buNone/>
            </a:pPr>
            <a:r>
              <a:rPr lang="en-GB" sz="3000" dirty="0"/>
              <a:t>Remember to put in a subject!</a:t>
            </a:r>
          </a:p>
          <a:p>
            <a:pPr marL="0" indent="0">
              <a:buFont typeface="Wingdings 3" charset="2"/>
              <a:buNone/>
            </a:pPr>
            <a:endParaRPr lang="en-GB" sz="3000" dirty="0"/>
          </a:p>
          <a:p>
            <a:pPr marL="0" indent="0">
              <a:buFont typeface="Wingdings 3" charset="2"/>
              <a:buNone/>
            </a:pPr>
            <a:endParaRPr lang="en-GB" sz="3000" dirty="0"/>
          </a:p>
          <a:p>
            <a:pPr marL="0" indent="0">
              <a:buFont typeface="Wingdings 3" charset="2"/>
              <a:buNone/>
            </a:pPr>
            <a:r>
              <a:rPr lang="en-GB" sz="3000" dirty="0"/>
              <a:t>Then click the paperclip icon. </a:t>
            </a:r>
          </a:p>
        </p:txBody>
      </p:sp>
    </p:spTree>
    <p:extLst>
      <p:ext uri="{BB962C8B-B14F-4D97-AF65-F5344CB8AC3E}">
        <p14:creationId xmlns:p14="http://schemas.microsoft.com/office/powerpoint/2010/main" val="218871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290-5618-8D48-9E4B-2066B3334B67}"/>
              </a:ext>
            </a:extLst>
          </p:cNvPr>
          <p:cNvSpPr>
            <a:spLocks noGrp="1"/>
          </p:cNvSpPr>
          <p:nvPr>
            <p:ph type="title"/>
          </p:nvPr>
        </p:nvSpPr>
        <p:spPr/>
        <p:txBody>
          <a:bodyPr/>
          <a:lstStyle/>
          <a:p>
            <a:r>
              <a:rPr lang="en-GB" dirty="0"/>
              <a:t>A Quick Reminder…</a:t>
            </a:r>
            <a:endParaRPr lang="en-US" dirty="0"/>
          </a:p>
        </p:txBody>
      </p:sp>
      <p:sp>
        <p:nvSpPr>
          <p:cNvPr id="3" name="Content Placeholder 2">
            <a:extLst>
              <a:ext uri="{FF2B5EF4-FFF2-40B4-BE49-F238E27FC236}">
                <a16:creationId xmlns:a16="http://schemas.microsoft.com/office/drawing/2014/main" id="{6782CDE4-AC8B-7449-8C4B-0887D6D0992A}"/>
              </a:ext>
            </a:extLst>
          </p:cNvPr>
          <p:cNvSpPr>
            <a:spLocks noGrp="1"/>
          </p:cNvSpPr>
          <p:nvPr>
            <p:ph idx="1"/>
          </p:nvPr>
        </p:nvSpPr>
        <p:spPr>
          <a:xfrm>
            <a:off x="226150" y="1270000"/>
            <a:ext cx="8596668" cy="3880773"/>
          </a:xfrm>
        </p:spPr>
        <p:txBody>
          <a:bodyPr>
            <a:noAutofit/>
          </a:bodyPr>
          <a:lstStyle/>
          <a:p>
            <a:r>
              <a:rPr lang="en-GB" sz="2000" dirty="0"/>
              <a:t>If you do not yet have your iPad – we know!</a:t>
            </a:r>
          </a:p>
          <a:p>
            <a:r>
              <a:rPr lang="en-GB" sz="2000" dirty="0"/>
              <a:t>Ms Lamont and Miss Edwards will call you to get your iPad issued </a:t>
            </a:r>
            <a:r>
              <a:rPr lang="en-GB" sz="2000" u="sng" dirty="0"/>
              <a:t>when we have time. </a:t>
            </a:r>
          </a:p>
          <a:p>
            <a:r>
              <a:rPr lang="en-GB" sz="2000" b="1" u="sng" dirty="0"/>
              <a:t>Do not</a:t>
            </a:r>
            <a:r>
              <a:rPr lang="en-GB" sz="2000" dirty="0"/>
              <a:t> come round to see us, especially during class time, ‘to get your iPad’ if we have not specifically arranged this with you. We cannot simply hand you an iPad, it takes time to set up. </a:t>
            </a:r>
          </a:p>
          <a:p>
            <a:r>
              <a:rPr lang="en-GB" sz="2000" dirty="0"/>
              <a:t>No one can get your iPad on your behalf. </a:t>
            </a:r>
          </a:p>
          <a:p>
            <a:r>
              <a:rPr lang="en-GB" sz="2000" dirty="0"/>
              <a:t>If you still do not have Self Service, or still have issues downloading apps, you should email your Computer Username and Asset Tag (the PT number on the back of the iPad) to Ms Lamont. </a:t>
            </a:r>
          </a:p>
        </p:txBody>
      </p:sp>
    </p:spTree>
    <p:extLst>
      <p:ext uri="{BB962C8B-B14F-4D97-AF65-F5344CB8AC3E}">
        <p14:creationId xmlns:p14="http://schemas.microsoft.com/office/powerpoint/2010/main" val="205487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709E8A-B93F-42C3-9AEF-D20806431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87" y="0"/>
            <a:ext cx="7711485" cy="6858000"/>
          </a:xfrm>
          <a:prstGeom prst="rect">
            <a:avLst/>
          </a:prstGeom>
        </p:spPr>
      </p:pic>
      <p:sp>
        <p:nvSpPr>
          <p:cNvPr id="4" name="Content Placeholder 2">
            <a:extLst>
              <a:ext uri="{FF2B5EF4-FFF2-40B4-BE49-F238E27FC236}">
                <a16:creationId xmlns:a16="http://schemas.microsoft.com/office/drawing/2014/main" id="{64C4FAB6-A584-45E5-8435-77710CA68B16}"/>
              </a:ext>
            </a:extLst>
          </p:cNvPr>
          <p:cNvSpPr txBox="1">
            <a:spLocks/>
          </p:cNvSpPr>
          <p:nvPr/>
        </p:nvSpPr>
        <p:spPr>
          <a:xfrm>
            <a:off x="4309729" y="1799082"/>
            <a:ext cx="3266607"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3000" dirty="0"/>
              <a:t>Choose either Attach File if you are sending a word/power point document, or Photo Library if it is a video. </a:t>
            </a:r>
          </a:p>
        </p:txBody>
      </p:sp>
    </p:spTree>
    <p:extLst>
      <p:ext uri="{BB962C8B-B14F-4D97-AF65-F5344CB8AC3E}">
        <p14:creationId xmlns:p14="http://schemas.microsoft.com/office/powerpoint/2010/main" val="54872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7AECF-7808-46D6-9B22-4C642562A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9" y="95693"/>
            <a:ext cx="5797407" cy="6858000"/>
          </a:xfrm>
          <a:prstGeom prst="rect">
            <a:avLst/>
          </a:prstGeom>
        </p:spPr>
      </p:pic>
      <p:sp>
        <p:nvSpPr>
          <p:cNvPr id="4" name="Content Placeholder 2">
            <a:extLst>
              <a:ext uri="{FF2B5EF4-FFF2-40B4-BE49-F238E27FC236}">
                <a16:creationId xmlns:a16="http://schemas.microsoft.com/office/drawing/2014/main" id="{3AA6FEE4-954B-4C0C-B83B-024623A3709E}"/>
              </a:ext>
            </a:extLst>
          </p:cNvPr>
          <p:cNvSpPr txBox="1">
            <a:spLocks/>
          </p:cNvSpPr>
          <p:nvPr/>
        </p:nvSpPr>
        <p:spPr>
          <a:xfrm>
            <a:off x="6446874" y="1076068"/>
            <a:ext cx="3266607"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3000" dirty="0"/>
              <a:t>You can find your documents either in files, or if it was a recently opened document it should be at the top!</a:t>
            </a:r>
          </a:p>
        </p:txBody>
      </p:sp>
    </p:spTree>
    <p:extLst>
      <p:ext uri="{BB962C8B-B14F-4D97-AF65-F5344CB8AC3E}">
        <p14:creationId xmlns:p14="http://schemas.microsoft.com/office/powerpoint/2010/main" val="104425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3CF67-795B-46EE-8D53-71FC4752B094}"/>
              </a:ext>
            </a:extLst>
          </p:cNvPr>
          <p:cNvPicPr>
            <a:picLocks noChangeAspect="1"/>
          </p:cNvPicPr>
          <p:nvPr/>
        </p:nvPicPr>
        <p:blipFill rotWithShape="1">
          <a:blip r:embed="rId2">
            <a:extLst>
              <a:ext uri="{28A0092B-C50C-407E-A947-70E740481C1C}">
                <a14:useLocalDpi xmlns:a14="http://schemas.microsoft.com/office/drawing/2010/main" val="0"/>
              </a:ext>
            </a:extLst>
          </a:blip>
          <a:srcRect r="28234"/>
          <a:stretch/>
        </p:blipFill>
        <p:spPr>
          <a:xfrm>
            <a:off x="400493" y="97761"/>
            <a:ext cx="6999767" cy="5918200"/>
          </a:xfrm>
          <a:prstGeom prst="rect">
            <a:avLst/>
          </a:prstGeom>
        </p:spPr>
      </p:pic>
      <p:sp>
        <p:nvSpPr>
          <p:cNvPr id="4" name="Content Placeholder 2">
            <a:extLst>
              <a:ext uri="{FF2B5EF4-FFF2-40B4-BE49-F238E27FC236}">
                <a16:creationId xmlns:a16="http://schemas.microsoft.com/office/drawing/2014/main" id="{841F5A59-625D-4752-9C79-18A4438DC1CF}"/>
              </a:ext>
            </a:extLst>
          </p:cNvPr>
          <p:cNvSpPr txBox="1">
            <a:spLocks/>
          </p:cNvSpPr>
          <p:nvPr/>
        </p:nvSpPr>
        <p:spPr>
          <a:xfrm>
            <a:off x="7712149" y="2785786"/>
            <a:ext cx="1920949"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3000" dirty="0"/>
              <a:t>Attach as a copy!</a:t>
            </a:r>
          </a:p>
        </p:txBody>
      </p:sp>
    </p:spTree>
    <p:extLst>
      <p:ext uri="{BB962C8B-B14F-4D97-AF65-F5344CB8AC3E}">
        <p14:creationId xmlns:p14="http://schemas.microsoft.com/office/powerpoint/2010/main" val="427480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C3F2FB-C39D-4729-8BCE-0CCEB2C4B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33" y="665716"/>
            <a:ext cx="9753600" cy="3251200"/>
          </a:xfrm>
          <a:prstGeom prst="rect">
            <a:avLst/>
          </a:prstGeom>
        </p:spPr>
      </p:pic>
      <p:sp>
        <p:nvSpPr>
          <p:cNvPr id="4" name="Content Placeholder 2">
            <a:extLst>
              <a:ext uri="{FF2B5EF4-FFF2-40B4-BE49-F238E27FC236}">
                <a16:creationId xmlns:a16="http://schemas.microsoft.com/office/drawing/2014/main" id="{FE962612-6874-46B3-A7CD-BEF717EB989D}"/>
              </a:ext>
            </a:extLst>
          </p:cNvPr>
          <p:cNvSpPr txBox="1">
            <a:spLocks/>
          </p:cNvSpPr>
          <p:nvPr/>
        </p:nvSpPr>
        <p:spPr>
          <a:xfrm>
            <a:off x="1896139" y="4061693"/>
            <a:ext cx="7598735" cy="388077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3000" dirty="0"/>
              <a:t>Send by clicking on the blue arrow!</a:t>
            </a:r>
          </a:p>
        </p:txBody>
      </p:sp>
    </p:spTree>
    <p:extLst>
      <p:ext uri="{BB962C8B-B14F-4D97-AF65-F5344CB8AC3E}">
        <p14:creationId xmlns:p14="http://schemas.microsoft.com/office/powerpoint/2010/main" val="405862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a:xfrm>
            <a:off x="0" y="167813"/>
            <a:ext cx="8596668" cy="1320800"/>
          </a:xfrm>
        </p:spPr>
        <p:txBody>
          <a:bodyPr/>
          <a:lstStyle/>
          <a:p>
            <a:r>
              <a:rPr lang="en-GB" dirty="0"/>
              <a:t>More How To’s</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a:xfrm>
            <a:off x="0" y="828213"/>
            <a:ext cx="10293684" cy="3880773"/>
          </a:xfrm>
        </p:spPr>
        <p:txBody>
          <a:bodyPr>
            <a:normAutofit/>
          </a:bodyPr>
          <a:lstStyle/>
          <a:p>
            <a:r>
              <a:rPr lang="en-GB" sz="3000" dirty="0"/>
              <a:t>There will be more How To’s every Thursday Personal Support, and if you have any specific requests please feel free to write your suggestions to Ms Lamont via email, or pop in during a suitable time (I.e. break of lunch) and let her know!</a:t>
            </a:r>
          </a:p>
          <a:p>
            <a:r>
              <a:rPr lang="en-GB" sz="3000" dirty="0"/>
              <a:t>Next week we will look at</a:t>
            </a:r>
            <a:br>
              <a:rPr lang="en-GB" sz="3000" dirty="0"/>
            </a:br>
            <a:r>
              <a:rPr lang="en-GB" sz="3000" dirty="0"/>
              <a:t>Teams and </a:t>
            </a:r>
            <a:r>
              <a:rPr lang="en-GB" sz="3000" dirty="0" err="1"/>
              <a:t>Showbie</a:t>
            </a:r>
            <a:r>
              <a:rPr lang="en-GB" sz="3000" dirty="0"/>
              <a:t>!</a:t>
            </a:r>
            <a:endParaRPr lang="en-US" sz="3000" dirty="0"/>
          </a:p>
        </p:txBody>
      </p:sp>
      <p:pic>
        <p:nvPicPr>
          <p:cNvPr id="4" name="Picture 4">
            <a:extLst>
              <a:ext uri="{FF2B5EF4-FFF2-40B4-BE49-F238E27FC236}">
                <a16:creationId xmlns:a16="http://schemas.microsoft.com/office/drawing/2014/main" id="{2D42518D-A93D-D343-A1C8-5A24D8913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8700">
            <a:off x="5381436" y="2720339"/>
            <a:ext cx="4407751" cy="4407751"/>
          </a:xfrm>
          <a:prstGeom prst="rect">
            <a:avLst/>
          </a:prstGeom>
        </p:spPr>
      </p:pic>
    </p:spTree>
    <p:extLst>
      <p:ext uri="{BB962C8B-B14F-4D97-AF65-F5344CB8AC3E}">
        <p14:creationId xmlns:p14="http://schemas.microsoft.com/office/powerpoint/2010/main" val="367810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290-5618-8D48-9E4B-2066B3334B67}"/>
              </a:ext>
            </a:extLst>
          </p:cNvPr>
          <p:cNvSpPr>
            <a:spLocks noGrp="1"/>
          </p:cNvSpPr>
          <p:nvPr>
            <p:ph type="title"/>
          </p:nvPr>
        </p:nvSpPr>
        <p:spPr/>
        <p:txBody>
          <a:bodyPr/>
          <a:lstStyle/>
          <a:p>
            <a:r>
              <a:rPr lang="en-GB" dirty="0"/>
              <a:t>S1/2 iPads </a:t>
            </a:r>
            <a:endParaRPr lang="en-US" dirty="0"/>
          </a:p>
        </p:txBody>
      </p:sp>
      <p:sp>
        <p:nvSpPr>
          <p:cNvPr id="3" name="Content Placeholder 2">
            <a:extLst>
              <a:ext uri="{FF2B5EF4-FFF2-40B4-BE49-F238E27FC236}">
                <a16:creationId xmlns:a16="http://schemas.microsoft.com/office/drawing/2014/main" id="{6782CDE4-AC8B-7449-8C4B-0887D6D0992A}"/>
              </a:ext>
            </a:extLst>
          </p:cNvPr>
          <p:cNvSpPr>
            <a:spLocks noGrp="1"/>
          </p:cNvSpPr>
          <p:nvPr>
            <p:ph idx="1"/>
          </p:nvPr>
        </p:nvSpPr>
        <p:spPr>
          <a:xfrm>
            <a:off x="226150" y="1270000"/>
            <a:ext cx="8596668" cy="3880773"/>
          </a:xfrm>
        </p:spPr>
        <p:txBody>
          <a:bodyPr>
            <a:noAutofit/>
          </a:bodyPr>
          <a:lstStyle/>
          <a:p>
            <a:r>
              <a:rPr lang="en-GB" sz="2800" dirty="0"/>
              <a:t>We have had extensive problems with S1/2 iPads this week, as many of you will know.</a:t>
            </a:r>
          </a:p>
          <a:p>
            <a:r>
              <a:rPr lang="en-GB" sz="2800" dirty="0"/>
              <a:t>We will not be able to hand out any more S1/2 iPads until this is solved.</a:t>
            </a:r>
          </a:p>
          <a:p>
            <a:r>
              <a:rPr lang="en-GB" sz="2800" dirty="0"/>
              <a:t>We are sorry about this but it is not something we can help at the moment, we are working very hard behind the scenes to get it fixed!</a:t>
            </a:r>
          </a:p>
          <a:p>
            <a:r>
              <a:rPr lang="en-GB" sz="2800" dirty="0"/>
              <a:t>You just need to be patient!</a:t>
            </a:r>
          </a:p>
        </p:txBody>
      </p:sp>
    </p:spTree>
    <p:extLst>
      <p:ext uri="{BB962C8B-B14F-4D97-AF65-F5344CB8AC3E}">
        <p14:creationId xmlns:p14="http://schemas.microsoft.com/office/powerpoint/2010/main" val="363719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290-5618-8D48-9E4B-2066B3334B67}"/>
              </a:ext>
            </a:extLst>
          </p:cNvPr>
          <p:cNvSpPr>
            <a:spLocks noGrp="1"/>
          </p:cNvSpPr>
          <p:nvPr>
            <p:ph type="title"/>
          </p:nvPr>
        </p:nvSpPr>
        <p:spPr>
          <a:xfrm>
            <a:off x="0" y="0"/>
            <a:ext cx="8596668" cy="1320800"/>
          </a:xfrm>
        </p:spPr>
        <p:txBody>
          <a:bodyPr/>
          <a:lstStyle/>
          <a:p>
            <a:r>
              <a:rPr lang="en-GB" dirty="0"/>
              <a:t>FAQ’s</a:t>
            </a:r>
            <a:endParaRPr lang="en-US" dirty="0"/>
          </a:p>
        </p:txBody>
      </p:sp>
      <p:sp>
        <p:nvSpPr>
          <p:cNvPr id="3" name="Content Placeholder 2">
            <a:extLst>
              <a:ext uri="{FF2B5EF4-FFF2-40B4-BE49-F238E27FC236}">
                <a16:creationId xmlns:a16="http://schemas.microsoft.com/office/drawing/2014/main" id="{6782CDE4-AC8B-7449-8C4B-0887D6D0992A}"/>
              </a:ext>
            </a:extLst>
          </p:cNvPr>
          <p:cNvSpPr>
            <a:spLocks noGrp="1"/>
          </p:cNvSpPr>
          <p:nvPr>
            <p:ph idx="1"/>
          </p:nvPr>
        </p:nvSpPr>
        <p:spPr>
          <a:xfrm>
            <a:off x="142597" y="785395"/>
            <a:ext cx="8596668" cy="3880773"/>
          </a:xfrm>
        </p:spPr>
        <p:txBody>
          <a:bodyPr>
            <a:noAutofit/>
          </a:bodyPr>
          <a:lstStyle/>
          <a:p>
            <a:r>
              <a:rPr lang="en-GB" sz="2000" dirty="0"/>
              <a:t>Internet issues? Turn your iPad off then on again. Go to Safari. Wait for the ‘Proxy’ pop up and enter your computer username and password. </a:t>
            </a:r>
          </a:p>
          <a:p>
            <a:r>
              <a:rPr lang="en-GB" sz="2000" dirty="0"/>
              <a:t>If you forget your password ask a member of staff to reset it. You must log onto a computer and change it from the default ‘welcome’ to something else. </a:t>
            </a:r>
          </a:p>
          <a:p>
            <a:r>
              <a:rPr lang="en-GB" sz="2000" dirty="0"/>
              <a:t>‘Verify Apple Id’ pop up? For S 1- 4 your passcode is 020508. S5 &amp; 6 set their own, if you have forgotten this, email Ms Lamont</a:t>
            </a:r>
          </a:p>
          <a:p>
            <a:r>
              <a:rPr lang="en-GB" sz="2000" dirty="0"/>
              <a:t>Battery not charging all the way? Let your iPad drain completely of battery, leave it over night </a:t>
            </a:r>
            <a:r>
              <a:rPr lang="en-GB" sz="2000" u="sng" dirty="0"/>
              <a:t>not on charge, </a:t>
            </a:r>
            <a:r>
              <a:rPr lang="en-GB" sz="2000" dirty="0"/>
              <a:t>charge it in the morning. Best to do this at a weekend!</a:t>
            </a:r>
          </a:p>
          <a:p>
            <a:r>
              <a:rPr lang="en-GB" sz="2000" dirty="0"/>
              <a:t>iOS update? Do this in the evening, plugged into your charger and on WiFi. </a:t>
            </a:r>
          </a:p>
          <a:p>
            <a:r>
              <a:rPr lang="en-GB" sz="2000" dirty="0"/>
              <a:t>Locked out of your iPad? S1 – 4 all have the same code. S5 – 6 can see Ms Lamont for a reset. </a:t>
            </a:r>
          </a:p>
        </p:txBody>
      </p:sp>
    </p:spTree>
    <p:extLst>
      <p:ext uri="{BB962C8B-B14F-4D97-AF65-F5344CB8AC3E}">
        <p14:creationId xmlns:p14="http://schemas.microsoft.com/office/powerpoint/2010/main" val="297101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Setting up your Emails</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It is a good idea to set up your Outlook app for emails to save you having to log onto Glow via safari all of the time!</a:t>
            </a:r>
          </a:p>
          <a:p>
            <a:r>
              <a:rPr lang="en-GB" sz="3000" dirty="0"/>
              <a:t>Follow these steps to do so. </a:t>
            </a:r>
            <a:endParaRPr lang="en-US" sz="3000" dirty="0"/>
          </a:p>
        </p:txBody>
      </p:sp>
    </p:spTree>
    <p:extLst>
      <p:ext uri="{BB962C8B-B14F-4D97-AF65-F5344CB8AC3E}">
        <p14:creationId xmlns:p14="http://schemas.microsoft.com/office/powerpoint/2010/main" val="310632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909E723-1465-424C-9937-887A204D326C}"/>
              </a:ext>
            </a:extLst>
          </p:cNvPr>
          <p:cNvPicPr>
            <a:picLocks noChangeAspect="1"/>
          </p:cNvPicPr>
          <p:nvPr/>
        </p:nvPicPr>
        <p:blipFill rotWithShape="1">
          <a:blip r:embed="rId2">
            <a:extLst>
              <a:ext uri="{28A0092B-C50C-407E-A947-70E740481C1C}">
                <a14:useLocalDpi xmlns:a14="http://schemas.microsoft.com/office/drawing/2010/main" val="0"/>
              </a:ext>
            </a:extLst>
          </a:blip>
          <a:srcRect t="12960" r="17659" b="45972"/>
          <a:stretch/>
        </p:blipFill>
        <p:spPr>
          <a:xfrm>
            <a:off x="437098" y="771523"/>
            <a:ext cx="7634086" cy="4868581"/>
          </a:xfrm>
          <a:prstGeom prst="rect">
            <a:avLst/>
          </a:prstGeom>
        </p:spPr>
      </p:pic>
      <p:pic>
        <p:nvPicPr>
          <p:cNvPr id="6" name="Picture 4">
            <a:extLst>
              <a:ext uri="{FF2B5EF4-FFF2-40B4-BE49-F238E27FC236}">
                <a16:creationId xmlns:a16="http://schemas.microsoft.com/office/drawing/2014/main" id="{C27A19F1-592A-3941-8179-D3F49E06B5F0}"/>
              </a:ext>
            </a:extLst>
          </p:cNvPr>
          <p:cNvPicPr>
            <a:picLocks noChangeAspect="1"/>
          </p:cNvPicPr>
          <p:nvPr/>
        </p:nvPicPr>
        <p:blipFill rotWithShape="1">
          <a:blip r:embed="rId2">
            <a:extLst>
              <a:ext uri="{28A0092B-C50C-407E-A947-70E740481C1C}">
                <a14:useLocalDpi xmlns:a14="http://schemas.microsoft.com/office/drawing/2010/main" val="0"/>
              </a:ext>
            </a:extLst>
          </a:blip>
          <a:srcRect t="54462" r="1747" b="3970"/>
          <a:stretch/>
        </p:blipFill>
        <p:spPr>
          <a:xfrm>
            <a:off x="4562475" y="2730499"/>
            <a:ext cx="7629525" cy="4127501"/>
          </a:xfrm>
          <a:prstGeom prst="rect">
            <a:avLst/>
          </a:prstGeom>
        </p:spPr>
      </p:pic>
    </p:spTree>
    <p:extLst>
      <p:ext uri="{BB962C8B-B14F-4D97-AF65-F5344CB8AC3E}">
        <p14:creationId xmlns:p14="http://schemas.microsoft.com/office/powerpoint/2010/main" val="255339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6B2CF6-4BE7-0B48-97D5-823C0F13D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71" y="567153"/>
            <a:ext cx="8334450" cy="6168188"/>
          </a:xfrm>
          <a:prstGeom prst="rect">
            <a:avLst/>
          </a:prstGeom>
        </p:spPr>
      </p:pic>
    </p:spTree>
    <p:extLst>
      <p:ext uri="{BB962C8B-B14F-4D97-AF65-F5344CB8AC3E}">
        <p14:creationId xmlns:p14="http://schemas.microsoft.com/office/powerpoint/2010/main" val="265445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4091DD2-2A7E-CF40-9C38-A7AD7EA1D139}"/>
              </a:ext>
            </a:extLst>
          </p:cNvPr>
          <p:cNvPicPr>
            <a:picLocks noChangeAspect="1"/>
          </p:cNvPicPr>
          <p:nvPr/>
        </p:nvPicPr>
        <p:blipFill rotWithShape="1">
          <a:blip r:embed="rId2">
            <a:extLst>
              <a:ext uri="{28A0092B-C50C-407E-A947-70E740481C1C}">
                <a14:useLocalDpi xmlns:a14="http://schemas.microsoft.com/office/drawing/2010/main" val="0"/>
              </a:ext>
            </a:extLst>
          </a:blip>
          <a:srcRect r="8368" b="32794"/>
          <a:stretch/>
        </p:blipFill>
        <p:spPr>
          <a:xfrm>
            <a:off x="1404753" y="305747"/>
            <a:ext cx="7451826" cy="6503258"/>
          </a:xfrm>
          <a:prstGeom prst="rect">
            <a:avLst/>
          </a:prstGeom>
        </p:spPr>
      </p:pic>
    </p:spTree>
    <p:extLst>
      <p:ext uri="{BB962C8B-B14F-4D97-AF65-F5344CB8AC3E}">
        <p14:creationId xmlns:p14="http://schemas.microsoft.com/office/powerpoint/2010/main" val="212494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FA0514-0834-5C48-8238-4B5DD48A9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63" y="126137"/>
            <a:ext cx="7047874" cy="6605726"/>
          </a:xfrm>
          <a:prstGeom prst="rect">
            <a:avLst/>
          </a:prstGeom>
        </p:spPr>
      </p:pic>
    </p:spTree>
    <p:extLst>
      <p:ext uri="{BB962C8B-B14F-4D97-AF65-F5344CB8AC3E}">
        <p14:creationId xmlns:p14="http://schemas.microsoft.com/office/powerpoint/2010/main" val="20282964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TotalTime>
  <Words>769</Words>
  <Application>Microsoft Office PowerPoint</Application>
  <PresentationFormat>Widescreen</PresentationFormat>
  <Paragraphs>50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 3</vt:lpstr>
      <vt:lpstr>Facet</vt:lpstr>
      <vt:lpstr>Getting to know your iPad</vt:lpstr>
      <vt:lpstr>A Quick Reminder…</vt:lpstr>
      <vt:lpstr>S1/2 iPads </vt:lpstr>
      <vt:lpstr>FAQ’s</vt:lpstr>
      <vt:lpstr>Setting up your Emails</vt:lpstr>
      <vt:lpstr>PowerPoint Presentation</vt:lpstr>
      <vt:lpstr>PowerPoint Presentation</vt:lpstr>
      <vt:lpstr>PowerPoint Presentation</vt:lpstr>
      <vt:lpstr>PowerPoint Presentation</vt:lpstr>
      <vt:lpstr>PowerPoint Presentation</vt:lpstr>
      <vt:lpstr>Glow Issues</vt:lpstr>
      <vt:lpstr>Microsoft Word</vt:lpstr>
      <vt:lpstr>PowerPoint Presentation</vt:lpstr>
      <vt:lpstr>PowerPoint Presentation</vt:lpstr>
      <vt:lpstr>PowerPoint Presentation</vt:lpstr>
      <vt:lpstr>PowerPoint Presentation</vt:lpstr>
      <vt:lpstr>Sending a Document via Email</vt:lpstr>
      <vt:lpstr>Sending a Document via Email</vt:lpstr>
      <vt:lpstr>PowerPoint Presentation</vt:lpstr>
      <vt:lpstr>PowerPoint Presentation</vt:lpstr>
      <vt:lpstr>PowerPoint Presentation</vt:lpstr>
      <vt:lpstr>PowerPoint Presentation</vt:lpstr>
      <vt:lpstr>PowerPoint Presentation</vt:lpstr>
      <vt:lpstr>More How 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your iPad</dc:title>
  <dc:creator>SLamont</dc:creator>
  <cp:lastModifiedBy>SLamont</cp:lastModifiedBy>
  <cp:revision>5</cp:revision>
  <dcterms:created xsi:type="dcterms:W3CDTF">2020-09-30T13:49:55Z</dcterms:created>
  <dcterms:modified xsi:type="dcterms:W3CDTF">2020-09-30T14:50:19Z</dcterms:modified>
</cp:coreProperties>
</file>