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58" r:id="rId5"/>
    <p:sldId id="259" r:id="rId6"/>
    <p:sldId id="260" r:id="rId7"/>
    <p:sldId id="261" r:id="rId8"/>
    <p:sldId id="262" r:id="rId9"/>
    <p:sldId id="263" r:id="rId10"/>
    <p:sldId id="265" r:id="rId11"/>
    <p:sldId id="266" r:id="rId12"/>
    <p:sldId id="267" r:id="rId13"/>
    <p:sldId id="268" r:id="rId14"/>
    <p:sldId id="269" r:id="rId15"/>
    <p:sldId id="264" r:id="rId16"/>
    <p:sldId id="270" r:id="rId17"/>
    <p:sldId id="271" r:id="rId18"/>
    <p:sldId id="272" r:id="rId19"/>
    <p:sldId id="273"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4280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1878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19719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038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348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1108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2537342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498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267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304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82018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869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4163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92127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99369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854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9/23/20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0299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23F8-E346-6B4D-B4D5-6C7E8CF1A376}"/>
              </a:ext>
            </a:extLst>
          </p:cNvPr>
          <p:cNvSpPr>
            <a:spLocks noGrp="1"/>
          </p:cNvSpPr>
          <p:nvPr>
            <p:ph type="ctrTitle"/>
          </p:nvPr>
        </p:nvSpPr>
        <p:spPr>
          <a:xfrm>
            <a:off x="4974337" y="1265314"/>
            <a:ext cx="4299666" cy="3249131"/>
          </a:xfrm>
        </p:spPr>
        <p:txBody>
          <a:bodyPr>
            <a:normAutofit/>
          </a:bodyPr>
          <a:lstStyle/>
          <a:p>
            <a:pPr algn="l"/>
            <a:r>
              <a:rPr lang="en-GB"/>
              <a:t>Getting to know your iPad</a:t>
            </a:r>
            <a:endParaRPr lang="en-US"/>
          </a:p>
        </p:txBody>
      </p:sp>
      <p:sp>
        <p:nvSpPr>
          <p:cNvPr id="29" name="Isosceles Triangle 8">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a:extLst>
              <a:ext uri="{FF2B5EF4-FFF2-40B4-BE49-F238E27FC236}">
                <a16:creationId xmlns:a16="http://schemas.microsoft.com/office/drawing/2014/main" id="{00E0888E-C363-BA4C-A36A-316DF560D7EE}"/>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888604" y="1550139"/>
            <a:ext cx="3765692" cy="3765692"/>
          </a:xfrm>
          <a:prstGeom prst="rect">
            <a:avLst/>
          </a:prstGeom>
        </p:spPr>
      </p:pic>
    </p:spTree>
    <p:extLst>
      <p:ext uri="{BB962C8B-B14F-4D97-AF65-F5344CB8AC3E}">
        <p14:creationId xmlns:p14="http://schemas.microsoft.com/office/powerpoint/2010/main" val="77322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909E723-1465-424C-9937-887A204D326C}"/>
              </a:ext>
            </a:extLst>
          </p:cNvPr>
          <p:cNvPicPr>
            <a:picLocks noChangeAspect="1"/>
          </p:cNvPicPr>
          <p:nvPr/>
        </p:nvPicPr>
        <p:blipFill rotWithShape="1">
          <a:blip r:embed="rId2">
            <a:extLst>
              <a:ext uri="{28A0092B-C50C-407E-A947-70E740481C1C}">
                <a14:useLocalDpi xmlns:a14="http://schemas.microsoft.com/office/drawing/2010/main" val="0"/>
              </a:ext>
            </a:extLst>
          </a:blip>
          <a:srcRect t="12960" r="17659" b="45972"/>
          <a:stretch/>
        </p:blipFill>
        <p:spPr>
          <a:xfrm>
            <a:off x="437098" y="771523"/>
            <a:ext cx="7634086" cy="4868581"/>
          </a:xfrm>
          <a:prstGeom prst="rect">
            <a:avLst/>
          </a:prstGeom>
        </p:spPr>
      </p:pic>
      <p:pic>
        <p:nvPicPr>
          <p:cNvPr id="6" name="Picture 4">
            <a:extLst>
              <a:ext uri="{FF2B5EF4-FFF2-40B4-BE49-F238E27FC236}">
                <a16:creationId xmlns:a16="http://schemas.microsoft.com/office/drawing/2014/main" id="{C27A19F1-592A-3941-8179-D3F49E06B5F0}"/>
              </a:ext>
            </a:extLst>
          </p:cNvPr>
          <p:cNvPicPr>
            <a:picLocks noChangeAspect="1"/>
          </p:cNvPicPr>
          <p:nvPr/>
        </p:nvPicPr>
        <p:blipFill rotWithShape="1">
          <a:blip r:embed="rId2">
            <a:extLst>
              <a:ext uri="{28A0092B-C50C-407E-A947-70E740481C1C}">
                <a14:useLocalDpi xmlns:a14="http://schemas.microsoft.com/office/drawing/2010/main" val="0"/>
              </a:ext>
            </a:extLst>
          </a:blip>
          <a:srcRect t="54462" r="1747" b="3970"/>
          <a:stretch/>
        </p:blipFill>
        <p:spPr>
          <a:xfrm>
            <a:off x="4562475" y="2730499"/>
            <a:ext cx="7629525" cy="4127501"/>
          </a:xfrm>
          <a:prstGeom prst="rect">
            <a:avLst/>
          </a:prstGeom>
        </p:spPr>
      </p:pic>
    </p:spTree>
    <p:extLst>
      <p:ext uri="{BB962C8B-B14F-4D97-AF65-F5344CB8AC3E}">
        <p14:creationId xmlns:p14="http://schemas.microsoft.com/office/powerpoint/2010/main" val="2553396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B6B2CF6-4BE7-0B48-97D5-823C0F13D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71" y="567153"/>
            <a:ext cx="8334450" cy="6168188"/>
          </a:xfrm>
          <a:prstGeom prst="rect">
            <a:avLst/>
          </a:prstGeom>
        </p:spPr>
      </p:pic>
    </p:spTree>
    <p:extLst>
      <p:ext uri="{BB962C8B-B14F-4D97-AF65-F5344CB8AC3E}">
        <p14:creationId xmlns:p14="http://schemas.microsoft.com/office/powerpoint/2010/main" val="2654456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4091DD2-2A7E-CF40-9C38-A7AD7EA1D139}"/>
              </a:ext>
            </a:extLst>
          </p:cNvPr>
          <p:cNvPicPr>
            <a:picLocks noChangeAspect="1"/>
          </p:cNvPicPr>
          <p:nvPr/>
        </p:nvPicPr>
        <p:blipFill rotWithShape="1">
          <a:blip r:embed="rId2">
            <a:extLst>
              <a:ext uri="{28A0092B-C50C-407E-A947-70E740481C1C}">
                <a14:useLocalDpi xmlns:a14="http://schemas.microsoft.com/office/drawing/2010/main" val="0"/>
              </a:ext>
            </a:extLst>
          </a:blip>
          <a:srcRect r="8368" b="32794"/>
          <a:stretch/>
        </p:blipFill>
        <p:spPr>
          <a:xfrm>
            <a:off x="1404753" y="305747"/>
            <a:ext cx="7451826" cy="6503258"/>
          </a:xfrm>
          <a:prstGeom prst="rect">
            <a:avLst/>
          </a:prstGeom>
        </p:spPr>
      </p:pic>
    </p:spTree>
    <p:extLst>
      <p:ext uri="{BB962C8B-B14F-4D97-AF65-F5344CB8AC3E}">
        <p14:creationId xmlns:p14="http://schemas.microsoft.com/office/powerpoint/2010/main" val="2124942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EFA0514-0834-5C48-8238-4B5DD48A9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063" y="126137"/>
            <a:ext cx="7047874" cy="6605726"/>
          </a:xfrm>
          <a:prstGeom prst="rect">
            <a:avLst/>
          </a:prstGeom>
        </p:spPr>
      </p:pic>
    </p:spTree>
    <p:extLst>
      <p:ext uri="{BB962C8B-B14F-4D97-AF65-F5344CB8AC3E}">
        <p14:creationId xmlns:p14="http://schemas.microsoft.com/office/powerpoint/2010/main" val="202829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9F905F4-45E9-0A4A-9E29-5EE805EEF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724" y="73579"/>
            <a:ext cx="6412908" cy="6710842"/>
          </a:xfrm>
          <a:prstGeom prst="rect">
            <a:avLst/>
          </a:prstGeom>
        </p:spPr>
      </p:pic>
    </p:spTree>
    <p:extLst>
      <p:ext uri="{BB962C8B-B14F-4D97-AF65-F5344CB8AC3E}">
        <p14:creationId xmlns:p14="http://schemas.microsoft.com/office/powerpoint/2010/main" val="1615846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264A-5FF2-5143-9214-0EE97A8BA6E0}"/>
              </a:ext>
            </a:extLst>
          </p:cNvPr>
          <p:cNvSpPr>
            <a:spLocks noGrp="1"/>
          </p:cNvSpPr>
          <p:nvPr>
            <p:ph type="title"/>
          </p:nvPr>
        </p:nvSpPr>
        <p:spPr/>
        <p:txBody>
          <a:bodyPr/>
          <a:lstStyle/>
          <a:p>
            <a:r>
              <a:rPr lang="en-GB" dirty="0"/>
              <a:t>Glow Issues</a:t>
            </a:r>
            <a:endParaRPr lang="en-US" dirty="0"/>
          </a:p>
        </p:txBody>
      </p:sp>
      <p:sp>
        <p:nvSpPr>
          <p:cNvPr id="3" name="Content Placeholder 2">
            <a:extLst>
              <a:ext uri="{FF2B5EF4-FFF2-40B4-BE49-F238E27FC236}">
                <a16:creationId xmlns:a16="http://schemas.microsoft.com/office/drawing/2014/main" id="{EBF9A8E1-3814-A648-914D-BB280E54E331}"/>
              </a:ext>
            </a:extLst>
          </p:cNvPr>
          <p:cNvSpPr>
            <a:spLocks noGrp="1"/>
          </p:cNvSpPr>
          <p:nvPr>
            <p:ph idx="1"/>
          </p:nvPr>
        </p:nvSpPr>
        <p:spPr/>
        <p:txBody>
          <a:bodyPr>
            <a:normAutofit/>
          </a:bodyPr>
          <a:lstStyle/>
          <a:p>
            <a:r>
              <a:rPr lang="en-GB" sz="3000" dirty="0"/>
              <a:t>If your have forgotten your glow password, a staff member can reset this</a:t>
            </a:r>
          </a:p>
          <a:p>
            <a:r>
              <a:rPr lang="en-GB" sz="3000" dirty="0"/>
              <a:t>For staff: this can be found by logging into glow via safari/internet browser, selecting Management Console in the top tool bar then searching for the pupil!</a:t>
            </a:r>
            <a:endParaRPr lang="en-US" sz="3000" dirty="0"/>
          </a:p>
        </p:txBody>
      </p:sp>
    </p:spTree>
    <p:extLst>
      <p:ext uri="{BB962C8B-B14F-4D97-AF65-F5344CB8AC3E}">
        <p14:creationId xmlns:p14="http://schemas.microsoft.com/office/powerpoint/2010/main" val="366257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264A-5FF2-5143-9214-0EE97A8BA6E0}"/>
              </a:ext>
            </a:extLst>
          </p:cNvPr>
          <p:cNvSpPr>
            <a:spLocks noGrp="1"/>
          </p:cNvSpPr>
          <p:nvPr>
            <p:ph type="title"/>
          </p:nvPr>
        </p:nvSpPr>
        <p:spPr/>
        <p:txBody>
          <a:bodyPr/>
          <a:lstStyle/>
          <a:p>
            <a:r>
              <a:rPr lang="en-GB" dirty="0"/>
              <a:t>Saving Your Work</a:t>
            </a:r>
            <a:endParaRPr lang="en-US" dirty="0"/>
          </a:p>
        </p:txBody>
      </p:sp>
      <p:sp>
        <p:nvSpPr>
          <p:cNvPr id="3" name="Content Placeholder 2">
            <a:extLst>
              <a:ext uri="{FF2B5EF4-FFF2-40B4-BE49-F238E27FC236}">
                <a16:creationId xmlns:a16="http://schemas.microsoft.com/office/drawing/2014/main" id="{EBF9A8E1-3814-A648-914D-BB280E54E331}"/>
              </a:ext>
            </a:extLst>
          </p:cNvPr>
          <p:cNvSpPr>
            <a:spLocks noGrp="1"/>
          </p:cNvSpPr>
          <p:nvPr>
            <p:ph idx="1"/>
          </p:nvPr>
        </p:nvSpPr>
        <p:spPr/>
        <p:txBody>
          <a:bodyPr>
            <a:normAutofit/>
          </a:bodyPr>
          <a:lstStyle/>
          <a:p>
            <a:r>
              <a:rPr lang="en-GB" sz="3000" dirty="0"/>
              <a:t>There are many features for saving your work. </a:t>
            </a:r>
          </a:p>
          <a:p>
            <a:r>
              <a:rPr lang="en-GB" sz="3000" dirty="0"/>
              <a:t>We will now go over some of your options!</a:t>
            </a:r>
          </a:p>
          <a:p>
            <a:r>
              <a:rPr lang="en-GB" sz="3000" dirty="0"/>
              <a:t>To have OneDrive as an option in your other apps, you should have the app downloaded and log into it with your glow email. </a:t>
            </a:r>
            <a:endParaRPr lang="en-US" sz="3000" dirty="0"/>
          </a:p>
        </p:txBody>
      </p:sp>
    </p:spTree>
    <p:extLst>
      <p:ext uri="{BB962C8B-B14F-4D97-AF65-F5344CB8AC3E}">
        <p14:creationId xmlns:p14="http://schemas.microsoft.com/office/powerpoint/2010/main" val="4291977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040B336-B84C-BE48-A923-36A7AA3A6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643" y="377220"/>
            <a:ext cx="7633357" cy="4803043"/>
          </a:xfrm>
          <a:prstGeom prst="rect">
            <a:avLst/>
          </a:prstGeom>
        </p:spPr>
      </p:pic>
      <p:sp>
        <p:nvSpPr>
          <p:cNvPr id="6" name="Title 1">
            <a:extLst>
              <a:ext uri="{FF2B5EF4-FFF2-40B4-BE49-F238E27FC236}">
                <a16:creationId xmlns:a16="http://schemas.microsoft.com/office/drawing/2014/main" id="{2422A213-1A26-D143-B964-1BBC7D8D367A}"/>
              </a:ext>
            </a:extLst>
          </p:cNvPr>
          <p:cNvSpPr txBox="1">
            <a:spLocks/>
          </p:cNvSpPr>
          <p:nvPr/>
        </p:nvSpPr>
        <p:spPr>
          <a:xfrm>
            <a:off x="899028" y="2032365"/>
            <a:ext cx="3196684" cy="1492752"/>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900" dirty="0"/>
              <a:t>Open an app such as Pages</a:t>
            </a:r>
            <a:endParaRPr lang="en-US" sz="3900" dirty="0"/>
          </a:p>
        </p:txBody>
      </p:sp>
    </p:spTree>
    <p:extLst>
      <p:ext uri="{BB962C8B-B14F-4D97-AF65-F5344CB8AC3E}">
        <p14:creationId xmlns:p14="http://schemas.microsoft.com/office/powerpoint/2010/main" val="2675634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C960901-3035-7741-9F17-6A8B30275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85" y="546492"/>
            <a:ext cx="6300670" cy="4884429"/>
          </a:xfrm>
          <a:prstGeom prst="rect">
            <a:avLst/>
          </a:prstGeom>
        </p:spPr>
      </p:pic>
      <p:pic>
        <p:nvPicPr>
          <p:cNvPr id="3" name="Picture 3">
            <a:extLst>
              <a:ext uri="{FF2B5EF4-FFF2-40B4-BE49-F238E27FC236}">
                <a16:creationId xmlns:a16="http://schemas.microsoft.com/office/drawing/2014/main" id="{B2DDF27E-DE75-0D42-95E5-2F986EA56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911" y="546492"/>
            <a:ext cx="5142721" cy="4899706"/>
          </a:xfrm>
          <a:prstGeom prst="rect">
            <a:avLst/>
          </a:prstGeom>
        </p:spPr>
      </p:pic>
      <p:sp>
        <p:nvSpPr>
          <p:cNvPr id="7" name="Title 1">
            <a:extLst>
              <a:ext uri="{FF2B5EF4-FFF2-40B4-BE49-F238E27FC236}">
                <a16:creationId xmlns:a16="http://schemas.microsoft.com/office/drawing/2014/main" id="{7C40E91D-FB63-C74F-ABEA-8D06C7ECF1C5}"/>
              </a:ext>
            </a:extLst>
          </p:cNvPr>
          <p:cNvSpPr txBox="1">
            <a:spLocks/>
          </p:cNvSpPr>
          <p:nvPr/>
        </p:nvSpPr>
        <p:spPr>
          <a:xfrm>
            <a:off x="1825952" y="5565132"/>
            <a:ext cx="8540096" cy="1492752"/>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900" dirty="0"/>
              <a:t>Select the Three Wee Dots, then edit sidebar. </a:t>
            </a:r>
            <a:endParaRPr lang="en-US" sz="3900" dirty="0"/>
          </a:p>
        </p:txBody>
      </p:sp>
    </p:spTree>
    <p:extLst>
      <p:ext uri="{BB962C8B-B14F-4D97-AF65-F5344CB8AC3E}">
        <p14:creationId xmlns:p14="http://schemas.microsoft.com/office/powerpoint/2010/main" val="935202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CE150A8-1EA8-994B-8E83-7F811DA1A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26" y="231923"/>
            <a:ext cx="5125900" cy="6083563"/>
          </a:xfrm>
          <a:prstGeom prst="rect">
            <a:avLst/>
          </a:prstGeom>
        </p:spPr>
      </p:pic>
      <p:sp>
        <p:nvSpPr>
          <p:cNvPr id="4" name="Title 1">
            <a:extLst>
              <a:ext uri="{FF2B5EF4-FFF2-40B4-BE49-F238E27FC236}">
                <a16:creationId xmlns:a16="http://schemas.microsoft.com/office/drawing/2014/main" id="{573D8E4C-6A48-8840-A7A6-1A56E351DF36}"/>
              </a:ext>
            </a:extLst>
          </p:cNvPr>
          <p:cNvSpPr txBox="1">
            <a:spLocks/>
          </p:cNvSpPr>
          <p:nvPr/>
        </p:nvSpPr>
        <p:spPr>
          <a:xfrm>
            <a:off x="6480344" y="2527328"/>
            <a:ext cx="3196684" cy="1492752"/>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900" dirty="0"/>
              <a:t>Toggle OneDrive on!</a:t>
            </a:r>
            <a:endParaRPr lang="en-US" sz="3900" dirty="0"/>
          </a:p>
        </p:txBody>
      </p:sp>
    </p:spTree>
    <p:extLst>
      <p:ext uri="{BB962C8B-B14F-4D97-AF65-F5344CB8AC3E}">
        <p14:creationId xmlns:p14="http://schemas.microsoft.com/office/powerpoint/2010/main" val="1573172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7290-5618-8D48-9E4B-2066B3334B67}"/>
              </a:ext>
            </a:extLst>
          </p:cNvPr>
          <p:cNvSpPr>
            <a:spLocks noGrp="1"/>
          </p:cNvSpPr>
          <p:nvPr>
            <p:ph type="title"/>
          </p:nvPr>
        </p:nvSpPr>
        <p:spPr/>
        <p:txBody>
          <a:bodyPr/>
          <a:lstStyle/>
          <a:p>
            <a:r>
              <a:rPr lang="en-GB" dirty="0"/>
              <a:t>A Quick Reminder…</a:t>
            </a:r>
            <a:endParaRPr lang="en-US" dirty="0"/>
          </a:p>
        </p:txBody>
      </p:sp>
      <p:sp>
        <p:nvSpPr>
          <p:cNvPr id="3" name="Content Placeholder 2">
            <a:extLst>
              <a:ext uri="{FF2B5EF4-FFF2-40B4-BE49-F238E27FC236}">
                <a16:creationId xmlns:a16="http://schemas.microsoft.com/office/drawing/2014/main" id="{6782CDE4-AC8B-7449-8C4B-0887D6D0992A}"/>
              </a:ext>
            </a:extLst>
          </p:cNvPr>
          <p:cNvSpPr>
            <a:spLocks noGrp="1"/>
          </p:cNvSpPr>
          <p:nvPr>
            <p:ph idx="1"/>
          </p:nvPr>
        </p:nvSpPr>
        <p:spPr>
          <a:xfrm>
            <a:off x="226150" y="1270000"/>
            <a:ext cx="8596668" cy="3880773"/>
          </a:xfrm>
        </p:spPr>
        <p:txBody>
          <a:bodyPr>
            <a:noAutofit/>
          </a:bodyPr>
          <a:lstStyle/>
          <a:p>
            <a:r>
              <a:rPr lang="en-GB" sz="2000" dirty="0"/>
              <a:t>If you do not yet have your iPad – we know!</a:t>
            </a:r>
          </a:p>
          <a:p>
            <a:r>
              <a:rPr lang="en-GB" sz="2000" dirty="0"/>
              <a:t>Ms Lamont and Miss Edwards will call you to get your iPad issued </a:t>
            </a:r>
            <a:r>
              <a:rPr lang="en-GB" sz="2000" u="sng" dirty="0"/>
              <a:t>when we have time. </a:t>
            </a:r>
          </a:p>
          <a:p>
            <a:r>
              <a:rPr lang="en-GB" sz="2000" b="1" u="sng" dirty="0"/>
              <a:t>Do not</a:t>
            </a:r>
            <a:r>
              <a:rPr lang="en-GB" sz="2000" dirty="0"/>
              <a:t> come round to see us, especially during class time, ‘to get your iPad’ if we have not specifically arranged this with you. We cannot simply hand you an iPad, it takes time to set up. </a:t>
            </a:r>
          </a:p>
          <a:p>
            <a:r>
              <a:rPr lang="en-GB" sz="2000" dirty="0"/>
              <a:t>No one can get your iPad on your behalf. </a:t>
            </a:r>
          </a:p>
          <a:p>
            <a:r>
              <a:rPr lang="en-GB" sz="2000" dirty="0"/>
              <a:t>If you still do not have Self Service, or still have issues downloading apps, you should email your Computer Username and Asset Tag (the PT number on the back of the iPad) to Ms Lamont. </a:t>
            </a:r>
          </a:p>
          <a:p>
            <a:r>
              <a:rPr lang="en-GB" sz="2000" dirty="0"/>
              <a:t>Please remember both Ms Lamont and Miss Edwards will be rolling out the S1 &amp; 2 iPads over the next few weeks and are still teaching regular classes – replies to your emails for help etc may take longer.</a:t>
            </a:r>
          </a:p>
        </p:txBody>
      </p:sp>
    </p:spTree>
    <p:extLst>
      <p:ext uri="{BB962C8B-B14F-4D97-AF65-F5344CB8AC3E}">
        <p14:creationId xmlns:p14="http://schemas.microsoft.com/office/powerpoint/2010/main" val="205487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264A-5FF2-5143-9214-0EE97A8BA6E0}"/>
              </a:ext>
            </a:extLst>
          </p:cNvPr>
          <p:cNvSpPr>
            <a:spLocks noGrp="1"/>
          </p:cNvSpPr>
          <p:nvPr>
            <p:ph type="title"/>
          </p:nvPr>
        </p:nvSpPr>
        <p:spPr/>
        <p:txBody>
          <a:bodyPr/>
          <a:lstStyle/>
          <a:p>
            <a:r>
              <a:rPr lang="en-GB" dirty="0"/>
              <a:t>Saving Your Work</a:t>
            </a:r>
            <a:endParaRPr lang="en-US" dirty="0"/>
          </a:p>
        </p:txBody>
      </p:sp>
      <p:sp>
        <p:nvSpPr>
          <p:cNvPr id="3" name="Content Placeholder 2">
            <a:extLst>
              <a:ext uri="{FF2B5EF4-FFF2-40B4-BE49-F238E27FC236}">
                <a16:creationId xmlns:a16="http://schemas.microsoft.com/office/drawing/2014/main" id="{EBF9A8E1-3814-A648-914D-BB280E54E331}"/>
              </a:ext>
            </a:extLst>
          </p:cNvPr>
          <p:cNvSpPr>
            <a:spLocks noGrp="1"/>
          </p:cNvSpPr>
          <p:nvPr>
            <p:ph idx="1"/>
          </p:nvPr>
        </p:nvSpPr>
        <p:spPr>
          <a:xfrm>
            <a:off x="677334" y="1488613"/>
            <a:ext cx="8596668" cy="3880773"/>
          </a:xfrm>
        </p:spPr>
        <p:txBody>
          <a:bodyPr>
            <a:normAutofit/>
          </a:bodyPr>
          <a:lstStyle/>
          <a:p>
            <a:r>
              <a:rPr lang="en-GB" sz="3000" dirty="0"/>
              <a:t>You can also save to the iCloud/to your iPad, but OneDrive is useful because you can log onto a desktop computer and print your work if it has been saved to your OneDrive!</a:t>
            </a:r>
            <a:endParaRPr lang="en-US" sz="3000" dirty="0"/>
          </a:p>
        </p:txBody>
      </p:sp>
    </p:spTree>
    <p:extLst>
      <p:ext uri="{BB962C8B-B14F-4D97-AF65-F5344CB8AC3E}">
        <p14:creationId xmlns:p14="http://schemas.microsoft.com/office/powerpoint/2010/main" val="1720864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264A-5FF2-5143-9214-0EE97A8BA6E0}"/>
              </a:ext>
            </a:extLst>
          </p:cNvPr>
          <p:cNvSpPr>
            <a:spLocks noGrp="1"/>
          </p:cNvSpPr>
          <p:nvPr>
            <p:ph type="title"/>
          </p:nvPr>
        </p:nvSpPr>
        <p:spPr>
          <a:xfrm>
            <a:off x="0" y="167813"/>
            <a:ext cx="8596668" cy="1320800"/>
          </a:xfrm>
        </p:spPr>
        <p:txBody>
          <a:bodyPr/>
          <a:lstStyle/>
          <a:p>
            <a:r>
              <a:rPr lang="en-GB" dirty="0"/>
              <a:t>More How To’s</a:t>
            </a:r>
            <a:endParaRPr lang="en-US" dirty="0"/>
          </a:p>
        </p:txBody>
      </p:sp>
      <p:sp>
        <p:nvSpPr>
          <p:cNvPr id="3" name="Content Placeholder 2">
            <a:extLst>
              <a:ext uri="{FF2B5EF4-FFF2-40B4-BE49-F238E27FC236}">
                <a16:creationId xmlns:a16="http://schemas.microsoft.com/office/drawing/2014/main" id="{EBF9A8E1-3814-A648-914D-BB280E54E331}"/>
              </a:ext>
            </a:extLst>
          </p:cNvPr>
          <p:cNvSpPr>
            <a:spLocks noGrp="1"/>
          </p:cNvSpPr>
          <p:nvPr>
            <p:ph idx="1"/>
          </p:nvPr>
        </p:nvSpPr>
        <p:spPr>
          <a:xfrm>
            <a:off x="0" y="828213"/>
            <a:ext cx="10293684" cy="3880773"/>
          </a:xfrm>
        </p:spPr>
        <p:txBody>
          <a:bodyPr>
            <a:normAutofit/>
          </a:bodyPr>
          <a:lstStyle/>
          <a:p>
            <a:r>
              <a:rPr lang="en-GB" sz="3000" dirty="0"/>
              <a:t>There will be more How To’s every Thursday Personal Support, and if you have any specific requests please feel free to write your suggestions to Ms Lamont via email, or pop in during a suitable time (I.e. break of lunch) and let her know!</a:t>
            </a:r>
            <a:endParaRPr lang="en-US" sz="3000" dirty="0"/>
          </a:p>
        </p:txBody>
      </p:sp>
      <p:pic>
        <p:nvPicPr>
          <p:cNvPr id="4" name="Picture 4">
            <a:extLst>
              <a:ext uri="{FF2B5EF4-FFF2-40B4-BE49-F238E27FC236}">
                <a16:creationId xmlns:a16="http://schemas.microsoft.com/office/drawing/2014/main" id="{2D42518D-A93D-D343-A1C8-5A24D8913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68700">
            <a:off x="5381436" y="2720339"/>
            <a:ext cx="4407751" cy="4407751"/>
          </a:xfrm>
          <a:prstGeom prst="rect">
            <a:avLst/>
          </a:prstGeom>
        </p:spPr>
      </p:pic>
    </p:spTree>
    <p:extLst>
      <p:ext uri="{BB962C8B-B14F-4D97-AF65-F5344CB8AC3E}">
        <p14:creationId xmlns:p14="http://schemas.microsoft.com/office/powerpoint/2010/main" val="367810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7290-5618-8D48-9E4B-2066B3334B67}"/>
              </a:ext>
            </a:extLst>
          </p:cNvPr>
          <p:cNvSpPr>
            <a:spLocks noGrp="1"/>
          </p:cNvSpPr>
          <p:nvPr>
            <p:ph type="title"/>
          </p:nvPr>
        </p:nvSpPr>
        <p:spPr>
          <a:xfrm>
            <a:off x="0" y="0"/>
            <a:ext cx="8596668" cy="1320800"/>
          </a:xfrm>
        </p:spPr>
        <p:txBody>
          <a:bodyPr/>
          <a:lstStyle/>
          <a:p>
            <a:r>
              <a:rPr lang="en-GB" dirty="0"/>
              <a:t>Common Questions/FAQ’s</a:t>
            </a:r>
            <a:endParaRPr lang="en-US" dirty="0"/>
          </a:p>
        </p:txBody>
      </p:sp>
      <p:sp>
        <p:nvSpPr>
          <p:cNvPr id="3" name="Content Placeholder 2">
            <a:extLst>
              <a:ext uri="{FF2B5EF4-FFF2-40B4-BE49-F238E27FC236}">
                <a16:creationId xmlns:a16="http://schemas.microsoft.com/office/drawing/2014/main" id="{6782CDE4-AC8B-7449-8C4B-0887D6D0992A}"/>
              </a:ext>
            </a:extLst>
          </p:cNvPr>
          <p:cNvSpPr>
            <a:spLocks noGrp="1"/>
          </p:cNvSpPr>
          <p:nvPr>
            <p:ph idx="1"/>
          </p:nvPr>
        </p:nvSpPr>
        <p:spPr>
          <a:xfrm>
            <a:off x="142597" y="785395"/>
            <a:ext cx="8596668" cy="3880773"/>
          </a:xfrm>
        </p:spPr>
        <p:txBody>
          <a:bodyPr>
            <a:noAutofit/>
          </a:bodyPr>
          <a:lstStyle/>
          <a:p>
            <a:r>
              <a:rPr lang="en-GB" sz="2000" dirty="0"/>
              <a:t>Internet issues? Turn your iPad off then on again. Go to Safari. Wait for the ‘Proxy’ pop up and enter your computer username and password. </a:t>
            </a:r>
          </a:p>
          <a:p>
            <a:r>
              <a:rPr lang="en-GB" sz="2000" dirty="0"/>
              <a:t>If you forget your password ask a member of staff to reset it. You must log onto a computer and change it from the default ‘welcome’ to something else. </a:t>
            </a:r>
          </a:p>
          <a:p>
            <a:r>
              <a:rPr lang="en-GB" sz="2000" dirty="0"/>
              <a:t>‘Verify Apple Id’ pop up? For S 1- 4 your passcode is 020508. S5 &amp; 6 set their own, if you have forgotten this, email Ms Lamont</a:t>
            </a:r>
          </a:p>
          <a:p>
            <a:r>
              <a:rPr lang="en-GB" sz="2000" dirty="0"/>
              <a:t>Self Service issues - known issue still slowly being fixed</a:t>
            </a:r>
          </a:p>
          <a:p>
            <a:r>
              <a:rPr lang="en-GB" sz="2000" dirty="0"/>
              <a:t>Battery not charging all the way? Let your iPad drain completely of battery, leave it over night </a:t>
            </a:r>
            <a:r>
              <a:rPr lang="en-GB" sz="2000" u="sng" dirty="0"/>
              <a:t>not on charge, </a:t>
            </a:r>
            <a:r>
              <a:rPr lang="en-GB" sz="2000" dirty="0"/>
              <a:t>charge it in the morning. Best to do this at a weekend!</a:t>
            </a:r>
          </a:p>
          <a:p>
            <a:r>
              <a:rPr lang="en-GB" sz="2000" dirty="0"/>
              <a:t>iOS update? Do this in the evening, plugged into your charger and on WiFi. </a:t>
            </a:r>
          </a:p>
          <a:p>
            <a:r>
              <a:rPr lang="en-GB" sz="2000" dirty="0"/>
              <a:t>Locked out of your iPad? S1 – 4 all have the same code. S5 – 6 can see Ms Lamont for a reset. </a:t>
            </a:r>
          </a:p>
        </p:txBody>
      </p:sp>
    </p:spTree>
    <p:extLst>
      <p:ext uri="{BB962C8B-B14F-4D97-AF65-F5344CB8AC3E}">
        <p14:creationId xmlns:p14="http://schemas.microsoft.com/office/powerpoint/2010/main" val="297101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264A-5FF2-5143-9214-0EE97A8BA6E0}"/>
              </a:ext>
            </a:extLst>
          </p:cNvPr>
          <p:cNvSpPr>
            <a:spLocks noGrp="1"/>
          </p:cNvSpPr>
          <p:nvPr>
            <p:ph type="title"/>
          </p:nvPr>
        </p:nvSpPr>
        <p:spPr/>
        <p:txBody>
          <a:bodyPr/>
          <a:lstStyle/>
          <a:p>
            <a:r>
              <a:rPr lang="en-GB" dirty="0"/>
              <a:t>Adjusting Your Screen</a:t>
            </a:r>
            <a:endParaRPr lang="en-US" dirty="0"/>
          </a:p>
        </p:txBody>
      </p:sp>
      <p:sp>
        <p:nvSpPr>
          <p:cNvPr id="3" name="Content Placeholder 2">
            <a:extLst>
              <a:ext uri="{FF2B5EF4-FFF2-40B4-BE49-F238E27FC236}">
                <a16:creationId xmlns:a16="http://schemas.microsoft.com/office/drawing/2014/main" id="{EBF9A8E1-3814-A648-914D-BB280E54E331}"/>
              </a:ext>
            </a:extLst>
          </p:cNvPr>
          <p:cNvSpPr>
            <a:spLocks noGrp="1"/>
          </p:cNvSpPr>
          <p:nvPr>
            <p:ph idx="1"/>
          </p:nvPr>
        </p:nvSpPr>
        <p:spPr/>
        <p:txBody>
          <a:bodyPr>
            <a:normAutofit/>
          </a:bodyPr>
          <a:lstStyle/>
          <a:p>
            <a:r>
              <a:rPr lang="en-GB" sz="3000" dirty="0"/>
              <a:t>You may want to increase your font size or add some accessibility features such as a colour overlay. </a:t>
            </a:r>
          </a:p>
          <a:p>
            <a:r>
              <a:rPr lang="en-GB" sz="3000" dirty="0"/>
              <a:t>You can do this by…</a:t>
            </a:r>
            <a:endParaRPr lang="en-US" sz="3000" dirty="0"/>
          </a:p>
        </p:txBody>
      </p:sp>
    </p:spTree>
    <p:extLst>
      <p:ext uri="{BB962C8B-B14F-4D97-AF65-F5344CB8AC3E}">
        <p14:creationId xmlns:p14="http://schemas.microsoft.com/office/powerpoint/2010/main" val="126268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8080-A034-494A-90D6-5929C1596B95}"/>
              </a:ext>
            </a:extLst>
          </p:cNvPr>
          <p:cNvSpPr>
            <a:spLocks noGrp="1"/>
          </p:cNvSpPr>
          <p:nvPr>
            <p:ph type="title"/>
          </p:nvPr>
        </p:nvSpPr>
        <p:spPr>
          <a:xfrm>
            <a:off x="5105622" y="3030286"/>
            <a:ext cx="5190199" cy="797427"/>
          </a:xfrm>
        </p:spPr>
        <p:txBody>
          <a:bodyPr>
            <a:noAutofit/>
          </a:bodyPr>
          <a:lstStyle/>
          <a:p>
            <a:r>
              <a:rPr lang="en-GB" sz="3900" dirty="0"/>
              <a:t>Go to settings and choose Accessibility</a:t>
            </a:r>
            <a:endParaRPr lang="en-US" sz="3900" dirty="0"/>
          </a:p>
        </p:txBody>
      </p:sp>
      <p:pic>
        <p:nvPicPr>
          <p:cNvPr id="4" name="Picture 4">
            <a:extLst>
              <a:ext uri="{FF2B5EF4-FFF2-40B4-BE49-F238E27FC236}">
                <a16:creationId xmlns:a16="http://schemas.microsoft.com/office/drawing/2014/main" id="{2BDE2DBB-CFC9-5145-A5F2-46A32381472E}"/>
              </a:ext>
            </a:extLst>
          </p:cNvPr>
          <p:cNvPicPr>
            <a:picLocks noChangeAspect="1"/>
          </p:cNvPicPr>
          <p:nvPr/>
        </p:nvPicPr>
        <p:blipFill rotWithShape="1">
          <a:blip r:embed="rId2">
            <a:extLst>
              <a:ext uri="{28A0092B-C50C-407E-A947-70E740481C1C}">
                <a14:useLocalDpi xmlns:a14="http://schemas.microsoft.com/office/drawing/2010/main" val="0"/>
              </a:ext>
            </a:extLst>
          </a:blip>
          <a:srcRect t="35528" r="57813" b="25970"/>
          <a:stretch/>
        </p:blipFill>
        <p:spPr>
          <a:xfrm>
            <a:off x="336549" y="663195"/>
            <a:ext cx="4542923" cy="5531608"/>
          </a:xfrm>
          <a:prstGeom prst="rect">
            <a:avLst/>
          </a:prstGeom>
        </p:spPr>
      </p:pic>
    </p:spTree>
    <p:extLst>
      <p:ext uri="{BB962C8B-B14F-4D97-AF65-F5344CB8AC3E}">
        <p14:creationId xmlns:p14="http://schemas.microsoft.com/office/powerpoint/2010/main" val="396522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8080-A034-494A-90D6-5929C1596B95}"/>
              </a:ext>
            </a:extLst>
          </p:cNvPr>
          <p:cNvSpPr>
            <a:spLocks noGrp="1"/>
          </p:cNvSpPr>
          <p:nvPr>
            <p:ph type="title"/>
          </p:nvPr>
        </p:nvSpPr>
        <p:spPr>
          <a:xfrm>
            <a:off x="560358" y="5308433"/>
            <a:ext cx="9482668" cy="2584451"/>
          </a:xfrm>
        </p:spPr>
        <p:txBody>
          <a:bodyPr>
            <a:noAutofit/>
          </a:bodyPr>
          <a:lstStyle/>
          <a:p>
            <a:r>
              <a:rPr lang="en-GB" sz="3900" dirty="0"/>
              <a:t>Here you will find lots of options including Display and Text size</a:t>
            </a:r>
            <a:endParaRPr lang="en-US" sz="3900" dirty="0"/>
          </a:p>
        </p:txBody>
      </p:sp>
      <p:pic>
        <p:nvPicPr>
          <p:cNvPr id="3" name="Picture 4">
            <a:extLst>
              <a:ext uri="{FF2B5EF4-FFF2-40B4-BE49-F238E27FC236}">
                <a16:creationId xmlns:a16="http://schemas.microsoft.com/office/drawing/2014/main" id="{497D16BC-4F7D-0F4D-99C6-27D1C0733F51}"/>
              </a:ext>
            </a:extLst>
          </p:cNvPr>
          <p:cNvPicPr>
            <a:picLocks noChangeAspect="1"/>
          </p:cNvPicPr>
          <p:nvPr/>
        </p:nvPicPr>
        <p:blipFill rotWithShape="1">
          <a:blip r:embed="rId2">
            <a:extLst>
              <a:ext uri="{28A0092B-C50C-407E-A947-70E740481C1C}">
                <a14:useLocalDpi xmlns:a14="http://schemas.microsoft.com/office/drawing/2010/main" val="0"/>
              </a:ext>
            </a:extLst>
          </a:blip>
          <a:srcRect l="4655" t="3357" r="1055" b="38499"/>
          <a:stretch/>
        </p:blipFill>
        <p:spPr>
          <a:xfrm>
            <a:off x="1921710" y="123657"/>
            <a:ext cx="6015790" cy="4949354"/>
          </a:xfrm>
          <a:prstGeom prst="rect">
            <a:avLst/>
          </a:prstGeom>
        </p:spPr>
      </p:pic>
    </p:spTree>
    <p:extLst>
      <p:ext uri="{BB962C8B-B14F-4D97-AF65-F5344CB8AC3E}">
        <p14:creationId xmlns:p14="http://schemas.microsoft.com/office/powerpoint/2010/main" val="263817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8080-A034-494A-90D6-5929C1596B95}"/>
              </a:ext>
            </a:extLst>
          </p:cNvPr>
          <p:cNvSpPr>
            <a:spLocks noGrp="1"/>
          </p:cNvSpPr>
          <p:nvPr>
            <p:ph type="title"/>
          </p:nvPr>
        </p:nvSpPr>
        <p:spPr>
          <a:xfrm>
            <a:off x="4742447" y="2634748"/>
            <a:ext cx="5534525" cy="2584451"/>
          </a:xfrm>
        </p:spPr>
        <p:txBody>
          <a:bodyPr>
            <a:noAutofit/>
          </a:bodyPr>
          <a:lstStyle/>
          <a:p>
            <a:r>
              <a:rPr lang="en-GB" sz="3900" dirty="0"/>
              <a:t>To add a filter select Colour Filters</a:t>
            </a:r>
            <a:endParaRPr lang="en-US" sz="3900" dirty="0"/>
          </a:p>
        </p:txBody>
      </p:sp>
      <p:pic>
        <p:nvPicPr>
          <p:cNvPr id="4" name="Picture 4">
            <a:extLst>
              <a:ext uri="{FF2B5EF4-FFF2-40B4-BE49-F238E27FC236}">
                <a16:creationId xmlns:a16="http://schemas.microsoft.com/office/drawing/2014/main" id="{B827D659-193D-6642-8304-D1FD5515BCC9}"/>
              </a:ext>
            </a:extLst>
          </p:cNvPr>
          <p:cNvPicPr>
            <a:picLocks noChangeAspect="1"/>
          </p:cNvPicPr>
          <p:nvPr/>
        </p:nvPicPr>
        <p:blipFill rotWithShape="1">
          <a:blip r:embed="rId2">
            <a:extLst>
              <a:ext uri="{28A0092B-C50C-407E-A947-70E740481C1C}">
                <a14:useLocalDpi xmlns:a14="http://schemas.microsoft.com/office/drawing/2010/main" val="0"/>
              </a:ext>
            </a:extLst>
          </a:blip>
          <a:srcRect l="41086" t="9298" r="3810" b="11320"/>
          <a:stretch/>
        </p:blipFill>
        <p:spPr>
          <a:xfrm>
            <a:off x="985921" y="16943"/>
            <a:ext cx="3559342" cy="6841057"/>
          </a:xfrm>
          <a:prstGeom prst="rect">
            <a:avLst/>
          </a:prstGeom>
        </p:spPr>
      </p:pic>
    </p:spTree>
    <p:extLst>
      <p:ext uri="{BB962C8B-B14F-4D97-AF65-F5344CB8AC3E}">
        <p14:creationId xmlns:p14="http://schemas.microsoft.com/office/powerpoint/2010/main" val="186873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8080-A034-494A-90D6-5929C1596B95}"/>
              </a:ext>
            </a:extLst>
          </p:cNvPr>
          <p:cNvSpPr>
            <a:spLocks noGrp="1"/>
          </p:cNvSpPr>
          <p:nvPr>
            <p:ph type="title"/>
          </p:nvPr>
        </p:nvSpPr>
        <p:spPr>
          <a:xfrm>
            <a:off x="5912186" y="1936248"/>
            <a:ext cx="3196684" cy="1492752"/>
          </a:xfrm>
        </p:spPr>
        <p:txBody>
          <a:bodyPr>
            <a:noAutofit/>
          </a:bodyPr>
          <a:lstStyle/>
          <a:p>
            <a:r>
              <a:rPr lang="en-GB" sz="3900" dirty="0"/>
              <a:t>Here you have plenty of options to suit your needs!</a:t>
            </a:r>
            <a:endParaRPr lang="en-US" sz="3900" dirty="0"/>
          </a:p>
        </p:txBody>
      </p:sp>
      <p:pic>
        <p:nvPicPr>
          <p:cNvPr id="3" name="Picture 4">
            <a:extLst>
              <a:ext uri="{FF2B5EF4-FFF2-40B4-BE49-F238E27FC236}">
                <a16:creationId xmlns:a16="http://schemas.microsoft.com/office/drawing/2014/main" id="{894E8D77-2EF7-2246-BF3A-29C6BED0D3BF}"/>
              </a:ext>
            </a:extLst>
          </p:cNvPr>
          <p:cNvPicPr>
            <a:picLocks noChangeAspect="1"/>
          </p:cNvPicPr>
          <p:nvPr/>
        </p:nvPicPr>
        <p:blipFill rotWithShape="1">
          <a:blip r:embed="rId2">
            <a:extLst>
              <a:ext uri="{28A0092B-C50C-407E-A947-70E740481C1C}">
                <a14:useLocalDpi xmlns:a14="http://schemas.microsoft.com/office/drawing/2010/main" val="0"/>
              </a:ext>
            </a:extLst>
          </a:blip>
          <a:srcRect l="39378"/>
          <a:stretch/>
        </p:blipFill>
        <p:spPr>
          <a:xfrm>
            <a:off x="317499" y="974687"/>
            <a:ext cx="5190326" cy="4244512"/>
          </a:xfrm>
          <a:prstGeom prst="rect">
            <a:avLst/>
          </a:prstGeom>
        </p:spPr>
      </p:pic>
    </p:spTree>
    <p:extLst>
      <p:ext uri="{BB962C8B-B14F-4D97-AF65-F5344CB8AC3E}">
        <p14:creationId xmlns:p14="http://schemas.microsoft.com/office/powerpoint/2010/main" val="4057643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264A-5FF2-5143-9214-0EE97A8BA6E0}"/>
              </a:ext>
            </a:extLst>
          </p:cNvPr>
          <p:cNvSpPr>
            <a:spLocks noGrp="1"/>
          </p:cNvSpPr>
          <p:nvPr>
            <p:ph type="title"/>
          </p:nvPr>
        </p:nvSpPr>
        <p:spPr/>
        <p:txBody>
          <a:bodyPr/>
          <a:lstStyle/>
          <a:p>
            <a:r>
              <a:rPr lang="en-GB" dirty="0"/>
              <a:t>Setting up your Emails</a:t>
            </a:r>
            <a:endParaRPr lang="en-US" dirty="0"/>
          </a:p>
        </p:txBody>
      </p:sp>
      <p:sp>
        <p:nvSpPr>
          <p:cNvPr id="3" name="Content Placeholder 2">
            <a:extLst>
              <a:ext uri="{FF2B5EF4-FFF2-40B4-BE49-F238E27FC236}">
                <a16:creationId xmlns:a16="http://schemas.microsoft.com/office/drawing/2014/main" id="{EBF9A8E1-3814-A648-914D-BB280E54E331}"/>
              </a:ext>
            </a:extLst>
          </p:cNvPr>
          <p:cNvSpPr>
            <a:spLocks noGrp="1"/>
          </p:cNvSpPr>
          <p:nvPr>
            <p:ph idx="1"/>
          </p:nvPr>
        </p:nvSpPr>
        <p:spPr/>
        <p:txBody>
          <a:bodyPr>
            <a:normAutofit/>
          </a:bodyPr>
          <a:lstStyle/>
          <a:p>
            <a:r>
              <a:rPr lang="en-GB" sz="3000" dirty="0"/>
              <a:t>It is a good idea to set up your Outlook app for emails to save you having to log onto Glow via safari all of the time!</a:t>
            </a:r>
          </a:p>
          <a:p>
            <a:r>
              <a:rPr lang="en-GB" sz="3000" dirty="0"/>
              <a:t>Follow these steps to do so. </a:t>
            </a:r>
            <a:endParaRPr lang="en-US" sz="3000" dirty="0"/>
          </a:p>
        </p:txBody>
      </p:sp>
    </p:spTree>
    <p:extLst>
      <p:ext uri="{BB962C8B-B14F-4D97-AF65-F5344CB8AC3E}">
        <p14:creationId xmlns:p14="http://schemas.microsoft.com/office/powerpoint/2010/main" val="31063269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0</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Getting to know your iPad</vt:lpstr>
      <vt:lpstr>A Quick Reminder…</vt:lpstr>
      <vt:lpstr>Common Questions/FAQ’s</vt:lpstr>
      <vt:lpstr>Adjusting Your Screen</vt:lpstr>
      <vt:lpstr>Go to settings and choose Accessibility</vt:lpstr>
      <vt:lpstr>Here you will find lots of options including Display and Text size</vt:lpstr>
      <vt:lpstr>To add a filter select Colour Filters</vt:lpstr>
      <vt:lpstr>Here you have plenty of options to suit your needs!</vt:lpstr>
      <vt:lpstr>Setting up your Emails</vt:lpstr>
      <vt:lpstr>PowerPoint Presentation</vt:lpstr>
      <vt:lpstr>PowerPoint Presentation</vt:lpstr>
      <vt:lpstr>PowerPoint Presentation</vt:lpstr>
      <vt:lpstr>PowerPoint Presentation</vt:lpstr>
      <vt:lpstr>PowerPoint Presentation</vt:lpstr>
      <vt:lpstr>Glow Issues</vt:lpstr>
      <vt:lpstr>Saving Your Work</vt:lpstr>
      <vt:lpstr>PowerPoint Presentation</vt:lpstr>
      <vt:lpstr>PowerPoint Presentation</vt:lpstr>
      <vt:lpstr>PowerPoint Presentation</vt:lpstr>
      <vt:lpstr>Saving Your Work</vt:lpstr>
      <vt:lpstr>More How 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your iPad</dc:title>
  <dc:creator>Ms Lamont</dc:creator>
  <cp:lastModifiedBy>Ms Lamont</cp:lastModifiedBy>
  <cp:revision>3</cp:revision>
  <dcterms:created xsi:type="dcterms:W3CDTF">2020-09-23T18:32:16Z</dcterms:created>
  <dcterms:modified xsi:type="dcterms:W3CDTF">2020-09-23T19:18:19Z</dcterms:modified>
</cp:coreProperties>
</file>