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8" r:id="rId2"/>
    <p:sldId id="259" r:id="rId3"/>
    <p:sldId id="260"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FA"/>
    <a:srgbClr val="4E2683"/>
    <a:srgbClr val="79288C"/>
    <a:srgbClr val="B614C2"/>
    <a:srgbClr val="660B6C"/>
    <a:srgbClr val="69196E"/>
    <a:srgbClr val="4D0044"/>
    <a:srgbClr val="141414"/>
    <a:srgbClr val="0F0410"/>
    <a:srgbClr val="3A11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8153" autoAdjust="0"/>
  </p:normalViewPr>
  <p:slideViewPr>
    <p:cSldViewPr snapToGrid="0" snapToObjects="1">
      <p:cViewPr varScale="1">
        <p:scale>
          <a:sx n="65" d="100"/>
          <a:sy n="65"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46EF5-5691-E940-8EEE-FBBC3034384A}" type="datetimeFigureOut">
              <a:rPr lang="en-US" smtClean="0"/>
              <a:t>5/3/2018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DA4A2-B67B-EF43-813F-CAF89F0DB15B}" type="slidenum">
              <a:rPr lang="en-US" smtClean="0"/>
              <a:t>‹#›</a:t>
            </a:fld>
            <a:endParaRPr lang="en-US"/>
          </a:p>
        </p:txBody>
      </p:sp>
    </p:spTree>
    <p:extLst>
      <p:ext uri="{BB962C8B-B14F-4D97-AF65-F5344CB8AC3E}">
        <p14:creationId xmlns:p14="http://schemas.microsoft.com/office/powerpoint/2010/main" val="3529415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will have 10 minutes to tell your leadership journey. One minute to introduce yourself and three minutes for each of the following image slides.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Please note: You are not expected to tell the story of your enquiring approach in this presentation, this is the purpose of your poster. You may need to mention your enquiring approach, but you are encouraged to focus on your leadership learning through this programme.</a:t>
            </a:r>
            <a:endParaRPr lang="en-US" dirty="0"/>
          </a:p>
          <a:p>
            <a:endParaRPr lang="en-US" dirty="0"/>
          </a:p>
        </p:txBody>
      </p:sp>
      <p:sp>
        <p:nvSpPr>
          <p:cNvPr id="4" name="Slide Number Placeholder 3"/>
          <p:cNvSpPr>
            <a:spLocks noGrp="1"/>
          </p:cNvSpPr>
          <p:nvPr>
            <p:ph type="sldNum" sz="quarter" idx="10"/>
          </p:nvPr>
        </p:nvSpPr>
        <p:spPr/>
        <p:txBody>
          <a:bodyPr/>
          <a:lstStyle/>
          <a:p>
            <a:fld id="{652DA4A2-B67B-EF43-813F-CAF89F0DB15B}" type="slidenum">
              <a:rPr lang="en-US" smtClean="0"/>
              <a:t>1</a:t>
            </a:fld>
            <a:endParaRPr lang="en-US"/>
          </a:p>
        </p:txBody>
      </p:sp>
    </p:spTree>
    <p:extLst>
      <p:ext uri="{BB962C8B-B14F-4D97-AF65-F5344CB8AC3E}">
        <p14:creationId xmlns:p14="http://schemas.microsoft.com/office/powerpoint/2010/main" val="300008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an image which fills this slide to represent the past in your leadership journey. You will have three minutes to share this. This image can be taken from your context (with appropriate permissions) or from the web. If sourcing your image from the web please ensure you are permitted to use it. You can do this be searching for Creative Commons images: https://search.creativecommons.org/ Or images with no copyright at all: https://pixabay.com/ </a:t>
            </a:r>
            <a:endParaRPr lang="en-US" dirty="0"/>
          </a:p>
        </p:txBody>
      </p:sp>
      <p:sp>
        <p:nvSpPr>
          <p:cNvPr id="4" name="Slide Number Placeholder 3"/>
          <p:cNvSpPr>
            <a:spLocks noGrp="1"/>
          </p:cNvSpPr>
          <p:nvPr>
            <p:ph type="sldNum" sz="quarter" idx="10"/>
          </p:nvPr>
        </p:nvSpPr>
        <p:spPr/>
        <p:txBody>
          <a:bodyPr/>
          <a:lstStyle/>
          <a:p>
            <a:fld id="{652DA4A2-B67B-EF43-813F-CAF89F0DB15B}" type="slidenum">
              <a:rPr lang="en-US" smtClean="0"/>
              <a:t>2</a:t>
            </a:fld>
            <a:endParaRPr lang="en-US"/>
          </a:p>
        </p:txBody>
      </p:sp>
    </p:spTree>
    <p:extLst>
      <p:ext uri="{BB962C8B-B14F-4D97-AF65-F5344CB8AC3E}">
        <p14:creationId xmlns:p14="http://schemas.microsoft.com/office/powerpoint/2010/main" val="277042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Add an image which fills this slide to represent the present in your leadership journey. You will have three minutes to share this. This image can be taken from your context (with appropriate permissions) or from the web. If sourcing your image from the web please ensure you are permitted to use it. You can do this be searching for Creative Commons images: https://search.creativecommons.org/ Or images with no copyright at all: https://pixabay.com/ </a:t>
            </a:r>
            <a:endParaRPr lang="en-US" dirty="0"/>
          </a:p>
          <a:p>
            <a:endParaRPr lang="en-US" dirty="0"/>
          </a:p>
        </p:txBody>
      </p:sp>
      <p:sp>
        <p:nvSpPr>
          <p:cNvPr id="4" name="Slide Number Placeholder 3"/>
          <p:cNvSpPr>
            <a:spLocks noGrp="1"/>
          </p:cNvSpPr>
          <p:nvPr>
            <p:ph type="sldNum" sz="quarter" idx="10"/>
          </p:nvPr>
        </p:nvSpPr>
        <p:spPr/>
        <p:txBody>
          <a:bodyPr/>
          <a:lstStyle/>
          <a:p>
            <a:fld id="{652DA4A2-B67B-EF43-813F-CAF89F0DB15B}" type="slidenum">
              <a:rPr lang="en-US" smtClean="0"/>
              <a:t>3</a:t>
            </a:fld>
            <a:endParaRPr lang="en-US"/>
          </a:p>
        </p:txBody>
      </p:sp>
    </p:spTree>
    <p:extLst>
      <p:ext uri="{BB962C8B-B14F-4D97-AF65-F5344CB8AC3E}">
        <p14:creationId xmlns:p14="http://schemas.microsoft.com/office/powerpoint/2010/main" val="21560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Add an image which fills this slide to represent the future in your leadership journey. You will have three minutes to share this. This image can be taken from your context (with appropriate permissions) or from the web. If sourcing your image from the web please ensure you are permitted to use it. You can do this be searching for Creative Commons images: https://search.creativecommons.org/ Or images with no copyright at all: https://pixabay.com/ </a:t>
            </a:r>
            <a:endParaRPr lang="en-US" dirty="0"/>
          </a:p>
          <a:p>
            <a:endParaRPr lang="en-US" dirty="0"/>
          </a:p>
        </p:txBody>
      </p:sp>
      <p:sp>
        <p:nvSpPr>
          <p:cNvPr id="4" name="Slide Number Placeholder 3"/>
          <p:cNvSpPr>
            <a:spLocks noGrp="1"/>
          </p:cNvSpPr>
          <p:nvPr>
            <p:ph type="sldNum" sz="quarter" idx="10"/>
          </p:nvPr>
        </p:nvSpPr>
        <p:spPr/>
        <p:txBody>
          <a:bodyPr/>
          <a:lstStyle/>
          <a:p>
            <a:fld id="{652DA4A2-B67B-EF43-813F-CAF89F0DB15B}" type="slidenum">
              <a:rPr lang="en-US" smtClean="0"/>
              <a:t>4</a:t>
            </a:fld>
            <a:endParaRPr lang="en-US"/>
          </a:p>
        </p:txBody>
      </p:sp>
    </p:spTree>
    <p:extLst>
      <p:ext uri="{BB962C8B-B14F-4D97-AF65-F5344CB8AC3E}">
        <p14:creationId xmlns:p14="http://schemas.microsoft.com/office/powerpoint/2010/main" val="108527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01900"/>
            <a:ext cx="7772400" cy="1362075"/>
          </a:xfrm>
        </p:spPr>
        <p:txBody>
          <a:bodyPr anchor="t"/>
          <a:lstStyle>
            <a:lvl1pPr algn="l">
              <a:defRPr sz="4000" b="1" cap="all"/>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2461F51D-2583-8E43-9B0F-186986645360}" type="datetimeFigureOut">
              <a:rPr lang="en-US" smtClean="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06561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19998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CEL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25400"/>
            <a:ext cx="2790780" cy="1432600"/>
          </a:xfrm>
          <a:prstGeom prst="rect">
            <a:avLst/>
          </a:prstGeom>
        </p:spPr>
      </p:pic>
    </p:spTree>
    <p:extLst>
      <p:ext uri="{BB962C8B-B14F-4D97-AF65-F5344CB8AC3E}">
        <p14:creationId xmlns:p14="http://schemas.microsoft.com/office/powerpoint/2010/main" val="10212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05404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461F51D-2583-8E43-9B0F-186986645360}"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193338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461F51D-2583-8E43-9B0F-186986645360}"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153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461F51D-2583-8E43-9B0F-186986645360}"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8159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1F51D-2583-8E43-9B0F-186986645360}"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55520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84817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383294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1F51D-2583-8E43-9B0F-186986645360}" type="datetimeFigureOut">
              <a:rPr lang="en-US" smtClean="0"/>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B82E6-758D-F943-A1F8-18C4743B360B}" type="slidenum">
              <a:rPr lang="en-US" smtClean="0"/>
              <a:t>‹#›</a:t>
            </a:fld>
            <a:endParaRPr lang="en-US"/>
          </a:p>
        </p:txBody>
      </p:sp>
    </p:spTree>
    <p:extLst>
      <p:ext uri="{BB962C8B-B14F-4D97-AF65-F5344CB8AC3E}">
        <p14:creationId xmlns:p14="http://schemas.microsoft.com/office/powerpoint/2010/main" val="176395966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2000" kern="1200">
          <a:solidFill>
            <a:schemeClr val="tx1"/>
          </a:solidFill>
          <a:latin typeface="Museo 300"/>
          <a:ea typeface="+mj-ea"/>
          <a:cs typeface="Museo 30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8214" y="1115786"/>
            <a:ext cx="184666" cy="369332"/>
          </a:xfrm>
          <a:prstGeom prst="rect">
            <a:avLst/>
          </a:prstGeom>
          <a:noFill/>
        </p:spPr>
        <p:txBody>
          <a:bodyPr wrap="none" rtlCol="0">
            <a:spAutoFit/>
          </a:bodyPr>
          <a:lstStyle/>
          <a:p>
            <a:endParaRPr lang="en-US" dirty="0"/>
          </a:p>
        </p:txBody>
      </p:sp>
      <p:pic>
        <p:nvPicPr>
          <p:cNvPr id="4" name="Picture 3" descr="SCEL_Logo-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84" y="5678714"/>
            <a:ext cx="1941560" cy="781955"/>
          </a:xfrm>
          <a:prstGeom prst="rect">
            <a:avLst/>
          </a:prstGeom>
        </p:spPr>
      </p:pic>
      <p:sp>
        <p:nvSpPr>
          <p:cNvPr id="5" name="TextBox 4"/>
          <p:cNvSpPr txBox="1"/>
          <p:nvPr/>
        </p:nvSpPr>
        <p:spPr>
          <a:xfrm>
            <a:off x="399143" y="2037097"/>
            <a:ext cx="8236857" cy="2215991"/>
          </a:xfrm>
          <a:prstGeom prst="rect">
            <a:avLst/>
          </a:prstGeom>
          <a:noFill/>
        </p:spPr>
        <p:txBody>
          <a:bodyPr wrap="square" rtlCol="0">
            <a:spAutoFit/>
          </a:bodyPr>
          <a:lstStyle/>
          <a:p>
            <a:r>
              <a:rPr lang="en-GB" sz="4800" dirty="0" err="1" smtClean="0">
                <a:solidFill>
                  <a:schemeClr val="bg1"/>
                </a:solidFill>
                <a:latin typeface="Museo 500"/>
                <a:cs typeface="Museo 500"/>
              </a:rPr>
              <a:t>Rachnna</a:t>
            </a:r>
            <a:r>
              <a:rPr lang="en-GB" sz="4800" dirty="0" smtClean="0">
                <a:solidFill>
                  <a:schemeClr val="bg1"/>
                </a:solidFill>
                <a:latin typeface="Museo 500"/>
                <a:cs typeface="Museo 500"/>
              </a:rPr>
              <a:t> </a:t>
            </a:r>
            <a:r>
              <a:rPr lang="en-GB" sz="4800" dirty="0" err="1" smtClean="0">
                <a:solidFill>
                  <a:schemeClr val="bg1"/>
                </a:solidFill>
                <a:latin typeface="Museo 500"/>
                <a:cs typeface="Museo 500"/>
              </a:rPr>
              <a:t>Bhalla</a:t>
            </a:r>
            <a:endParaRPr lang="en-GB" sz="4800" dirty="0">
              <a:solidFill>
                <a:schemeClr val="bg1"/>
              </a:solidFill>
              <a:latin typeface="Museo 500"/>
              <a:cs typeface="Museo 500"/>
            </a:endParaRPr>
          </a:p>
          <a:p>
            <a:endParaRPr lang="en-US" sz="3000" dirty="0">
              <a:solidFill>
                <a:schemeClr val="bg1"/>
              </a:solidFill>
              <a:latin typeface="Museo 500"/>
              <a:cs typeface="Museo 500"/>
            </a:endParaRPr>
          </a:p>
          <a:p>
            <a:r>
              <a:rPr lang="en-US" sz="3000" dirty="0">
                <a:solidFill>
                  <a:schemeClr val="bg1"/>
                </a:solidFill>
                <a:latin typeface="Museo 500"/>
                <a:cs typeface="Museo 500"/>
              </a:rPr>
              <a:t>My Leadership Journey</a:t>
            </a:r>
          </a:p>
          <a:p>
            <a:r>
              <a:rPr lang="en-GB" sz="3000" dirty="0">
                <a:solidFill>
                  <a:schemeClr val="bg1"/>
                </a:solidFill>
                <a:latin typeface="Museo 500"/>
                <a:cs typeface="Museo 500"/>
              </a:rPr>
              <a:t>T</a:t>
            </a:r>
            <a:r>
              <a:rPr lang="en-US" sz="3000" dirty="0" err="1">
                <a:solidFill>
                  <a:schemeClr val="bg1"/>
                </a:solidFill>
                <a:latin typeface="Museo 500"/>
                <a:cs typeface="Museo 500"/>
              </a:rPr>
              <a:t>eacher</a:t>
            </a:r>
            <a:r>
              <a:rPr lang="en-US" sz="3000" dirty="0">
                <a:solidFill>
                  <a:schemeClr val="bg1"/>
                </a:solidFill>
                <a:latin typeface="Museo 500"/>
                <a:cs typeface="Museo 500"/>
              </a:rPr>
              <a:t> Leadership Programme</a:t>
            </a:r>
          </a:p>
        </p:txBody>
      </p:sp>
      <p:sp>
        <p:nvSpPr>
          <p:cNvPr id="6" name="TextBox 5"/>
          <p:cNvSpPr txBox="1"/>
          <p:nvPr/>
        </p:nvSpPr>
        <p:spPr>
          <a:xfrm>
            <a:off x="6052458" y="70803"/>
            <a:ext cx="2943498" cy="523220"/>
          </a:xfrm>
          <a:prstGeom prst="rect">
            <a:avLst/>
          </a:prstGeom>
          <a:noFill/>
        </p:spPr>
        <p:txBody>
          <a:bodyPr wrap="square" rtlCol="0">
            <a:spAutoFit/>
          </a:bodyPr>
          <a:lstStyle/>
          <a:p>
            <a:pPr algn="r"/>
            <a:r>
              <a:rPr lang="en-GB" sz="2800" i="1" dirty="0">
                <a:solidFill>
                  <a:prstClr val="white"/>
                </a:solidFill>
                <a:latin typeface="Museo 500"/>
              </a:rPr>
              <a:t>#SCELTLP</a:t>
            </a:r>
          </a:p>
        </p:txBody>
      </p:sp>
    </p:spTree>
    <p:extLst>
      <p:ext uri="{BB962C8B-B14F-4D97-AF65-F5344CB8AC3E}">
        <p14:creationId xmlns:p14="http://schemas.microsoft.com/office/powerpoint/2010/main" val="84274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15" y="553474"/>
            <a:ext cx="2123768" cy="21176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683" y="2231863"/>
            <a:ext cx="4633452" cy="26063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11" y="4823892"/>
            <a:ext cx="2224395" cy="20341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683" y="2918892"/>
            <a:ext cx="1905000" cy="1905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106" y="241596"/>
            <a:ext cx="2479880" cy="165193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106" y="4808956"/>
            <a:ext cx="2479662" cy="165310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6941" y="4931473"/>
            <a:ext cx="737419" cy="730045"/>
          </a:xfrm>
          <a:prstGeom prst="rect">
            <a:avLst/>
          </a:prstGeom>
        </p:spPr>
      </p:pic>
      <p:sp>
        <p:nvSpPr>
          <p:cNvPr id="2" name="Rectangle 1"/>
          <p:cNvSpPr/>
          <p:nvPr/>
        </p:nvSpPr>
        <p:spPr>
          <a:xfrm>
            <a:off x="6336744" y="6436095"/>
            <a:ext cx="2390398" cy="400110"/>
          </a:xfrm>
          <a:prstGeom prst="rect">
            <a:avLst/>
          </a:prstGeom>
        </p:spPr>
        <p:txBody>
          <a:bodyPr wrap="none">
            <a:spAutoFit/>
          </a:bodyPr>
          <a:lstStyle/>
          <a:p>
            <a:r>
              <a:rPr lang="en-GB" sz="2000" dirty="0" smtClean="0">
                <a:latin typeface="Arial" panose="020B0604020202020204" pitchFamily="34" charset="0"/>
                <a:cs typeface="Arial" panose="020B0604020202020204" pitchFamily="34" charset="0"/>
              </a:rPr>
              <a:t>                        Past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5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415" y="1528011"/>
            <a:ext cx="4694344" cy="36886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96" y="5555533"/>
            <a:ext cx="2899611" cy="13024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96" y="348079"/>
            <a:ext cx="3192019" cy="1179932"/>
          </a:xfrm>
          <a:prstGeom prst="rect">
            <a:avLst/>
          </a:prstGeom>
        </p:spPr>
      </p:pic>
      <p:pic>
        <p:nvPicPr>
          <p:cNvPr id="6" name="Picture 5"/>
          <p:cNvPicPr>
            <a:picLocks noChangeAspect="1"/>
          </p:cNvPicPr>
          <p:nvPr/>
        </p:nvPicPr>
        <p:blipFill>
          <a:blip r:embed="rId6"/>
          <a:stretch>
            <a:fillRect/>
          </a:stretch>
        </p:blipFill>
        <p:spPr>
          <a:xfrm>
            <a:off x="960245" y="2446308"/>
            <a:ext cx="2253911" cy="1640935"/>
          </a:xfrm>
          <a:prstGeom prst="rect">
            <a:avLst/>
          </a:prstGeom>
        </p:spPr>
      </p:pic>
      <p:sp>
        <p:nvSpPr>
          <p:cNvPr id="2" name="Rectangle 1"/>
          <p:cNvSpPr/>
          <p:nvPr/>
        </p:nvSpPr>
        <p:spPr>
          <a:xfrm>
            <a:off x="7836541" y="6257835"/>
            <a:ext cx="1067921" cy="400110"/>
          </a:xfrm>
          <a:prstGeom prst="rect">
            <a:avLst/>
          </a:prstGeom>
        </p:spPr>
        <p:txBody>
          <a:bodyPr wrap="none">
            <a:spAutoFit/>
          </a:bodyPr>
          <a:lstStyle/>
          <a:p>
            <a:pPr lvl="0"/>
            <a:r>
              <a:rPr lang="en-GB" sz="2000" dirty="0" smtClean="0">
                <a:solidFill>
                  <a:prstClr val="black"/>
                </a:solidFill>
                <a:latin typeface="Arial" panose="020B0604020202020204" pitchFamily="34" charset="0"/>
                <a:cs typeface="Arial" panose="020B0604020202020204" pitchFamily="34" charset="0"/>
              </a:rPr>
              <a:t>Present</a:t>
            </a: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90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2" y="447758"/>
            <a:ext cx="3251618" cy="1822133"/>
          </a:xfrm>
          <a:prstGeom prst="rect">
            <a:avLst/>
          </a:prstGeom>
        </p:spPr>
      </p:pic>
      <p:sp>
        <p:nvSpPr>
          <p:cNvPr id="10" name="AutoShape 2" descr="Image result for confiden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0" y="289959"/>
            <a:ext cx="2636052" cy="22044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85" y="2427689"/>
            <a:ext cx="7867491" cy="3765682"/>
          </a:xfrm>
          <a:prstGeom prst="rect">
            <a:avLst/>
          </a:prstGeom>
        </p:spPr>
      </p:pic>
      <p:sp>
        <p:nvSpPr>
          <p:cNvPr id="4" name="Rectangle 3"/>
          <p:cNvSpPr/>
          <p:nvPr/>
        </p:nvSpPr>
        <p:spPr>
          <a:xfrm>
            <a:off x="7725136" y="6193371"/>
            <a:ext cx="925253" cy="400110"/>
          </a:xfrm>
          <a:prstGeom prst="rect">
            <a:avLst/>
          </a:prstGeom>
        </p:spPr>
        <p:txBody>
          <a:bodyPr wrap="none">
            <a:spAutoFit/>
          </a:bodyPr>
          <a:lstStyle/>
          <a:p>
            <a:pPr lvl="0"/>
            <a:r>
              <a:rPr lang="en-GB" sz="2000" dirty="0" smtClean="0">
                <a:solidFill>
                  <a:prstClr val="black"/>
                </a:solidFill>
                <a:latin typeface="Arial" panose="020B0604020202020204" pitchFamily="34" charset="0"/>
                <a:cs typeface="Arial" panose="020B0604020202020204" pitchFamily="34" charset="0"/>
              </a:rPr>
              <a:t>Future</a:t>
            </a: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371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1807</TotalTime>
  <Words>354</Words>
  <Application>Microsoft Office PowerPoint</Application>
  <PresentationFormat>On-screen Show (4:3)</PresentationFormat>
  <Paragraphs>17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Museo 300</vt:lpstr>
      <vt:lpstr>Museo 500</vt:lpstr>
      <vt:lpstr>Office Theme</vt:lpstr>
      <vt:lpstr>PowerPoint Presentation</vt:lpstr>
      <vt:lpstr>PowerPoint Presentation</vt:lpstr>
      <vt:lpstr>PowerPoint Presentation</vt:lpstr>
      <vt:lpstr>PowerPoint Presentation</vt:lpstr>
    </vt:vector>
  </TitlesOfParts>
  <Company>MadeBrave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Rennie</dc:creator>
  <cp:lastModifiedBy>rbhalla</cp:lastModifiedBy>
  <cp:revision>248</cp:revision>
  <dcterms:created xsi:type="dcterms:W3CDTF">2015-04-21T14:49:35Z</dcterms:created>
  <dcterms:modified xsi:type="dcterms:W3CDTF">2018-05-03T11:49:26Z</dcterms:modified>
</cp:coreProperties>
</file>