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965" autoAdjust="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4E36E-BC90-42B9-987A-4CF40CADB8A0}" type="datetimeFigureOut">
              <a:rPr lang="en-US" smtClean="0"/>
              <a:pPr/>
              <a:t>10/31/2019</a:t>
            </a:fld>
            <a:endParaRPr lang="en-GB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D5843-2109-4B68-A313-0D88C45E8BE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4E36E-BC90-42B9-987A-4CF40CADB8A0}" type="datetimeFigureOut">
              <a:rPr lang="en-US" smtClean="0"/>
              <a:pPr/>
              <a:t>10/31/2019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D5843-2109-4B68-A313-0D88C45E8BED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4E36E-BC90-42B9-987A-4CF40CADB8A0}" type="datetimeFigureOut">
              <a:rPr lang="en-US" smtClean="0"/>
              <a:pPr/>
              <a:t>10/31/2019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D5843-2109-4B68-A313-0D88C45E8BED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4E36E-BC90-42B9-987A-4CF40CADB8A0}" type="datetimeFigureOut">
              <a:rPr lang="en-US" smtClean="0"/>
              <a:pPr/>
              <a:t>10/31/2019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D5843-2109-4B68-A313-0D88C45E8BED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4E36E-BC90-42B9-987A-4CF40CADB8A0}" type="datetimeFigureOut">
              <a:rPr lang="en-US" smtClean="0"/>
              <a:pPr/>
              <a:t>10/31/2019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56D5843-2109-4B68-A313-0D88C45E8BED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4E36E-BC90-42B9-987A-4CF40CADB8A0}" type="datetimeFigureOut">
              <a:rPr lang="en-US" smtClean="0"/>
              <a:pPr/>
              <a:t>10/31/2019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D5843-2109-4B68-A313-0D88C45E8BED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4E36E-BC90-42B9-987A-4CF40CADB8A0}" type="datetimeFigureOut">
              <a:rPr lang="en-US" smtClean="0"/>
              <a:pPr/>
              <a:t>10/31/2019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D5843-2109-4B68-A313-0D88C45E8BED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4E36E-BC90-42B9-987A-4CF40CADB8A0}" type="datetimeFigureOut">
              <a:rPr lang="en-US" smtClean="0"/>
              <a:pPr/>
              <a:t>10/31/2019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D5843-2109-4B68-A313-0D88C45E8BED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4E36E-BC90-42B9-987A-4CF40CADB8A0}" type="datetimeFigureOut">
              <a:rPr lang="en-US" smtClean="0"/>
              <a:pPr/>
              <a:t>10/31/2019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D5843-2109-4B68-A313-0D88C45E8BED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4E36E-BC90-42B9-987A-4CF40CADB8A0}" type="datetimeFigureOut">
              <a:rPr lang="en-US" smtClean="0"/>
              <a:pPr/>
              <a:t>10/31/2019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D5843-2109-4B68-A313-0D88C45E8BED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4E36E-BC90-42B9-987A-4CF40CADB8A0}" type="datetimeFigureOut">
              <a:rPr lang="en-US" smtClean="0"/>
              <a:pPr/>
              <a:t>10/31/2019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D5843-2109-4B68-A313-0D88C45E8BED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AC4E36E-BC90-42B9-987A-4CF40CADB8A0}" type="datetimeFigureOut">
              <a:rPr lang="en-US" smtClean="0"/>
              <a:pPr/>
              <a:t>10/31/2019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56D5843-2109-4B68-A313-0D88C45E8BED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Woods\Documents\VOLCAN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Volcanoes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ALISHA, HANNAH, KIERAN, RACHEL, SOPHIE AND SHANNON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u="sng" dirty="0" smtClean="0"/>
              <a:t>Curricular links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GB" dirty="0" smtClean="0"/>
              <a:t>I can describe the physical processes of a natural disaster and discuss its impact on people and the landscape </a:t>
            </a:r>
            <a:r>
              <a:rPr lang="en-GB" b="1" dirty="0" smtClean="0"/>
              <a:t>SOC 2-07b</a:t>
            </a:r>
            <a:endParaRPr lang="en-GB" dirty="0" smtClean="0"/>
          </a:p>
          <a:p>
            <a:pPr lvl="0"/>
            <a:r>
              <a:rPr lang="en-GB" dirty="0" smtClean="0"/>
              <a:t>By exploring a natural environment different from my own, I can discover how the physical features influence the variety of living things </a:t>
            </a:r>
            <a:r>
              <a:rPr lang="en-GB" b="1" dirty="0" smtClean="0"/>
              <a:t>SOC 1-12b</a:t>
            </a:r>
            <a:endParaRPr lang="en-GB" dirty="0" smtClean="0"/>
          </a:p>
          <a:p>
            <a:pPr lvl="0"/>
            <a:r>
              <a:rPr lang="en-GB" dirty="0" smtClean="0"/>
              <a:t>I can explain how the physical environment influences the ways in which people use land by comparing my local area with a contrasting are. </a:t>
            </a:r>
            <a:r>
              <a:rPr lang="en-GB" b="1" dirty="0" smtClean="0"/>
              <a:t>SOC 2-13a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THANKS FOR LISTENING! </a:t>
            </a:r>
          </a:p>
          <a:p>
            <a:r>
              <a:rPr lang="en-GB" dirty="0" smtClean="0"/>
              <a:t>CAN EVERYONE HOLD UP A FIST OF FIVE TO SAY IF THEY ENJOYED LEARNING ABOUT VOLCANOES.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Learning intentions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At the end of today's lesson you will be able to describe what a volcano is. </a:t>
            </a:r>
          </a:p>
          <a:p>
            <a:r>
              <a:rPr lang="en-GB" dirty="0" smtClean="0"/>
              <a:t>At the end of today’s lesson you will be able to give a cause and effect of a volcano.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>What is a Volcano?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 fontAlgn="base"/>
            <a:r>
              <a:rPr lang="en-US" b="1" dirty="0" smtClean="0"/>
              <a:t>A Volcano is an opening on the surface of a planet or moon that allows material warmer than it’s surroundings to escape from its interior. When this material escapes, it causes an eruption.</a:t>
            </a:r>
            <a:endParaRPr lang="en-GB" dirty="0" smtClean="0"/>
          </a:p>
          <a:p>
            <a:pPr lvl="0" fontAlgn="base"/>
            <a:r>
              <a:rPr lang="en-US" b="1" dirty="0" smtClean="0"/>
              <a:t>On earth the erupted material can be liquid rock (‘lava’) when it’s on the surface. It is called ‘magma’ when it is underground, ash, cinders and gas.</a:t>
            </a:r>
            <a:endParaRPr lang="en-GB" dirty="0" smtClean="0"/>
          </a:p>
          <a:p>
            <a:pPr lvl="0" fontAlgn="base"/>
            <a:r>
              <a:rPr lang="en-US" b="1" dirty="0" smtClean="0"/>
              <a:t>Magma can rise when pieces of earth’s crust can be forced deep into it’s interior. This high heat and pressure causes the crust to melt and rise as magma.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>Did you know?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en-US" b="1" dirty="0" smtClean="0"/>
              <a:t>The word ‘Volcano’ comes from the Roman name ‘ Vulcan’- The roman god of fire.</a:t>
            </a:r>
            <a:endParaRPr lang="en-GB" dirty="0" smtClean="0"/>
          </a:p>
          <a:p>
            <a:pPr lvl="0" fontAlgn="base"/>
            <a:r>
              <a:rPr lang="en-US" b="1" dirty="0" smtClean="0"/>
              <a:t>350 million, or one in 20 people in the world live within ‘danger range’ of an active volcano.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>What causes volcanoes to erupt?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en-US" b="1" dirty="0" smtClean="0"/>
              <a:t>The earth’s crust is made up of massive slabs called ‘Plates’, which fit together like a jigsaw puzzle. The plates can move.</a:t>
            </a:r>
            <a:endParaRPr lang="en-GB" dirty="0" smtClean="0"/>
          </a:p>
          <a:p>
            <a:pPr lvl="0" fontAlgn="base"/>
            <a:r>
              <a:rPr lang="en-US" b="1" dirty="0" smtClean="0"/>
              <a:t>When two plates collide, one section glides on top of the other, the one beneath is pushed down. Magma is squeezed up between these two plates.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>What Causes A Volcano? 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There is a red-hot liquid rock in the earth’s core called </a:t>
            </a:r>
            <a:r>
              <a:rPr lang="en-US" b="1" dirty="0" smtClean="0"/>
              <a:t>magma.</a:t>
            </a:r>
            <a:endParaRPr lang="en-GB" dirty="0" smtClean="0"/>
          </a:p>
          <a:p>
            <a:pPr lvl="0"/>
            <a:r>
              <a:rPr lang="en-US" dirty="0" smtClean="0"/>
              <a:t>Volcanoes occur when the magma rises to the surface of the earth, causing bubbles of gas to appear in it. </a:t>
            </a:r>
            <a:endParaRPr lang="en-GB" dirty="0" smtClean="0"/>
          </a:p>
          <a:p>
            <a:pPr lvl="0"/>
            <a:r>
              <a:rPr lang="en-US" dirty="0" smtClean="0"/>
              <a:t>This gas can cause pressure to build up in the mountain, and it eventually explodes. When the magma bursts out of the earth, it is called </a:t>
            </a:r>
            <a:r>
              <a:rPr lang="en-US" b="1" dirty="0" smtClean="0"/>
              <a:t>lava.</a:t>
            </a:r>
            <a:endParaRPr lang="en-GB" dirty="0" smtClean="0"/>
          </a:p>
          <a:p>
            <a:r>
              <a:rPr lang="en-US" b="1" dirty="0" smtClean="0"/>
              <a:t> </a:t>
            </a:r>
            <a:endParaRPr lang="en-GB" dirty="0" smtClean="0"/>
          </a:p>
          <a:p>
            <a:r>
              <a:rPr lang="en-US" b="1" dirty="0" smtClean="0"/>
              <a:t> 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>Can We Predict When A Volcano Is Going To Erupt? 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 smtClean="0"/>
              <a:t>Scientists who specialize in volcanoes are called volcanologists. </a:t>
            </a:r>
            <a:endParaRPr lang="en-GB" dirty="0" smtClean="0"/>
          </a:p>
          <a:p>
            <a:pPr lvl="0"/>
            <a:r>
              <a:rPr lang="en-US" dirty="0" smtClean="0"/>
              <a:t>They are getting better at predicting volcanoes. The most reliable method is listening to the ‘rumbles’ inside a grumbling mountain. </a:t>
            </a:r>
            <a:endParaRPr lang="en-GB" dirty="0" smtClean="0"/>
          </a:p>
          <a:p>
            <a:pPr lvl="0"/>
            <a:r>
              <a:rPr lang="en-US" dirty="0" smtClean="0"/>
              <a:t>They also look at the changing in the gases which come out of volcanic mountains, the angle of the slopes and the behavior of the animals in the area. </a:t>
            </a:r>
            <a:endParaRPr lang="en-GB" dirty="0" smtClean="0"/>
          </a:p>
          <a:p>
            <a:pPr lvl="0"/>
            <a:r>
              <a:rPr lang="en-US" dirty="0" smtClean="0"/>
              <a:t>Animals are able to ‘detect’ when an eruption is coming – become agitated and worried. </a:t>
            </a:r>
            <a:endParaRPr lang="en-GB" dirty="0" smtClean="0"/>
          </a:p>
          <a:p>
            <a:r>
              <a:rPr lang="en-US" dirty="0" smtClean="0"/>
              <a:t> 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Vesuvius, Mount Vesuvius, Italy, Sorrento, Cloud, Smoke"/>
          <p:cNvPicPr/>
          <p:nvPr/>
        </p:nvPicPr>
        <p:blipFill>
          <a:blip r:embed="rId2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cid="http://schemas.microsoft.com/office/word/2016/wordml/cid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/>
              <a:t>Pompeii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GB" dirty="0" smtClean="0"/>
              <a:t>Mount Vesuvius most famous eruption took place in the year 79 A.D., when the volcano buried the ancient Roman city of Pompeii under a thick carpet of volcanic ash.</a:t>
            </a:r>
          </a:p>
          <a:p>
            <a:pPr lvl="0"/>
            <a:r>
              <a:rPr lang="en-GB" dirty="0" smtClean="0"/>
              <a:t>Around 2000 people died due to the volcano and the city remained abandoned for as many years.</a:t>
            </a:r>
          </a:p>
          <a:p>
            <a:pPr lvl="0"/>
            <a:r>
              <a:rPr lang="en-GB" dirty="0" smtClean="0"/>
              <a:t>The city was discovered in 1748 – city was remarkably intact.</a:t>
            </a:r>
          </a:p>
          <a:p>
            <a:pPr lvl="0"/>
            <a:r>
              <a:rPr lang="en-GB" dirty="0" smtClean="0"/>
              <a:t>Approximately 2.5 million visit Pompeii per annum.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https://www.youtube.com/watch?v=K7Oq9_DU1Mc&amp;authuser=0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22</TotalTime>
  <Words>598</Words>
  <Application>Microsoft Office PowerPoint</Application>
  <PresentationFormat>On-screen Show (4:3)</PresentationFormat>
  <Paragraphs>39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Apex</vt:lpstr>
      <vt:lpstr>Volcanoes </vt:lpstr>
      <vt:lpstr>Learning intentions </vt:lpstr>
      <vt:lpstr>What is a Volcano? </vt:lpstr>
      <vt:lpstr>Did you know? </vt:lpstr>
      <vt:lpstr>What causes volcanoes to erupt? </vt:lpstr>
      <vt:lpstr>What Causes A Volcano?  </vt:lpstr>
      <vt:lpstr>Can We Predict When A Volcano Is Going To Erupt?  </vt:lpstr>
      <vt:lpstr>Pompeii</vt:lpstr>
      <vt:lpstr>Slide 9</vt:lpstr>
      <vt:lpstr>Curricular links 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Volcanoes</dc:title>
  <dc:creator>Woods</dc:creator>
  <cp:lastModifiedBy>Woods</cp:lastModifiedBy>
  <cp:revision>3</cp:revision>
  <dcterms:created xsi:type="dcterms:W3CDTF">2019-10-30T23:57:06Z</dcterms:created>
  <dcterms:modified xsi:type="dcterms:W3CDTF">2019-10-31T00:23:40Z</dcterms:modified>
</cp:coreProperties>
</file>