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7" r:id="rId5"/>
    <p:sldId id="268" r:id="rId6"/>
    <p:sldId id="271" r:id="rId7"/>
    <p:sldId id="270" r:id="rId8"/>
    <p:sldId id="258" r:id="rId9"/>
    <p:sldId id="269" r:id="rId10"/>
    <p:sldId id="259" r:id="rId11"/>
    <p:sldId id="260" r:id="rId12"/>
    <p:sldId id="273" r:id="rId13"/>
    <p:sldId id="261" r:id="rId14"/>
    <p:sldId id="274" r:id="rId15"/>
    <p:sldId id="276" r:id="rId16"/>
    <p:sldId id="277" r:id="rId17"/>
    <p:sldId id="278" r:id="rId18"/>
    <p:sldId id="279" r:id="rId19"/>
    <p:sldId id="262" r:id="rId20"/>
    <p:sldId id="263" r:id="rId21"/>
    <p:sldId id="264" r:id="rId22"/>
    <p:sldId id="265" r:id="rId23"/>
    <p:sldId id="266" r:id="rId24"/>
    <p:sldId id="267" r:id="rId25"/>
    <p:sldId id="272" r:id="rId26"/>
    <p:sldId id="281" r:id="rId27"/>
    <p:sldId id="280" r:id="rId28"/>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4F9"/>
    <a:srgbClr val="FD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50D921-B060-4FDC-A323-21AA21FB1663}" v="1" dt="2024-01-08T08:47:40.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da Sutherland (Education and Learning)" userId="b67afaf6-e1d2-46b1-93ec-bffe60716df8" providerId="ADAL" clId="{6364075A-C056-4214-AEE4-28A7CE9E50D9}"/>
    <pc:docChg chg="custSel modSld">
      <pc:chgData name="Hilda Sutherland (Education and Learning)" userId="b67afaf6-e1d2-46b1-93ec-bffe60716df8" providerId="ADAL" clId="{6364075A-C056-4214-AEE4-28A7CE9E50D9}" dt="2023-09-21T19:55:26.995" v="0" actId="313"/>
      <pc:docMkLst>
        <pc:docMk/>
      </pc:docMkLst>
      <pc:sldChg chg="modSp mod">
        <pc:chgData name="Hilda Sutherland (Education and Learning)" userId="b67afaf6-e1d2-46b1-93ec-bffe60716df8" providerId="ADAL" clId="{6364075A-C056-4214-AEE4-28A7CE9E50D9}" dt="2023-09-21T19:55:26.995" v="0" actId="313"/>
        <pc:sldMkLst>
          <pc:docMk/>
          <pc:sldMk cId="2744936259" sldId="273"/>
        </pc:sldMkLst>
        <pc:spChg chg="mod">
          <ac:chgData name="Hilda Sutherland (Education and Learning)" userId="b67afaf6-e1d2-46b1-93ec-bffe60716df8" providerId="ADAL" clId="{6364075A-C056-4214-AEE4-28A7CE9E50D9}" dt="2023-09-21T19:55:26.995" v="0" actId="313"/>
          <ac:spMkLst>
            <pc:docMk/>
            <pc:sldMk cId="2744936259" sldId="273"/>
            <ac:spMk id="2" creationId="{AF46A971-D3D9-4240-BABF-1CFD1036127B}"/>
          </ac:spMkLst>
        </pc:spChg>
      </pc:sldChg>
    </pc:docChg>
  </pc:docChgLst>
  <pc:docChgLst>
    <pc:chgData name="Hilda Sutherland (Education and Learning)" userId="b67afaf6-e1d2-46b1-93ec-bffe60716df8" providerId="ADAL" clId="{5947762C-9E70-452B-A0BA-78D3F6828791}"/>
    <pc:docChg chg="undo custSel addSld delSld modSld sldOrd">
      <pc:chgData name="Hilda Sutherland (Education and Learning)" userId="b67afaf6-e1d2-46b1-93ec-bffe60716df8" providerId="ADAL" clId="{5947762C-9E70-452B-A0BA-78D3F6828791}" dt="2022-11-22T15:03:06.411" v="1394"/>
      <pc:docMkLst>
        <pc:docMk/>
      </pc:docMkLst>
      <pc:sldChg chg="del">
        <pc:chgData name="Hilda Sutherland (Education and Learning)" userId="b67afaf6-e1d2-46b1-93ec-bffe60716df8" providerId="ADAL" clId="{5947762C-9E70-452B-A0BA-78D3F6828791}" dt="2022-11-21T08:43:38.792" v="157" actId="2696"/>
        <pc:sldMkLst>
          <pc:docMk/>
          <pc:sldMk cId="776374505" sldId="256"/>
        </pc:sldMkLst>
      </pc:sldChg>
      <pc:sldChg chg="ord">
        <pc:chgData name="Hilda Sutherland (Education and Learning)" userId="b67afaf6-e1d2-46b1-93ec-bffe60716df8" providerId="ADAL" clId="{5947762C-9E70-452B-A0BA-78D3F6828791}" dt="2022-11-21T08:36:18.142" v="69"/>
        <pc:sldMkLst>
          <pc:docMk/>
          <pc:sldMk cId="2072403527" sldId="258"/>
        </pc:sldMkLst>
      </pc:sldChg>
      <pc:sldChg chg="addSp delSp modSp new mod setBg">
        <pc:chgData name="Hilda Sutherland (Education and Learning)" userId="b67afaf6-e1d2-46b1-93ec-bffe60716df8" providerId="ADAL" clId="{5947762C-9E70-452B-A0BA-78D3F6828791}" dt="2022-11-17T14:05:56.619" v="6" actId="26606"/>
        <pc:sldMkLst>
          <pc:docMk/>
          <pc:sldMk cId="2711634289" sldId="259"/>
        </pc:sldMkLst>
        <pc:spChg chg="add del">
          <ac:chgData name="Hilda Sutherland (Education and Learning)" userId="b67afaf6-e1d2-46b1-93ec-bffe60716df8" providerId="ADAL" clId="{5947762C-9E70-452B-A0BA-78D3F6828791}" dt="2022-11-17T14:05:56.619" v="5" actId="26606"/>
          <ac:spMkLst>
            <pc:docMk/>
            <pc:sldMk cId="2711634289" sldId="259"/>
            <ac:spMk id="8" creationId="{B670DBD5-770C-4383-9F54-5B86E86BD5BB}"/>
          </ac:spMkLst>
        </pc:spChg>
        <pc:picChg chg="add mod">
          <ac:chgData name="Hilda Sutherland (Education and Learning)" userId="b67afaf6-e1d2-46b1-93ec-bffe60716df8" providerId="ADAL" clId="{5947762C-9E70-452B-A0BA-78D3F6828791}" dt="2022-11-17T14:05:56.619" v="6" actId="26606"/>
          <ac:picMkLst>
            <pc:docMk/>
            <pc:sldMk cId="2711634289" sldId="259"/>
            <ac:picMk id="3" creationId="{F6992411-64A0-45E7-A38C-3FF6D552FC34}"/>
          </ac:picMkLst>
        </pc:picChg>
      </pc:sldChg>
      <pc:sldChg chg="addSp modSp new mod modClrScheme chgLayout">
        <pc:chgData name="Hilda Sutherland (Education and Learning)" userId="b67afaf6-e1d2-46b1-93ec-bffe60716df8" providerId="ADAL" clId="{5947762C-9E70-452B-A0BA-78D3F6828791}" dt="2022-11-17T14:08:42.981" v="30" actId="20577"/>
        <pc:sldMkLst>
          <pc:docMk/>
          <pc:sldMk cId="652872439" sldId="260"/>
        </pc:sldMkLst>
        <pc:spChg chg="add mod ord">
          <ac:chgData name="Hilda Sutherland (Education and Learning)" userId="b67afaf6-e1d2-46b1-93ec-bffe60716df8" providerId="ADAL" clId="{5947762C-9E70-452B-A0BA-78D3F6828791}" dt="2022-11-17T14:08:42.981" v="30" actId="20577"/>
          <ac:spMkLst>
            <pc:docMk/>
            <pc:sldMk cId="652872439" sldId="260"/>
            <ac:spMk id="4" creationId="{640B480F-075C-4CCE-83F6-A06BD49F1826}"/>
          </ac:spMkLst>
        </pc:spChg>
        <pc:spChg chg="add mod ord">
          <ac:chgData name="Hilda Sutherland (Education and Learning)" userId="b67afaf6-e1d2-46b1-93ec-bffe60716df8" providerId="ADAL" clId="{5947762C-9E70-452B-A0BA-78D3F6828791}" dt="2022-11-17T14:08:14.807" v="11" actId="700"/>
          <ac:spMkLst>
            <pc:docMk/>
            <pc:sldMk cId="652872439" sldId="260"/>
            <ac:spMk id="5" creationId="{F304AD2D-128C-4DD6-B70B-91DB8DD1BA51}"/>
          </ac:spMkLst>
        </pc:spChg>
        <pc:spChg chg="add mod ord">
          <ac:chgData name="Hilda Sutherland (Education and Learning)" userId="b67afaf6-e1d2-46b1-93ec-bffe60716df8" providerId="ADAL" clId="{5947762C-9E70-452B-A0BA-78D3F6828791}" dt="2022-11-17T14:08:14.807" v="11" actId="700"/>
          <ac:spMkLst>
            <pc:docMk/>
            <pc:sldMk cId="652872439" sldId="260"/>
            <ac:spMk id="6" creationId="{D8BAFBE5-84A0-449A-A880-23A1F7A4177A}"/>
          </ac:spMkLst>
        </pc:spChg>
        <pc:picChg chg="add mod">
          <ac:chgData name="Hilda Sutherland (Education and Learning)" userId="b67afaf6-e1d2-46b1-93ec-bffe60716df8" providerId="ADAL" clId="{5947762C-9E70-452B-A0BA-78D3F6828791}" dt="2022-11-17T14:08:19.729" v="12" actId="1076"/>
          <ac:picMkLst>
            <pc:docMk/>
            <pc:sldMk cId="652872439" sldId="260"/>
            <ac:picMk id="3" creationId="{5DE2AB5B-7C4C-4AA8-96EB-3D29E809BFB5}"/>
          </ac:picMkLst>
        </pc:picChg>
      </pc:sldChg>
      <pc:sldChg chg="addSp delSp modSp new mod setBg modClrScheme chgLayout">
        <pc:chgData name="Hilda Sutherland (Education and Learning)" userId="b67afaf6-e1d2-46b1-93ec-bffe60716df8" providerId="ADAL" clId="{5947762C-9E70-452B-A0BA-78D3F6828791}" dt="2022-11-17T14:09:31.593" v="36" actId="26606"/>
        <pc:sldMkLst>
          <pc:docMk/>
          <pc:sldMk cId="3325563903" sldId="261"/>
        </pc:sldMkLst>
        <pc:spChg chg="del">
          <ac:chgData name="Hilda Sutherland (Education and Learning)" userId="b67afaf6-e1d2-46b1-93ec-bffe60716df8" providerId="ADAL" clId="{5947762C-9E70-452B-A0BA-78D3F6828791}" dt="2022-11-17T14:08:56.403" v="32" actId="700"/>
          <ac:spMkLst>
            <pc:docMk/>
            <pc:sldMk cId="3325563903" sldId="261"/>
            <ac:spMk id="2" creationId="{08D27DAB-689A-4487-862F-82D01B874420}"/>
          </ac:spMkLst>
        </pc:spChg>
        <pc:spChg chg="del">
          <ac:chgData name="Hilda Sutherland (Education and Learning)" userId="b67afaf6-e1d2-46b1-93ec-bffe60716df8" providerId="ADAL" clId="{5947762C-9E70-452B-A0BA-78D3F6828791}" dt="2022-11-17T14:08:56.403" v="32" actId="700"/>
          <ac:spMkLst>
            <pc:docMk/>
            <pc:sldMk cId="3325563903" sldId="261"/>
            <ac:spMk id="3" creationId="{01704CD4-8DB8-482F-8670-4D2E23BF8365}"/>
          </ac:spMkLst>
        </pc:spChg>
        <pc:spChg chg="del">
          <ac:chgData name="Hilda Sutherland (Education and Learning)" userId="b67afaf6-e1d2-46b1-93ec-bffe60716df8" providerId="ADAL" clId="{5947762C-9E70-452B-A0BA-78D3F6828791}" dt="2022-11-17T14:08:56.403" v="32" actId="700"/>
          <ac:spMkLst>
            <pc:docMk/>
            <pc:sldMk cId="3325563903" sldId="261"/>
            <ac:spMk id="4" creationId="{DEAB1A63-1C95-4F20-8118-7249210A0295}"/>
          </ac:spMkLst>
        </pc:spChg>
        <pc:picChg chg="add mod">
          <ac:chgData name="Hilda Sutherland (Education and Learning)" userId="b67afaf6-e1d2-46b1-93ec-bffe60716df8" providerId="ADAL" clId="{5947762C-9E70-452B-A0BA-78D3F6828791}" dt="2022-11-17T14:09:31.593" v="36" actId="26606"/>
          <ac:picMkLst>
            <pc:docMk/>
            <pc:sldMk cId="3325563903" sldId="261"/>
            <ac:picMk id="6" creationId="{00D7BA02-04C8-407A-90D3-A26A50D1534E}"/>
          </ac:picMkLst>
        </pc:picChg>
      </pc:sldChg>
      <pc:sldChg chg="addSp modSp new mod setBg">
        <pc:chgData name="Hilda Sutherland (Education and Learning)" userId="b67afaf6-e1d2-46b1-93ec-bffe60716df8" providerId="ADAL" clId="{5947762C-9E70-452B-A0BA-78D3F6828791}" dt="2022-11-17T14:23:12.829" v="41" actId="26606"/>
        <pc:sldMkLst>
          <pc:docMk/>
          <pc:sldMk cId="4081863796" sldId="262"/>
        </pc:sldMkLst>
        <pc:spChg chg="add">
          <ac:chgData name="Hilda Sutherland (Education and Learning)" userId="b67afaf6-e1d2-46b1-93ec-bffe60716df8" providerId="ADAL" clId="{5947762C-9E70-452B-A0BA-78D3F6828791}" dt="2022-11-17T14:23:12.829" v="41" actId="26606"/>
          <ac:spMkLst>
            <pc:docMk/>
            <pc:sldMk cId="4081863796" sldId="262"/>
            <ac:spMk id="8" creationId="{16B067B1-F4E5-4FDF-813D-C9E872E80075}"/>
          </ac:spMkLst>
        </pc:spChg>
        <pc:picChg chg="add mod">
          <ac:chgData name="Hilda Sutherland (Education and Learning)" userId="b67afaf6-e1d2-46b1-93ec-bffe60716df8" providerId="ADAL" clId="{5947762C-9E70-452B-A0BA-78D3F6828791}" dt="2022-11-17T14:23:12.829" v="41" actId="26606"/>
          <ac:picMkLst>
            <pc:docMk/>
            <pc:sldMk cId="4081863796" sldId="262"/>
            <ac:picMk id="3" creationId="{B7733641-CF57-48F2-9B1C-E6C6576159FF}"/>
          </ac:picMkLst>
        </pc:picChg>
      </pc:sldChg>
      <pc:sldChg chg="addSp modSp new mod setBg">
        <pc:chgData name="Hilda Sutherland (Education and Learning)" userId="b67afaf6-e1d2-46b1-93ec-bffe60716df8" providerId="ADAL" clId="{5947762C-9E70-452B-A0BA-78D3F6828791}" dt="2022-11-17T14:24:00.839" v="46" actId="26606"/>
        <pc:sldMkLst>
          <pc:docMk/>
          <pc:sldMk cId="2006981951" sldId="263"/>
        </pc:sldMkLst>
        <pc:spChg chg="add">
          <ac:chgData name="Hilda Sutherland (Education and Learning)" userId="b67afaf6-e1d2-46b1-93ec-bffe60716df8" providerId="ADAL" clId="{5947762C-9E70-452B-A0BA-78D3F6828791}" dt="2022-11-17T14:24:00.839" v="46" actId="26606"/>
          <ac:spMkLst>
            <pc:docMk/>
            <pc:sldMk cId="2006981951" sldId="263"/>
            <ac:spMk id="8" creationId="{16B067B1-F4E5-4FDF-813D-C9E872E80075}"/>
          </ac:spMkLst>
        </pc:spChg>
        <pc:picChg chg="add mod">
          <ac:chgData name="Hilda Sutherland (Education and Learning)" userId="b67afaf6-e1d2-46b1-93ec-bffe60716df8" providerId="ADAL" clId="{5947762C-9E70-452B-A0BA-78D3F6828791}" dt="2022-11-17T14:24:00.839" v="46" actId="26606"/>
          <ac:picMkLst>
            <pc:docMk/>
            <pc:sldMk cId="2006981951" sldId="263"/>
            <ac:picMk id="3" creationId="{577B0B7C-A469-444C-8B53-97EC16EBE8A5}"/>
          </ac:picMkLst>
        </pc:picChg>
      </pc:sldChg>
      <pc:sldChg chg="addSp modSp new mod setBg">
        <pc:chgData name="Hilda Sutherland (Education and Learning)" userId="b67afaf6-e1d2-46b1-93ec-bffe60716df8" providerId="ADAL" clId="{5947762C-9E70-452B-A0BA-78D3F6828791}" dt="2022-11-17T14:24:26.244" v="51" actId="26606"/>
        <pc:sldMkLst>
          <pc:docMk/>
          <pc:sldMk cId="3524562078" sldId="264"/>
        </pc:sldMkLst>
        <pc:spChg chg="add">
          <ac:chgData name="Hilda Sutherland (Education and Learning)" userId="b67afaf6-e1d2-46b1-93ec-bffe60716df8" providerId="ADAL" clId="{5947762C-9E70-452B-A0BA-78D3F6828791}" dt="2022-11-17T14:24:26.244" v="51" actId="26606"/>
          <ac:spMkLst>
            <pc:docMk/>
            <pc:sldMk cId="3524562078" sldId="264"/>
            <ac:spMk id="8" creationId="{16B067B1-F4E5-4FDF-813D-C9E872E80075}"/>
          </ac:spMkLst>
        </pc:spChg>
        <pc:picChg chg="add mod">
          <ac:chgData name="Hilda Sutherland (Education and Learning)" userId="b67afaf6-e1d2-46b1-93ec-bffe60716df8" providerId="ADAL" clId="{5947762C-9E70-452B-A0BA-78D3F6828791}" dt="2022-11-17T14:24:26.244" v="51" actId="26606"/>
          <ac:picMkLst>
            <pc:docMk/>
            <pc:sldMk cId="3524562078" sldId="264"/>
            <ac:picMk id="3" creationId="{199D39F2-220A-4167-8835-E909D947B575}"/>
          </ac:picMkLst>
        </pc:picChg>
      </pc:sldChg>
      <pc:sldChg chg="addSp modSp new mod setBg">
        <pc:chgData name="Hilda Sutherland (Education and Learning)" userId="b67afaf6-e1d2-46b1-93ec-bffe60716df8" providerId="ADAL" clId="{5947762C-9E70-452B-A0BA-78D3F6828791}" dt="2022-11-17T14:25:19.941" v="56" actId="26606"/>
        <pc:sldMkLst>
          <pc:docMk/>
          <pc:sldMk cId="282489724" sldId="265"/>
        </pc:sldMkLst>
        <pc:spChg chg="add">
          <ac:chgData name="Hilda Sutherland (Education and Learning)" userId="b67afaf6-e1d2-46b1-93ec-bffe60716df8" providerId="ADAL" clId="{5947762C-9E70-452B-A0BA-78D3F6828791}" dt="2022-11-17T14:25:19.941" v="56" actId="26606"/>
          <ac:spMkLst>
            <pc:docMk/>
            <pc:sldMk cId="282489724" sldId="265"/>
            <ac:spMk id="8" creationId="{16B067B1-F4E5-4FDF-813D-C9E872E80075}"/>
          </ac:spMkLst>
        </pc:spChg>
        <pc:picChg chg="add mod">
          <ac:chgData name="Hilda Sutherland (Education and Learning)" userId="b67afaf6-e1d2-46b1-93ec-bffe60716df8" providerId="ADAL" clId="{5947762C-9E70-452B-A0BA-78D3F6828791}" dt="2022-11-17T14:25:19.941" v="56" actId="26606"/>
          <ac:picMkLst>
            <pc:docMk/>
            <pc:sldMk cId="282489724" sldId="265"/>
            <ac:picMk id="3" creationId="{C63AD882-CCC2-4303-AB9A-D45DB9F7515E}"/>
          </ac:picMkLst>
        </pc:picChg>
      </pc:sldChg>
      <pc:sldChg chg="addSp modSp new mod setBg">
        <pc:chgData name="Hilda Sutherland (Education and Learning)" userId="b67afaf6-e1d2-46b1-93ec-bffe60716df8" providerId="ADAL" clId="{5947762C-9E70-452B-A0BA-78D3F6828791}" dt="2022-11-17T14:25:46.485" v="61" actId="26606"/>
        <pc:sldMkLst>
          <pc:docMk/>
          <pc:sldMk cId="1796277466" sldId="266"/>
        </pc:sldMkLst>
        <pc:spChg chg="add">
          <ac:chgData name="Hilda Sutherland (Education and Learning)" userId="b67afaf6-e1d2-46b1-93ec-bffe60716df8" providerId="ADAL" clId="{5947762C-9E70-452B-A0BA-78D3F6828791}" dt="2022-11-17T14:25:46.485" v="61" actId="26606"/>
          <ac:spMkLst>
            <pc:docMk/>
            <pc:sldMk cId="1796277466" sldId="266"/>
            <ac:spMk id="8" creationId="{16B067B1-F4E5-4FDF-813D-C9E872E80075}"/>
          </ac:spMkLst>
        </pc:spChg>
        <pc:picChg chg="add mod">
          <ac:chgData name="Hilda Sutherland (Education and Learning)" userId="b67afaf6-e1d2-46b1-93ec-bffe60716df8" providerId="ADAL" clId="{5947762C-9E70-452B-A0BA-78D3F6828791}" dt="2022-11-17T14:25:46.485" v="61" actId="26606"/>
          <ac:picMkLst>
            <pc:docMk/>
            <pc:sldMk cId="1796277466" sldId="266"/>
            <ac:picMk id="3" creationId="{92492D16-EB56-4DEE-956E-C4ECD997C87E}"/>
          </ac:picMkLst>
        </pc:picChg>
      </pc:sldChg>
      <pc:sldChg chg="addSp modSp new mod setBg">
        <pc:chgData name="Hilda Sutherland (Education and Learning)" userId="b67afaf6-e1d2-46b1-93ec-bffe60716df8" providerId="ADAL" clId="{5947762C-9E70-452B-A0BA-78D3F6828791}" dt="2022-11-17T14:26:18.269" v="66" actId="26606"/>
        <pc:sldMkLst>
          <pc:docMk/>
          <pc:sldMk cId="1460646657" sldId="267"/>
        </pc:sldMkLst>
        <pc:spChg chg="add">
          <ac:chgData name="Hilda Sutherland (Education and Learning)" userId="b67afaf6-e1d2-46b1-93ec-bffe60716df8" providerId="ADAL" clId="{5947762C-9E70-452B-A0BA-78D3F6828791}" dt="2022-11-17T14:26:18.269" v="66" actId="26606"/>
          <ac:spMkLst>
            <pc:docMk/>
            <pc:sldMk cId="1460646657" sldId="267"/>
            <ac:spMk id="8" creationId="{16B067B1-F4E5-4FDF-813D-C9E872E80075}"/>
          </ac:spMkLst>
        </pc:spChg>
        <pc:picChg chg="add mod">
          <ac:chgData name="Hilda Sutherland (Education and Learning)" userId="b67afaf6-e1d2-46b1-93ec-bffe60716df8" providerId="ADAL" clId="{5947762C-9E70-452B-A0BA-78D3F6828791}" dt="2022-11-17T14:26:18.269" v="66" actId="26606"/>
          <ac:picMkLst>
            <pc:docMk/>
            <pc:sldMk cId="1460646657" sldId="267"/>
            <ac:picMk id="3" creationId="{9B87DB3B-8131-441F-87EE-6B36D9DAC06E}"/>
          </ac:picMkLst>
        </pc:picChg>
      </pc:sldChg>
      <pc:sldChg chg="addSp delSp modSp new mod ord setBg modClrScheme chgLayout modNotesTx">
        <pc:chgData name="Hilda Sutherland (Education and Learning)" userId="b67afaf6-e1d2-46b1-93ec-bffe60716df8" providerId="ADAL" clId="{5947762C-9E70-452B-A0BA-78D3F6828791}" dt="2022-11-22T14:02:05.285" v="1223" actId="20577"/>
        <pc:sldMkLst>
          <pc:docMk/>
          <pc:sldMk cId="1554448870" sldId="268"/>
        </pc:sldMkLst>
        <pc:spChg chg="add mod">
          <ac:chgData name="Hilda Sutherland (Education and Learning)" userId="b67afaf6-e1d2-46b1-93ec-bffe60716df8" providerId="ADAL" clId="{5947762C-9E70-452B-A0BA-78D3F6828791}" dt="2022-11-21T08:38:23.741" v="86" actId="26606"/>
          <ac:spMkLst>
            <pc:docMk/>
            <pc:sldMk cId="1554448870" sldId="268"/>
            <ac:spMk id="2" creationId="{32611D58-9E2D-4E0E-9B8D-B6A7491822A5}"/>
          </ac:spMkLst>
        </pc:spChg>
        <pc:spChg chg="add del mod">
          <ac:chgData name="Hilda Sutherland (Education and Learning)" userId="b67afaf6-e1d2-46b1-93ec-bffe60716df8" providerId="ADAL" clId="{5947762C-9E70-452B-A0BA-78D3F6828791}" dt="2022-11-21T08:38:03.659" v="82"/>
          <ac:spMkLst>
            <pc:docMk/>
            <pc:sldMk cId="1554448870" sldId="268"/>
            <ac:spMk id="3" creationId="{0CF16E90-E262-443C-BF6F-936BFE6AA93D}"/>
          </ac:spMkLst>
        </pc:spChg>
        <pc:spChg chg="add del mod">
          <ac:chgData name="Hilda Sutherland (Education and Learning)" userId="b67afaf6-e1d2-46b1-93ec-bffe60716df8" providerId="ADAL" clId="{5947762C-9E70-452B-A0BA-78D3F6828791}" dt="2022-11-21T08:38:14.495" v="83" actId="26606"/>
          <ac:spMkLst>
            <pc:docMk/>
            <pc:sldMk cId="1554448870" sldId="268"/>
            <ac:spMk id="4" creationId="{3E7F8EA3-2900-4A75-8CEF-6B8F91ED69EB}"/>
          </ac:spMkLst>
        </pc:spChg>
        <pc:spChg chg="add del">
          <ac:chgData name="Hilda Sutherland (Education and Learning)" userId="b67afaf6-e1d2-46b1-93ec-bffe60716df8" providerId="ADAL" clId="{5947762C-9E70-452B-A0BA-78D3F6828791}" dt="2022-11-21T08:38:23.741" v="86" actId="26606"/>
          <ac:spMkLst>
            <pc:docMk/>
            <pc:sldMk cId="1554448870" sldId="268"/>
            <ac:spMk id="1031" creationId="{6753252F-4873-4F63-801D-CC719279A7D5}"/>
          </ac:spMkLst>
        </pc:spChg>
        <pc:spChg chg="add del">
          <ac:chgData name="Hilda Sutherland (Education and Learning)" userId="b67afaf6-e1d2-46b1-93ec-bffe60716df8" providerId="ADAL" clId="{5947762C-9E70-452B-A0BA-78D3F6828791}" dt="2022-11-21T08:38:23.741" v="86" actId="26606"/>
          <ac:spMkLst>
            <pc:docMk/>
            <pc:sldMk cId="1554448870" sldId="268"/>
            <ac:spMk id="1033" creationId="{047C8CCB-F95D-4249-92DD-651249D3535A}"/>
          </ac:spMkLst>
        </pc:spChg>
        <pc:spChg chg="add">
          <ac:chgData name="Hilda Sutherland (Education and Learning)" userId="b67afaf6-e1d2-46b1-93ec-bffe60716df8" providerId="ADAL" clId="{5947762C-9E70-452B-A0BA-78D3F6828791}" dt="2022-11-21T08:38:23.741" v="86" actId="26606"/>
          <ac:spMkLst>
            <pc:docMk/>
            <pc:sldMk cId="1554448870" sldId="268"/>
            <ac:spMk id="1038" creationId="{3C54F4CE-85F0-46ED-80DA-9518C9251AD1}"/>
          </ac:spMkLst>
        </pc:spChg>
        <pc:spChg chg="add">
          <ac:chgData name="Hilda Sutherland (Education and Learning)" userId="b67afaf6-e1d2-46b1-93ec-bffe60716df8" providerId="ADAL" clId="{5947762C-9E70-452B-A0BA-78D3F6828791}" dt="2022-11-21T08:38:23.741" v="86" actId="26606"/>
          <ac:spMkLst>
            <pc:docMk/>
            <pc:sldMk cId="1554448870" sldId="268"/>
            <ac:spMk id="1040" creationId="{DADD1FCA-8ACB-4958-81DD-4CDD6D3E1921}"/>
          </ac:spMkLst>
        </pc:spChg>
        <pc:picChg chg="add mod">
          <ac:chgData name="Hilda Sutherland (Education and Learning)" userId="b67afaf6-e1d2-46b1-93ec-bffe60716df8" providerId="ADAL" clId="{5947762C-9E70-452B-A0BA-78D3F6828791}" dt="2022-11-21T08:38:30.435" v="87" actId="14100"/>
          <ac:picMkLst>
            <pc:docMk/>
            <pc:sldMk cId="1554448870" sldId="268"/>
            <ac:picMk id="1026" creationId="{9E2E3B52-F2D5-4D8B-9E35-971AD84B6D6F}"/>
          </ac:picMkLst>
        </pc:picChg>
      </pc:sldChg>
      <pc:sldChg chg="addSp modSp new mod modClrScheme chgLayout">
        <pc:chgData name="Hilda Sutherland (Education and Learning)" userId="b67afaf6-e1d2-46b1-93ec-bffe60716df8" providerId="ADAL" clId="{5947762C-9E70-452B-A0BA-78D3F6828791}" dt="2022-11-21T08:41:14.329" v="118" actId="255"/>
        <pc:sldMkLst>
          <pc:docMk/>
          <pc:sldMk cId="773895236" sldId="269"/>
        </pc:sldMkLst>
        <pc:spChg chg="add mod">
          <ac:chgData name="Hilda Sutherland (Education and Learning)" userId="b67afaf6-e1d2-46b1-93ec-bffe60716df8" providerId="ADAL" clId="{5947762C-9E70-452B-A0BA-78D3F6828791}" dt="2022-11-21T08:41:14.329" v="118" actId="255"/>
          <ac:spMkLst>
            <pc:docMk/>
            <pc:sldMk cId="773895236" sldId="269"/>
            <ac:spMk id="2" creationId="{62191C83-F744-480A-85C8-711DE79DC625}"/>
          </ac:spMkLst>
        </pc:spChg>
        <pc:spChg chg="add mod">
          <ac:chgData name="Hilda Sutherland (Education and Learning)" userId="b67afaf6-e1d2-46b1-93ec-bffe60716df8" providerId="ADAL" clId="{5947762C-9E70-452B-A0BA-78D3F6828791}" dt="2022-11-21T08:41:05.956" v="117" actId="255"/>
          <ac:spMkLst>
            <pc:docMk/>
            <pc:sldMk cId="773895236" sldId="269"/>
            <ac:spMk id="3" creationId="{F75F130E-8E64-4C4E-824C-C6DB41B4C866}"/>
          </ac:spMkLst>
        </pc:spChg>
      </pc:sldChg>
      <pc:sldChg chg="addSp delSp modSp new mod ord setBg modClrScheme addAnim chgLayout">
        <pc:chgData name="Hilda Sutherland (Education and Learning)" userId="b67afaf6-e1d2-46b1-93ec-bffe60716df8" providerId="ADAL" clId="{5947762C-9E70-452B-A0BA-78D3F6828791}" dt="2022-11-21T08:43:15.247" v="156"/>
        <pc:sldMkLst>
          <pc:docMk/>
          <pc:sldMk cId="852273731" sldId="270"/>
        </pc:sldMkLst>
        <pc:spChg chg="del mod ord">
          <ac:chgData name="Hilda Sutherland (Education and Learning)" userId="b67afaf6-e1d2-46b1-93ec-bffe60716df8" providerId="ADAL" clId="{5947762C-9E70-452B-A0BA-78D3F6828791}" dt="2022-11-21T08:41:45.586" v="120" actId="700"/>
          <ac:spMkLst>
            <pc:docMk/>
            <pc:sldMk cId="852273731" sldId="270"/>
            <ac:spMk id="2" creationId="{7BDAAF57-2493-44D8-8CDC-7A764707DB7F}"/>
          </ac:spMkLst>
        </pc:spChg>
        <pc:spChg chg="del mod ord">
          <ac:chgData name="Hilda Sutherland (Education and Learning)" userId="b67afaf6-e1d2-46b1-93ec-bffe60716df8" providerId="ADAL" clId="{5947762C-9E70-452B-A0BA-78D3F6828791}" dt="2022-11-21T08:41:45.586" v="120" actId="700"/>
          <ac:spMkLst>
            <pc:docMk/>
            <pc:sldMk cId="852273731" sldId="270"/>
            <ac:spMk id="3" creationId="{3025BD9A-4F46-4A2D-93FF-D57043DE257A}"/>
          </ac:spMkLst>
        </pc:spChg>
        <pc:spChg chg="add mod ord">
          <ac:chgData name="Hilda Sutherland (Education and Learning)" userId="b67afaf6-e1d2-46b1-93ec-bffe60716df8" providerId="ADAL" clId="{5947762C-9E70-452B-A0BA-78D3F6828791}" dt="2022-11-21T08:42:55.562" v="154" actId="26606"/>
          <ac:spMkLst>
            <pc:docMk/>
            <pc:sldMk cId="852273731" sldId="270"/>
            <ac:spMk id="4" creationId="{E714A248-B6D7-4966-8548-89FB1DB06176}"/>
          </ac:spMkLst>
        </pc:spChg>
        <pc:spChg chg="add mod ord">
          <ac:chgData name="Hilda Sutherland (Education and Learning)" userId="b67afaf6-e1d2-46b1-93ec-bffe60716df8" providerId="ADAL" clId="{5947762C-9E70-452B-A0BA-78D3F6828791}" dt="2022-11-21T08:42:55.562" v="154" actId="26606"/>
          <ac:spMkLst>
            <pc:docMk/>
            <pc:sldMk cId="852273731" sldId="270"/>
            <ac:spMk id="5" creationId="{360BC418-20BC-4A1A-BD21-E931037E0562}"/>
          </ac:spMkLst>
        </pc:spChg>
        <pc:spChg chg="add del">
          <ac:chgData name="Hilda Sutherland (Education and Learning)" userId="b67afaf6-e1d2-46b1-93ec-bffe60716df8" providerId="ADAL" clId="{5947762C-9E70-452B-A0BA-78D3F6828791}" dt="2022-11-21T08:42:55.562" v="154" actId="26606"/>
          <ac:spMkLst>
            <pc:docMk/>
            <pc:sldMk cId="852273731" sldId="270"/>
            <ac:spMk id="12" creationId="{3C54F4CE-85F0-46ED-80DA-9518C9251AD1}"/>
          </ac:spMkLst>
        </pc:spChg>
        <pc:spChg chg="add del">
          <ac:chgData name="Hilda Sutherland (Education and Learning)" userId="b67afaf6-e1d2-46b1-93ec-bffe60716df8" providerId="ADAL" clId="{5947762C-9E70-452B-A0BA-78D3F6828791}" dt="2022-11-21T08:42:55.562" v="154" actId="26606"/>
          <ac:spMkLst>
            <pc:docMk/>
            <pc:sldMk cId="852273731" sldId="270"/>
            <ac:spMk id="14" creationId="{DADD1FCA-8ACB-4958-81DD-4CDD6D3E1921}"/>
          </ac:spMkLst>
        </pc:spChg>
        <pc:spChg chg="add del">
          <ac:chgData name="Hilda Sutherland (Education and Learning)" userId="b67afaf6-e1d2-46b1-93ec-bffe60716df8" providerId="ADAL" clId="{5947762C-9E70-452B-A0BA-78D3F6828791}" dt="2022-11-21T08:42:55.552" v="153" actId="26606"/>
          <ac:spMkLst>
            <pc:docMk/>
            <pc:sldMk cId="852273731" sldId="270"/>
            <ac:spMk id="19" creationId="{3E443FD7-A66B-4AA0-872D-B088B9BC5F17}"/>
          </ac:spMkLst>
        </pc:spChg>
        <pc:spChg chg="add del">
          <ac:chgData name="Hilda Sutherland (Education and Learning)" userId="b67afaf6-e1d2-46b1-93ec-bffe60716df8" providerId="ADAL" clId="{5947762C-9E70-452B-A0BA-78D3F6828791}" dt="2022-11-21T08:42:55.552" v="153" actId="26606"/>
          <ac:spMkLst>
            <pc:docMk/>
            <pc:sldMk cId="852273731" sldId="270"/>
            <ac:spMk id="21" creationId="{C04BE0EF-3561-49B4-9A29-F283168A91C7}"/>
          </ac:spMkLst>
        </pc:spChg>
        <pc:spChg chg="add">
          <ac:chgData name="Hilda Sutherland (Education and Learning)" userId="b67afaf6-e1d2-46b1-93ec-bffe60716df8" providerId="ADAL" clId="{5947762C-9E70-452B-A0BA-78D3F6828791}" dt="2022-11-21T08:42:55.562" v="154" actId="26606"/>
          <ac:spMkLst>
            <pc:docMk/>
            <pc:sldMk cId="852273731" sldId="270"/>
            <ac:spMk id="23" creationId="{EE04B5EB-F158-4507-90DD-BD23620C7CC9}"/>
          </ac:spMkLst>
        </pc:spChg>
        <pc:spChg chg="add">
          <ac:chgData name="Hilda Sutherland (Education and Learning)" userId="b67afaf6-e1d2-46b1-93ec-bffe60716df8" providerId="ADAL" clId="{5947762C-9E70-452B-A0BA-78D3F6828791}" dt="2022-11-21T08:42:55.562" v="154" actId="26606"/>
          <ac:spMkLst>
            <pc:docMk/>
            <pc:sldMk cId="852273731" sldId="270"/>
            <ac:spMk id="24" creationId="{19D32F93-50AC-4C46-A5DB-291C60DDB7BD}"/>
          </ac:spMkLst>
        </pc:spChg>
        <pc:spChg chg="add">
          <ac:chgData name="Hilda Sutherland (Education and Learning)" userId="b67afaf6-e1d2-46b1-93ec-bffe60716df8" providerId="ADAL" clId="{5947762C-9E70-452B-A0BA-78D3F6828791}" dt="2022-11-21T08:42:55.562" v="154" actId="26606"/>
          <ac:spMkLst>
            <pc:docMk/>
            <pc:sldMk cId="852273731" sldId="270"/>
            <ac:spMk id="25" creationId="{827DC2C4-B485-428A-BF4A-472D2967F47F}"/>
          </ac:spMkLst>
        </pc:spChg>
        <pc:picChg chg="add mod">
          <ac:chgData name="Hilda Sutherland (Education and Learning)" userId="b67afaf6-e1d2-46b1-93ec-bffe60716df8" providerId="ADAL" clId="{5947762C-9E70-452B-A0BA-78D3F6828791}" dt="2022-11-21T08:42:55.562" v="154" actId="26606"/>
          <ac:picMkLst>
            <pc:docMk/>
            <pc:sldMk cId="852273731" sldId="270"/>
            <ac:picMk id="9" creationId="{94DAA8DA-B413-9F6D-7A5A-4FA6C3C879F2}"/>
          </ac:picMkLst>
        </pc:picChg>
      </pc:sldChg>
      <pc:sldChg chg="addSp delSp modSp new mod ord setBg">
        <pc:chgData name="Hilda Sutherland (Education and Learning)" userId="b67afaf6-e1d2-46b1-93ec-bffe60716df8" providerId="ADAL" clId="{5947762C-9E70-452B-A0BA-78D3F6828791}" dt="2022-11-22T14:00:55.902" v="1164"/>
        <pc:sldMkLst>
          <pc:docMk/>
          <pc:sldMk cId="3065069234" sldId="271"/>
        </pc:sldMkLst>
        <pc:spChg chg="mod">
          <ac:chgData name="Hilda Sutherland (Education and Learning)" userId="b67afaf6-e1d2-46b1-93ec-bffe60716df8" providerId="ADAL" clId="{5947762C-9E70-452B-A0BA-78D3F6828791}" dt="2022-11-22T13:54:00.876" v="198" actId="20577"/>
          <ac:spMkLst>
            <pc:docMk/>
            <pc:sldMk cId="3065069234" sldId="271"/>
            <ac:spMk id="2" creationId="{8E7199BD-1825-494A-BC7F-0144E7B5ED0B}"/>
          </ac:spMkLst>
        </pc:spChg>
        <pc:spChg chg="del">
          <ac:chgData name="Hilda Sutherland (Education and Learning)" userId="b67afaf6-e1d2-46b1-93ec-bffe60716df8" providerId="ADAL" clId="{5947762C-9E70-452B-A0BA-78D3F6828791}" dt="2022-11-22T13:52:14.717" v="159"/>
          <ac:spMkLst>
            <pc:docMk/>
            <pc:sldMk cId="3065069234" sldId="271"/>
            <ac:spMk id="3" creationId="{DFB8810C-6214-4DCA-ADBA-7549008170FE}"/>
          </ac:spMkLst>
        </pc:spChg>
        <pc:spChg chg="add mod">
          <ac:chgData name="Hilda Sutherland (Education and Learning)" userId="b67afaf6-e1d2-46b1-93ec-bffe60716df8" providerId="ADAL" clId="{5947762C-9E70-452B-A0BA-78D3F6828791}" dt="2022-11-22T13:53:25.714" v="169" actId="26606"/>
          <ac:spMkLst>
            <pc:docMk/>
            <pc:sldMk cId="3065069234" sldId="271"/>
            <ac:spMk id="1030" creationId="{603945C7-98EB-1F73-1E7C-BBC6BACDE9DA}"/>
          </ac:spMkLst>
        </pc:spChg>
        <pc:spChg chg="add del">
          <ac:chgData name="Hilda Sutherland (Education and Learning)" userId="b67afaf6-e1d2-46b1-93ec-bffe60716df8" providerId="ADAL" clId="{5947762C-9E70-452B-A0BA-78D3F6828791}" dt="2022-11-22T13:53:25.714" v="169" actId="26606"/>
          <ac:spMkLst>
            <pc:docMk/>
            <pc:sldMk cId="3065069234" sldId="271"/>
            <ac:spMk id="1033" creationId="{F13C74B1-5B17-4795-BED0-7140497B445A}"/>
          </ac:spMkLst>
        </pc:spChg>
        <pc:spChg chg="add del">
          <ac:chgData name="Hilda Sutherland (Education and Learning)" userId="b67afaf6-e1d2-46b1-93ec-bffe60716df8" providerId="ADAL" clId="{5947762C-9E70-452B-A0BA-78D3F6828791}" dt="2022-11-22T13:53:25.714" v="169" actId="26606"/>
          <ac:spMkLst>
            <pc:docMk/>
            <pc:sldMk cId="3065069234" sldId="271"/>
            <ac:spMk id="1035" creationId="{D4974D33-8DC5-464E-8C6D-BE58F0669C17}"/>
          </ac:spMkLst>
        </pc:spChg>
        <pc:spChg chg="add">
          <ac:chgData name="Hilda Sutherland (Education and Learning)" userId="b67afaf6-e1d2-46b1-93ec-bffe60716df8" providerId="ADAL" clId="{5947762C-9E70-452B-A0BA-78D3F6828791}" dt="2022-11-22T13:53:25.714" v="169" actId="26606"/>
          <ac:spMkLst>
            <pc:docMk/>
            <pc:sldMk cId="3065069234" sldId="271"/>
            <ac:spMk id="1040" creationId="{04812C46-200A-4DEB-A05E-3ED6C68C2387}"/>
          </ac:spMkLst>
        </pc:spChg>
        <pc:spChg chg="add">
          <ac:chgData name="Hilda Sutherland (Education and Learning)" userId="b67afaf6-e1d2-46b1-93ec-bffe60716df8" providerId="ADAL" clId="{5947762C-9E70-452B-A0BA-78D3F6828791}" dt="2022-11-22T13:53:25.714" v="169" actId="26606"/>
          <ac:spMkLst>
            <pc:docMk/>
            <pc:sldMk cId="3065069234" sldId="271"/>
            <ac:spMk id="1042" creationId="{D1EA859B-E555-4109-94F3-6700E046E008}"/>
          </ac:spMkLst>
        </pc:spChg>
        <pc:picChg chg="add mod ord">
          <ac:chgData name="Hilda Sutherland (Education and Learning)" userId="b67afaf6-e1d2-46b1-93ec-bffe60716df8" providerId="ADAL" clId="{5947762C-9E70-452B-A0BA-78D3F6828791}" dt="2022-11-22T13:53:25.714" v="169" actId="26606"/>
          <ac:picMkLst>
            <pc:docMk/>
            <pc:sldMk cId="3065069234" sldId="271"/>
            <ac:picMk id="1026" creationId="{E0F4ED64-432B-4EE6-A765-9BA051CE34AB}"/>
          </ac:picMkLst>
        </pc:picChg>
      </pc:sldChg>
      <pc:sldChg chg="addSp delSp modSp new mod setBg modClrScheme chgLayout">
        <pc:chgData name="Hilda Sutherland (Education and Learning)" userId="b67afaf6-e1d2-46b1-93ec-bffe60716df8" providerId="ADAL" clId="{5947762C-9E70-452B-A0BA-78D3F6828791}" dt="2022-11-22T15:03:06.411" v="1394"/>
        <pc:sldMkLst>
          <pc:docMk/>
          <pc:sldMk cId="1805209036" sldId="272"/>
        </pc:sldMkLst>
        <pc:spChg chg="add mod">
          <ac:chgData name="Hilda Sutherland (Education and Learning)" userId="b67afaf6-e1d2-46b1-93ec-bffe60716df8" providerId="ADAL" clId="{5947762C-9E70-452B-A0BA-78D3F6828791}" dt="2022-11-22T15:00:23.241" v="1305"/>
          <ac:spMkLst>
            <pc:docMk/>
            <pc:sldMk cId="1805209036" sldId="272"/>
            <ac:spMk id="2" creationId="{CF441C95-43D2-41FB-B4CF-616887011D3C}"/>
          </ac:spMkLst>
        </pc:spChg>
        <pc:spChg chg="add del mod">
          <ac:chgData name="Hilda Sutherland (Education and Learning)" userId="b67afaf6-e1d2-46b1-93ec-bffe60716df8" providerId="ADAL" clId="{5947762C-9E70-452B-A0BA-78D3F6828791}" dt="2022-11-22T15:01:22.789" v="1327" actId="20577"/>
          <ac:spMkLst>
            <pc:docMk/>
            <pc:sldMk cId="1805209036" sldId="272"/>
            <ac:spMk id="3" creationId="{DD4834DB-A53B-4732-B129-DCD36FC44414}"/>
          </ac:spMkLst>
        </pc:spChg>
        <pc:spChg chg="add mod">
          <ac:chgData name="Hilda Sutherland (Education and Learning)" userId="b67afaf6-e1d2-46b1-93ec-bffe60716df8" providerId="ADAL" clId="{5947762C-9E70-452B-A0BA-78D3F6828791}" dt="2022-11-22T15:01:43.375" v="1356" actId="20577"/>
          <ac:spMkLst>
            <pc:docMk/>
            <pc:sldMk cId="1805209036" sldId="272"/>
            <ac:spMk id="4" creationId="{7548FBD1-AAE3-4949-A6B3-5BD5D1FA3FD5}"/>
          </ac:spMkLst>
        </pc:spChg>
        <pc:picChg chg="add del mod">
          <ac:chgData name="Hilda Sutherland (Education and Learning)" userId="b67afaf6-e1d2-46b1-93ec-bffe60716df8" providerId="ADAL" clId="{5947762C-9E70-452B-A0BA-78D3F6828791}" dt="2022-11-22T14:58:38.551" v="1304"/>
          <ac:picMkLst>
            <pc:docMk/>
            <pc:sldMk cId="1805209036" sldId="272"/>
            <ac:picMk id="5122" creationId="{62B76849-3F5D-4D4E-9EE3-F404BA9E70D2}"/>
          </ac:picMkLst>
        </pc:picChg>
      </pc:sldChg>
      <pc:sldChg chg="new del">
        <pc:chgData name="Hilda Sutherland (Education and Learning)" userId="b67afaf6-e1d2-46b1-93ec-bffe60716df8" providerId="ADAL" clId="{5947762C-9E70-452B-A0BA-78D3F6828791}" dt="2022-11-22T13:55:07.652" v="200" actId="2696"/>
        <pc:sldMkLst>
          <pc:docMk/>
          <pc:sldMk cId="2499011219" sldId="272"/>
        </pc:sldMkLst>
      </pc:sldChg>
      <pc:sldChg chg="addSp delSp modSp new mod ord setBg modClrScheme chgLayout">
        <pc:chgData name="Hilda Sutherland (Education and Learning)" userId="b67afaf6-e1d2-46b1-93ec-bffe60716df8" providerId="ADAL" clId="{5947762C-9E70-452B-A0BA-78D3F6828791}" dt="2022-11-22T14:22:59.672" v="1263"/>
        <pc:sldMkLst>
          <pc:docMk/>
          <pc:sldMk cId="2744936259" sldId="273"/>
        </pc:sldMkLst>
        <pc:spChg chg="add mod">
          <ac:chgData name="Hilda Sutherland (Education and Learning)" userId="b67afaf6-e1d2-46b1-93ec-bffe60716df8" providerId="ADAL" clId="{5947762C-9E70-452B-A0BA-78D3F6828791}" dt="2022-11-22T14:18:59.535" v="1255" actId="20577"/>
          <ac:spMkLst>
            <pc:docMk/>
            <pc:sldMk cId="2744936259" sldId="273"/>
            <ac:spMk id="2" creationId="{AF46A971-D3D9-4240-BABF-1CFD1036127B}"/>
          </ac:spMkLst>
        </pc:spChg>
        <pc:spChg chg="add del mod">
          <ac:chgData name="Hilda Sutherland (Education and Learning)" userId="b67afaf6-e1d2-46b1-93ec-bffe60716df8" providerId="ADAL" clId="{5947762C-9E70-452B-A0BA-78D3F6828791}" dt="2022-11-22T14:17:46.529" v="1227"/>
          <ac:spMkLst>
            <pc:docMk/>
            <pc:sldMk cId="2744936259" sldId="273"/>
            <ac:spMk id="3" creationId="{3A2A11F2-B704-40CF-9408-7076E4F284BC}"/>
          </ac:spMkLst>
        </pc:spChg>
        <pc:spChg chg="add mod ord">
          <ac:chgData name="Hilda Sutherland (Education and Learning)" userId="b67afaf6-e1d2-46b1-93ec-bffe60716df8" providerId="ADAL" clId="{5947762C-9E70-452B-A0BA-78D3F6828791}" dt="2022-11-22T14:19:47.555" v="1260" actId="14100"/>
          <ac:spMkLst>
            <pc:docMk/>
            <pc:sldMk cId="2744936259" sldId="273"/>
            <ac:spMk id="4" creationId="{8B24AB51-4E65-44B7-8E7E-D66214761645}"/>
          </ac:spMkLst>
        </pc:spChg>
        <pc:spChg chg="add del">
          <ac:chgData name="Hilda Sutherland (Education and Learning)" userId="b67afaf6-e1d2-46b1-93ec-bffe60716df8" providerId="ADAL" clId="{5947762C-9E70-452B-A0BA-78D3F6828791}" dt="2022-11-22T14:17:59.070" v="1231" actId="26606"/>
          <ac:spMkLst>
            <pc:docMk/>
            <pc:sldMk cId="2744936259" sldId="273"/>
            <ac:spMk id="2055" creationId="{23E547B5-89CF-4EC0-96DE-25771AED0799}"/>
          </ac:spMkLst>
        </pc:spChg>
        <pc:spChg chg="add del">
          <ac:chgData name="Hilda Sutherland (Education and Learning)" userId="b67afaf6-e1d2-46b1-93ec-bffe60716df8" providerId="ADAL" clId="{5947762C-9E70-452B-A0BA-78D3F6828791}" dt="2022-11-22T14:17:59.070" v="1231" actId="26606"/>
          <ac:spMkLst>
            <pc:docMk/>
            <pc:sldMk cId="2744936259" sldId="273"/>
            <ac:spMk id="2057" creationId="{3F0B8CEB-8279-4E5E-A0CE-1FC9F71736F2}"/>
          </ac:spMkLst>
        </pc:spChg>
        <pc:spChg chg="add">
          <ac:chgData name="Hilda Sutherland (Education and Learning)" userId="b67afaf6-e1d2-46b1-93ec-bffe60716df8" providerId="ADAL" clId="{5947762C-9E70-452B-A0BA-78D3F6828791}" dt="2022-11-22T14:17:59.086" v="1232" actId="26606"/>
          <ac:spMkLst>
            <pc:docMk/>
            <pc:sldMk cId="2744936259" sldId="273"/>
            <ac:spMk id="2059" creationId="{3D752CF2-2291-40B5-B462-C17B174C10BC}"/>
          </ac:spMkLst>
        </pc:spChg>
        <pc:spChg chg="add">
          <ac:chgData name="Hilda Sutherland (Education and Learning)" userId="b67afaf6-e1d2-46b1-93ec-bffe60716df8" providerId="ADAL" clId="{5947762C-9E70-452B-A0BA-78D3F6828791}" dt="2022-11-22T14:17:59.086" v="1232" actId="26606"/>
          <ac:spMkLst>
            <pc:docMk/>
            <pc:sldMk cId="2744936259" sldId="273"/>
            <ac:spMk id="2060" creationId="{F94AA2BD-2E3F-4B1D-8127-5744B8115311}"/>
          </ac:spMkLst>
        </pc:spChg>
        <pc:spChg chg="add">
          <ac:chgData name="Hilda Sutherland (Education and Learning)" userId="b67afaf6-e1d2-46b1-93ec-bffe60716df8" providerId="ADAL" clId="{5947762C-9E70-452B-A0BA-78D3F6828791}" dt="2022-11-22T14:17:59.086" v="1232" actId="26606"/>
          <ac:spMkLst>
            <pc:docMk/>
            <pc:sldMk cId="2744936259" sldId="273"/>
            <ac:spMk id="2061" creationId="{4BD02261-2DC8-4AA8-9E16-7751AE892445}"/>
          </ac:spMkLst>
        </pc:spChg>
        <pc:picChg chg="add mod">
          <ac:chgData name="Hilda Sutherland (Education and Learning)" userId="b67afaf6-e1d2-46b1-93ec-bffe60716df8" providerId="ADAL" clId="{5947762C-9E70-452B-A0BA-78D3F6828791}" dt="2022-11-22T14:18:19.778" v="1234" actId="27614"/>
          <ac:picMkLst>
            <pc:docMk/>
            <pc:sldMk cId="2744936259" sldId="273"/>
            <ac:picMk id="2050" creationId="{7905D074-84CE-4CDC-A889-21166A7989F7}"/>
          </ac:picMkLst>
        </pc:picChg>
      </pc:sldChg>
      <pc:sldChg chg="addSp delSp modSp new mod setBg">
        <pc:chgData name="Hilda Sutherland (Education and Learning)" userId="b67afaf6-e1d2-46b1-93ec-bffe60716df8" providerId="ADAL" clId="{5947762C-9E70-452B-A0BA-78D3F6828791}" dt="2022-11-22T14:24:14.276" v="1269" actId="255"/>
        <pc:sldMkLst>
          <pc:docMk/>
          <pc:sldMk cId="557619741" sldId="274"/>
        </pc:sldMkLst>
        <pc:spChg chg="mod">
          <ac:chgData name="Hilda Sutherland (Education and Learning)" userId="b67afaf6-e1d2-46b1-93ec-bffe60716df8" providerId="ADAL" clId="{5947762C-9E70-452B-A0BA-78D3F6828791}" dt="2022-11-22T14:23:43.233" v="1266" actId="26606"/>
          <ac:spMkLst>
            <pc:docMk/>
            <pc:sldMk cId="557619741" sldId="274"/>
            <ac:spMk id="2" creationId="{52411265-1B45-49C6-A1A9-EE40153AAF74}"/>
          </ac:spMkLst>
        </pc:spChg>
        <pc:spChg chg="mod">
          <ac:chgData name="Hilda Sutherland (Education and Learning)" userId="b67afaf6-e1d2-46b1-93ec-bffe60716df8" providerId="ADAL" clId="{5947762C-9E70-452B-A0BA-78D3F6828791}" dt="2022-11-22T14:24:14.276" v="1269" actId="255"/>
          <ac:spMkLst>
            <pc:docMk/>
            <pc:sldMk cId="557619741" sldId="274"/>
            <ac:spMk id="3" creationId="{5B28E86F-39B7-4CBE-9176-E120CEB8E072}"/>
          </ac:spMkLst>
        </pc:spChg>
        <pc:spChg chg="del">
          <ac:chgData name="Hilda Sutherland (Education and Learning)" userId="b67afaf6-e1d2-46b1-93ec-bffe60716df8" providerId="ADAL" clId="{5947762C-9E70-452B-A0BA-78D3F6828791}" dt="2022-11-22T14:23:38.933" v="1265"/>
          <ac:spMkLst>
            <pc:docMk/>
            <pc:sldMk cId="557619741" sldId="274"/>
            <ac:spMk id="4" creationId="{B429635C-2323-4EC8-AEC1-593FA5907FF8}"/>
          </ac:spMkLst>
        </pc:spChg>
        <pc:spChg chg="add">
          <ac:chgData name="Hilda Sutherland (Education and Learning)" userId="b67afaf6-e1d2-46b1-93ec-bffe60716df8" providerId="ADAL" clId="{5947762C-9E70-452B-A0BA-78D3F6828791}" dt="2022-11-22T14:23:43.233" v="1266" actId="26606"/>
          <ac:spMkLst>
            <pc:docMk/>
            <pc:sldMk cId="557619741" sldId="274"/>
            <ac:spMk id="3079" creationId="{F13C74B1-5B17-4795-BED0-7140497B445A}"/>
          </ac:spMkLst>
        </pc:spChg>
        <pc:spChg chg="add">
          <ac:chgData name="Hilda Sutherland (Education and Learning)" userId="b67afaf6-e1d2-46b1-93ec-bffe60716df8" providerId="ADAL" clId="{5947762C-9E70-452B-A0BA-78D3F6828791}" dt="2022-11-22T14:23:43.233" v="1266" actId="26606"/>
          <ac:spMkLst>
            <pc:docMk/>
            <pc:sldMk cId="557619741" sldId="274"/>
            <ac:spMk id="3081" creationId="{D4974D33-8DC5-464E-8C6D-BE58F0669C17}"/>
          </ac:spMkLst>
        </pc:spChg>
        <pc:picChg chg="add mod">
          <ac:chgData name="Hilda Sutherland (Education and Learning)" userId="b67afaf6-e1d2-46b1-93ec-bffe60716df8" providerId="ADAL" clId="{5947762C-9E70-452B-A0BA-78D3F6828791}" dt="2022-11-22T14:23:43.233" v="1266" actId="26606"/>
          <ac:picMkLst>
            <pc:docMk/>
            <pc:sldMk cId="557619741" sldId="274"/>
            <ac:picMk id="3074" creationId="{3F25B74B-E73C-498C-98F9-B14FBB2B45B4}"/>
          </ac:picMkLst>
        </pc:picChg>
      </pc:sldChg>
      <pc:sldChg chg="addSp delSp modSp new del mod setBg">
        <pc:chgData name="Hilda Sutherland (Education and Learning)" userId="b67afaf6-e1d2-46b1-93ec-bffe60716df8" providerId="ADAL" clId="{5947762C-9E70-452B-A0BA-78D3F6828791}" dt="2022-11-22T14:38:32.933" v="1300" actId="2696"/>
        <pc:sldMkLst>
          <pc:docMk/>
          <pc:sldMk cId="3158193375" sldId="275"/>
        </pc:sldMkLst>
        <pc:spChg chg="mod">
          <ac:chgData name="Hilda Sutherland (Education and Learning)" userId="b67afaf6-e1d2-46b1-93ec-bffe60716df8" providerId="ADAL" clId="{5947762C-9E70-452B-A0BA-78D3F6828791}" dt="2022-11-22T14:37:52.918" v="1292" actId="21"/>
          <ac:spMkLst>
            <pc:docMk/>
            <pc:sldMk cId="3158193375" sldId="275"/>
            <ac:spMk id="2" creationId="{2A15DD90-179B-4FC1-949E-A58E545AB2B8}"/>
          </ac:spMkLst>
        </pc:spChg>
        <pc:spChg chg="mod ord">
          <ac:chgData name="Hilda Sutherland (Education and Learning)" userId="b67afaf6-e1d2-46b1-93ec-bffe60716df8" providerId="ADAL" clId="{5947762C-9E70-452B-A0BA-78D3F6828791}" dt="2022-11-22T14:38:21.571" v="1298" actId="21"/>
          <ac:spMkLst>
            <pc:docMk/>
            <pc:sldMk cId="3158193375" sldId="275"/>
            <ac:spMk id="3" creationId="{72183BDD-A8BC-4E58-97F7-399490A0B6DB}"/>
          </ac:spMkLst>
        </pc:spChg>
        <pc:spChg chg="del">
          <ac:chgData name="Hilda Sutherland (Education and Learning)" userId="b67afaf6-e1d2-46b1-93ec-bffe60716df8" providerId="ADAL" clId="{5947762C-9E70-452B-A0BA-78D3F6828791}" dt="2022-11-22T14:25:36.888" v="1271"/>
          <ac:spMkLst>
            <pc:docMk/>
            <pc:sldMk cId="3158193375" sldId="275"/>
            <ac:spMk id="4" creationId="{F951CF60-3A0B-427F-A764-7F2487F3E48A}"/>
          </ac:spMkLst>
        </pc:spChg>
        <pc:picChg chg="add mod">
          <ac:chgData name="Hilda Sutherland (Education and Learning)" userId="b67afaf6-e1d2-46b1-93ec-bffe60716df8" providerId="ADAL" clId="{5947762C-9E70-452B-A0BA-78D3F6828791}" dt="2022-11-22T14:25:44.608" v="1272" actId="26606"/>
          <ac:picMkLst>
            <pc:docMk/>
            <pc:sldMk cId="3158193375" sldId="275"/>
            <ac:picMk id="4098" creationId="{4BDAA8F9-5ECF-410F-8A5C-7607A1737384}"/>
          </ac:picMkLst>
        </pc:picChg>
      </pc:sldChg>
      <pc:sldChg chg="addSp delSp modSp new del mod modClrScheme chgLayout">
        <pc:chgData name="Hilda Sutherland (Education and Learning)" userId="b67afaf6-e1d2-46b1-93ec-bffe60716df8" providerId="ADAL" clId="{5947762C-9E70-452B-A0BA-78D3F6828791}" dt="2022-11-22T14:28:17.428" v="1285" actId="2696"/>
        <pc:sldMkLst>
          <pc:docMk/>
          <pc:sldMk cId="1444973036" sldId="276"/>
        </pc:sldMkLst>
        <pc:spChg chg="del mod ord">
          <ac:chgData name="Hilda Sutherland (Education and Learning)" userId="b67afaf6-e1d2-46b1-93ec-bffe60716df8" providerId="ADAL" clId="{5947762C-9E70-452B-A0BA-78D3F6828791}" dt="2022-11-22T14:27:53.196" v="1284" actId="700"/>
          <ac:spMkLst>
            <pc:docMk/>
            <pc:sldMk cId="1444973036" sldId="276"/>
            <ac:spMk id="2" creationId="{32307A03-59E6-45AC-BB27-A4CB78FB57A4}"/>
          </ac:spMkLst>
        </pc:spChg>
        <pc:spChg chg="del mod ord">
          <ac:chgData name="Hilda Sutherland (Education and Learning)" userId="b67afaf6-e1d2-46b1-93ec-bffe60716df8" providerId="ADAL" clId="{5947762C-9E70-452B-A0BA-78D3F6828791}" dt="2022-11-22T14:27:53.196" v="1284" actId="700"/>
          <ac:spMkLst>
            <pc:docMk/>
            <pc:sldMk cId="1444973036" sldId="276"/>
            <ac:spMk id="3" creationId="{64B8C996-2F75-46BB-9689-74D5D7C53D5F}"/>
          </ac:spMkLst>
        </pc:spChg>
        <pc:spChg chg="del">
          <ac:chgData name="Hilda Sutherland (Education and Learning)" userId="b67afaf6-e1d2-46b1-93ec-bffe60716df8" providerId="ADAL" clId="{5947762C-9E70-452B-A0BA-78D3F6828791}" dt="2022-11-22T14:27:53.196" v="1284" actId="700"/>
          <ac:spMkLst>
            <pc:docMk/>
            <pc:sldMk cId="1444973036" sldId="276"/>
            <ac:spMk id="4" creationId="{019F60C9-0B2F-4DEE-8114-7BD8E82A960C}"/>
          </ac:spMkLst>
        </pc:spChg>
        <pc:spChg chg="add mod ord">
          <ac:chgData name="Hilda Sutherland (Education and Learning)" userId="b67afaf6-e1d2-46b1-93ec-bffe60716df8" providerId="ADAL" clId="{5947762C-9E70-452B-A0BA-78D3F6828791}" dt="2022-11-22T14:27:53.196" v="1284" actId="700"/>
          <ac:spMkLst>
            <pc:docMk/>
            <pc:sldMk cId="1444973036" sldId="276"/>
            <ac:spMk id="5" creationId="{B6774211-5680-42FF-85D7-1831A6687374}"/>
          </ac:spMkLst>
        </pc:spChg>
        <pc:spChg chg="add mod ord">
          <ac:chgData name="Hilda Sutherland (Education and Learning)" userId="b67afaf6-e1d2-46b1-93ec-bffe60716df8" providerId="ADAL" clId="{5947762C-9E70-452B-A0BA-78D3F6828791}" dt="2022-11-22T14:27:53.196" v="1284" actId="700"/>
          <ac:spMkLst>
            <pc:docMk/>
            <pc:sldMk cId="1444973036" sldId="276"/>
            <ac:spMk id="6" creationId="{A0940265-8895-4C12-AFB0-7C8DFD55F613}"/>
          </ac:spMkLst>
        </pc:spChg>
      </pc:sldChg>
      <pc:sldChg chg="addSp delSp modSp new mod setBg modClrScheme chgLayout">
        <pc:chgData name="Hilda Sutherland (Education and Learning)" userId="b67afaf6-e1d2-46b1-93ec-bffe60716df8" providerId="ADAL" clId="{5947762C-9E70-452B-A0BA-78D3F6828791}" dt="2022-11-22T14:38:46.142" v="1301" actId="255"/>
        <pc:sldMkLst>
          <pc:docMk/>
          <pc:sldMk cId="3644668463" sldId="276"/>
        </pc:sldMkLst>
        <pc:spChg chg="del mod ord">
          <ac:chgData name="Hilda Sutherland (Education and Learning)" userId="b67afaf6-e1d2-46b1-93ec-bffe60716df8" providerId="ADAL" clId="{5947762C-9E70-452B-A0BA-78D3F6828791}" dt="2022-11-22T14:37:09.419" v="1287" actId="700"/>
          <ac:spMkLst>
            <pc:docMk/>
            <pc:sldMk cId="3644668463" sldId="276"/>
            <ac:spMk id="2" creationId="{398F7CF6-A221-4BAB-8ACA-4F8E550818A5}"/>
          </ac:spMkLst>
        </pc:spChg>
        <pc:spChg chg="del mod ord">
          <ac:chgData name="Hilda Sutherland (Education and Learning)" userId="b67afaf6-e1d2-46b1-93ec-bffe60716df8" providerId="ADAL" clId="{5947762C-9E70-452B-A0BA-78D3F6828791}" dt="2022-11-22T14:37:09.419" v="1287" actId="700"/>
          <ac:spMkLst>
            <pc:docMk/>
            <pc:sldMk cId="3644668463" sldId="276"/>
            <ac:spMk id="3" creationId="{4C2E36D7-33F1-4586-8A92-00446F4D5F67}"/>
          </ac:spMkLst>
        </pc:spChg>
        <pc:spChg chg="del mod ord">
          <ac:chgData name="Hilda Sutherland (Education and Learning)" userId="b67afaf6-e1d2-46b1-93ec-bffe60716df8" providerId="ADAL" clId="{5947762C-9E70-452B-A0BA-78D3F6828791}" dt="2022-11-22T14:37:09.419" v="1287" actId="700"/>
          <ac:spMkLst>
            <pc:docMk/>
            <pc:sldMk cId="3644668463" sldId="276"/>
            <ac:spMk id="4" creationId="{8FC46F34-5479-4877-9FFC-2E1EF8BB5DF0}"/>
          </ac:spMkLst>
        </pc:spChg>
        <pc:spChg chg="add mod ord">
          <ac:chgData name="Hilda Sutherland (Education and Learning)" userId="b67afaf6-e1d2-46b1-93ec-bffe60716df8" providerId="ADAL" clId="{5947762C-9E70-452B-A0BA-78D3F6828791}" dt="2022-11-22T14:38:13.382" v="1297" actId="14100"/>
          <ac:spMkLst>
            <pc:docMk/>
            <pc:sldMk cId="3644668463" sldId="276"/>
            <ac:spMk id="5" creationId="{46C0B5E9-C668-4BD2-8F51-498AE40FE3B7}"/>
          </ac:spMkLst>
        </pc:spChg>
        <pc:spChg chg="add del mod ord">
          <ac:chgData name="Hilda Sutherland (Education and Learning)" userId="b67afaf6-e1d2-46b1-93ec-bffe60716df8" providerId="ADAL" clId="{5947762C-9E70-452B-A0BA-78D3F6828791}" dt="2022-11-22T14:37:24.545" v="1288" actId="931"/>
          <ac:spMkLst>
            <pc:docMk/>
            <pc:sldMk cId="3644668463" sldId="276"/>
            <ac:spMk id="6" creationId="{468E4CA4-1F2E-43F3-B7B5-9F389FC891A6}"/>
          </ac:spMkLst>
        </pc:spChg>
        <pc:spChg chg="add mod ord">
          <ac:chgData name="Hilda Sutherland (Education and Learning)" userId="b67afaf6-e1d2-46b1-93ec-bffe60716df8" providerId="ADAL" clId="{5947762C-9E70-452B-A0BA-78D3F6828791}" dt="2022-11-22T14:38:46.142" v="1301" actId="255"/>
          <ac:spMkLst>
            <pc:docMk/>
            <pc:sldMk cId="3644668463" sldId="276"/>
            <ac:spMk id="7" creationId="{1F29C580-8E85-41DA-BD73-2B6D82FAD6E5}"/>
          </ac:spMkLst>
        </pc:spChg>
        <pc:picChg chg="add mod ord">
          <ac:chgData name="Hilda Sutherland (Education and Learning)" userId="b67afaf6-e1d2-46b1-93ec-bffe60716df8" providerId="ADAL" clId="{5947762C-9E70-452B-A0BA-78D3F6828791}" dt="2022-11-22T14:37:28.342" v="1291" actId="26606"/>
          <ac:picMkLst>
            <pc:docMk/>
            <pc:sldMk cId="3644668463" sldId="276"/>
            <ac:picMk id="9" creationId="{27B8973B-3E7F-410B-B4D6-9D04A1465CCD}"/>
          </ac:picMkLst>
        </pc:picChg>
        <pc:cxnChg chg="add">
          <ac:chgData name="Hilda Sutherland (Education and Learning)" userId="b67afaf6-e1d2-46b1-93ec-bffe60716df8" providerId="ADAL" clId="{5947762C-9E70-452B-A0BA-78D3F6828791}" dt="2022-11-22T14:37:28.342" v="1291" actId="26606"/>
          <ac:cxnSpMkLst>
            <pc:docMk/>
            <pc:sldMk cId="3644668463" sldId="276"/>
            <ac:cxnSpMk id="14" creationId="{A7F400EE-A8A5-48AF-B4D6-291B52C6F0B0}"/>
          </ac:cxnSpMkLst>
        </pc:cxnChg>
      </pc:sldChg>
    </pc:docChg>
  </pc:docChgLst>
  <pc:docChgLst>
    <pc:chgData name="Hilda Sutherland (Education and Learning)" userId="b67afaf6-e1d2-46b1-93ec-bffe60716df8" providerId="ADAL" clId="{F960ABDE-F392-4728-A441-1C3A937B5E67}"/>
    <pc:docChg chg="undo custSel addSld delSld modSld sldOrd">
      <pc:chgData name="Hilda Sutherland (Education and Learning)" userId="b67afaf6-e1d2-46b1-93ec-bffe60716df8" providerId="ADAL" clId="{F960ABDE-F392-4728-A441-1C3A937B5E67}" dt="2023-11-29T20:01:17.149" v="608" actId="20577"/>
      <pc:docMkLst>
        <pc:docMk/>
      </pc:docMkLst>
      <pc:sldChg chg="ord">
        <pc:chgData name="Hilda Sutherland (Education and Learning)" userId="b67afaf6-e1d2-46b1-93ec-bffe60716df8" providerId="ADAL" clId="{F960ABDE-F392-4728-A441-1C3A937B5E67}" dt="2023-11-29T19:17:18.465" v="84"/>
        <pc:sldMkLst>
          <pc:docMk/>
          <pc:sldMk cId="4081863796" sldId="262"/>
        </pc:sldMkLst>
      </pc:sldChg>
      <pc:sldChg chg="addSp modSp new mod setBg modClrScheme addAnim chgLayout">
        <pc:chgData name="Hilda Sutherland (Education and Learning)" userId="b67afaf6-e1d2-46b1-93ec-bffe60716df8" providerId="ADAL" clId="{F960ABDE-F392-4728-A441-1C3A937B5E67}" dt="2023-11-29T19:08:58.837" v="47"/>
        <pc:sldMkLst>
          <pc:docMk/>
          <pc:sldMk cId="141170241" sldId="277"/>
        </pc:sldMkLst>
        <pc:spChg chg="add mod">
          <ac:chgData name="Hilda Sutherland (Education and Learning)" userId="b67afaf6-e1d2-46b1-93ec-bffe60716df8" providerId="ADAL" clId="{F960ABDE-F392-4728-A441-1C3A937B5E67}" dt="2023-11-29T19:08:58.834" v="46" actId="26606"/>
          <ac:spMkLst>
            <pc:docMk/>
            <pc:sldMk cId="141170241" sldId="277"/>
            <ac:spMk id="2" creationId="{A0736664-EAE7-7C08-26BD-6CF854682EFB}"/>
          </ac:spMkLst>
        </pc:spChg>
        <pc:spChg chg="add">
          <ac:chgData name="Hilda Sutherland (Education and Learning)" userId="b67afaf6-e1d2-46b1-93ec-bffe60716df8" providerId="ADAL" clId="{F960ABDE-F392-4728-A441-1C3A937B5E67}" dt="2023-11-29T19:08:58.834" v="46" actId="26606"/>
          <ac:spMkLst>
            <pc:docMk/>
            <pc:sldMk cId="141170241" sldId="277"/>
            <ac:spMk id="1031" creationId="{16C5FA50-8D52-4617-AF91-5C7B1C8352F1}"/>
          </ac:spMkLst>
        </pc:spChg>
        <pc:spChg chg="add">
          <ac:chgData name="Hilda Sutherland (Education and Learning)" userId="b67afaf6-e1d2-46b1-93ec-bffe60716df8" providerId="ADAL" clId="{F960ABDE-F392-4728-A441-1C3A937B5E67}" dt="2023-11-29T19:08:58.834" v="46" actId="26606"/>
          <ac:spMkLst>
            <pc:docMk/>
            <pc:sldMk cId="141170241" sldId="277"/>
            <ac:spMk id="1033" creationId="{E223798C-12AD-4B0C-A50C-D676347D67CF}"/>
          </ac:spMkLst>
        </pc:spChg>
        <pc:picChg chg="add mod">
          <ac:chgData name="Hilda Sutherland (Education and Learning)" userId="b67afaf6-e1d2-46b1-93ec-bffe60716df8" providerId="ADAL" clId="{F960ABDE-F392-4728-A441-1C3A937B5E67}" dt="2023-11-29T19:08:58.834" v="46" actId="26606"/>
          <ac:picMkLst>
            <pc:docMk/>
            <pc:sldMk cId="141170241" sldId="277"/>
            <ac:picMk id="1026" creationId="{301A93B8-549C-8ADD-25DB-BF140581274B}"/>
          </ac:picMkLst>
        </pc:picChg>
      </pc:sldChg>
      <pc:sldChg chg="addSp delSp modSp new del mod modClrScheme chgLayout">
        <pc:chgData name="Hilda Sutherland (Education and Learning)" userId="b67afaf6-e1d2-46b1-93ec-bffe60716df8" providerId="ADAL" clId="{F960ABDE-F392-4728-A441-1C3A937B5E67}" dt="2023-11-29T19:06:11.836" v="10" actId="47"/>
        <pc:sldMkLst>
          <pc:docMk/>
          <pc:sldMk cId="3015971775" sldId="277"/>
        </pc:sldMkLst>
        <pc:spChg chg="del mod ord">
          <ac:chgData name="Hilda Sutherland (Education and Learning)" userId="b67afaf6-e1d2-46b1-93ec-bffe60716df8" providerId="ADAL" clId="{F960ABDE-F392-4728-A441-1C3A937B5E67}" dt="2023-11-29T19:05:12.386" v="6" actId="700"/>
          <ac:spMkLst>
            <pc:docMk/>
            <pc:sldMk cId="3015971775" sldId="277"/>
            <ac:spMk id="2" creationId="{C59A2CB7-17D0-BA0A-BE61-11D419AB5256}"/>
          </ac:spMkLst>
        </pc:spChg>
        <pc:spChg chg="del">
          <ac:chgData name="Hilda Sutherland (Education and Learning)" userId="b67afaf6-e1d2-46b1-93ec-bffe60716df8" providerId="ADAL" clId="{F960ABDE-F392-4728-A441-1C3A937B5E67}" dt="2023-11-29T19:05:12.386" v="6" actId="700"/>
          <ac:spMkLst>
            <pc:docMk/>
            <pc:sldMk cId="3015971775" sldId="277"/>
            <ac:spMk id="3" creationId="{39086E71-88A9-59D1-C9F1-047372B8F9D2}"/>
          </ac:spMkLst>
        </pc:spChg>
        <pc:spChg chg="del">
          <ac:chgData name="Hilda Sutherland (Education and Learning)" userId="b67afaf6-e1d2-46b1-93ec-bffe60716df8" providerId="ADAL" clId="{F960ABDE-F392-4728-A441-1C3A937B5E67}" dt="2023-11-29T19:05:12.386" v="6" actId="700"/>
          <ac:spMkLst>
            <pc:docMk/>
            <pc:sldMk cId="3015971775" sldId="277"/>
            <ac:spMk id="4" creationId="{082BE673-EE0E-1167-45E4-6A10DED42364}"/>
          </ac:spMkLst>
        </pc:spChg>
        <pc:spChg chg="add mod ord">
          <ac:chgData name="Hilda Sutherland (Education and Learning)" userId="b67afaf6-e1d2-46b1-93ec-bffe60716df8" providerId="ADAL" clId="{F960ABDE-F392-4728-A441-1C3A937B5E67}" dt="2023-11-29T19:05:12.386" v="6" actId="700"/>
          <ac:spMkLst>
            <pc:docMk/>
            <pc:sldMk cId="3015971775" sldId="277"/>
            <ac:spMk id="5" creationId="{4BF33E33-DCA7-82F3-FF10-8645600B00D9}"/>
          </ac:spMkLst>
        </pc:spChg>
      </pc:sldChg>
      <pc:sldChg chg="new del">
        <pc:chgData name="Hilda Sutherland (Education and Learning)" userId="b67afaf6-e1d2-46b1-93ec-bffe60716df8" providerId="ADAL" clId="{F960ABDE-F392-4728-A441-1C3A937B5E67}" dt="2023-11-29T19:05:06.157" v="4" actId="680"/>
        <pc:sldMkLst>
          <pc:docMk/>
          <pc:sldMk cId="3019813350" sldId="277"/>
        </pc:sldMkLst>
      </pc:sldChg>
      <pc:sldChg chg="addSp delSp modSp new mod setBg modClrScheme modAnim chgLayout modNotesTx">
        <pc:chgData name="Hilda Sutherland (Education and Learning)" userId="b67afaf6-e1d2-46b1-93ec-bffe60716df8" providerId="ADAL" clId="{F960ABDE-F392-4728-A441-1C3A937B5E67}" dt="2023-11-29T20:01:09.634" v="603" actId="20577"/>
        <pc:sldMkLst>
          <pc:docMk/>
          <pc:sldMk cId="1653325858" sldId="278"/>
        </pc:sldMkLst>
        <pc:spChg chg="del mod ord">
          <ac:chgData name="Hilda Sutherland (Education and Learning)" userId="b67afaf6-e1d2-46b1-93ec-bffe60716df8" providerId="ADAL" clId="{F960ABDE-F392-4728-A441-1C3A937B5E67}" dt="2023-11-29T19:09:34.326" v="49" actId="700"/>
          <ac:spMkLst>
            <pc:docMk/>
            <pc:sldMk cId="1653325858" sldId="278"/>
            <ac:spMk id="2" creationId="{45BEFE98-1EB2-30D1-D502-401100FAB7AA}"/>
          </ac:spMkLst>
        </pc:spChg>
        <pc:spChg chg="add del mod ord">
          <ac:chgData name="Hilda Sutherland (Education and Learning)" userId="b67afaf6-e1d2-46b1-93ec-bffe60716df8" providerId="ADAL" clId="{F960ABDE-F392-4728-A441-1C3A937B5E67}" dt="2023-11-29T19:11:02.836" v="51" actId="478"/>
          <ac:spMkLst>
            <pc:docMk/>
            <pc:sldMk cId="1653325858" sldId="278"/>
            <ac:spMk id="3" creationId="{E06C9AD7-AAC8-2DF7-80A3-1431D7BE8150}"/>
          </ac:spMkLst>
        </pc:spChg>
        <pc:spChg chg="add del mod ord">
          <ac:chgData name="Hilda Sutherland (Education and Learning)" userId="b67afaf6-e1d2-46b1-93ec-bffe60716df8" providerId="ADAL" clId="{F960ABDE-F392-4728-A441-1C3A937B5E67}" dt="2023-11-29T19:10:49.532" v="50"/>
          <ac:spMkLst>
            <pc:docMk/>
            <pc:sldMk cId="1653325858" sldId="278"/>
            <ac:spMk id="4" creationId="{047560B6-A1D5-CE01-E002-AFAB29E61C34}"/>
          </ac:spMkLst>
        </pc:spChg>
        <pc:spChg chg="add mod">
          <ac:chgData name="Hilda Sutherland (Education and Learning)" userId="b67afaf6-e1d2-46b1-93ec-bffe60716df8" providerId="ADAL" clId="{F960ABDE-F392-4728-A441-1C3A937B5E67}" dt="2023-11-29T19:14:37.932" v="69" actId="20577"/>
          <ac:spMkLst>
            <pc:docMk/>
            <pc:sldMk cId="1653325858" sldId="278"/>
            <ac:spMk id="7" creationId="{8D20E81D-2F81-E96A-935C-1354909642C0}"/>
          </ac:spMkLst>
        </pc:spChg>
        <pc:picChg chg="add mod">
          <ac:chgData name="Hilda Sutherland (Education and Learning)" userId="b67afaf6-e1d2-46b1-93ec-bffe60716df8" providerId="ADAL" clId="{F960ABDE-F392-4728-A441-1C3A937B5E67}" dt="2023-11-29T19:14:25.253" v="67" actId="1076"/>
          <ac:picMkLst>
            <pc:docMk/>
            <pc:sldMk cId="1653325858" sldId="278"/>
            <ac:picMk id="5" creationId="{E516F3C3-43FF-9127-5E8D-5A1716689ECE}"/>
          </ac:picMkLst>
        </pc:picChg>
      </pc:sldChg>
      <pc:sldChg chg="addSp delSp add del setBg delDesignElem">
        <pc:chgData name="Hilda Sutherland (Education and Learning)" userId="b67afaf6-e1d2-46b1-93ec-bffe60716df8" providerId="ADAL" clId="{F960ABDE-F392-4728-A441-1C3A937B5E67}" dt="2023-11-29T19:05:56.856" v="9"/>
        <pc:sldMkLst>
          <pc:docMk/>
          <pc:sldMk cId="3254986782" sldId="278"/>
        </pc:sldMkLst>
        <pc:spChg chg="add del">
          <ac:chgData name="Hilda Sutherland (Education and Learning)" userId="b67afaf6-e1d2-46b1-93ec-bffe60716df8" providerId="ADAL" clId="{F960ABDE-F392-4728-A441-1C3A937B5E67}" dt="2023-11-29T19:05:56.856" v="9"/>
          <ac:spMkLst>
            <pc:docMk/>
            <pc:sldMk cId="3254986782" sldId="278"/>
            <ac:spMk id="8" creationId="{5E7AA7E8-8006-4E1F-A566-FCF37EE6F35D}"/>
          </ac:spMkLst>
        </pc:spChg>
        <pc:cxnChg chg="add del">
          <ac:chgData name="Hilda Sutherland (Education and Learning)" userId="b67afaf6-e1d2-46b1-93ec-bffe60716df8" providerId="ADAL" clId="{F960ABDE-F392-4728-A441-1C3A937B5E67}" dt="2023-11-29T19:05:56.856" v="9"/>
          <ac:cxnSpMkLst>
            <pc:docMk/>
            <pc:sldMk cId="3254986782" sldId="278"/>
            <ac:cxnSpMk id="10" creationId="{56020367-4FD5-4596-8E10-C5F095CD8DBF}"/>
          </ac:cxnSpMkLst>
        </pc:cxnChg>
      </pc:sldChg>
      <pc:sldChg chg="addSp delSp modSp new mod setBg modAnim modNotesTx">
        <pc:chgData name="Hilda Sutherland (Education and Learning)" userId="b67afaf6-e1d2-46b1-93ec-bffe60716df8" providerId="ADAL" clId="{F960ABDE-F392-4728-A441-1C3A937B5E67}" dt="2023-11-29T20:01:17.149" v="608" actId="20577"/>
        <pc:sldMkLst>
          <pc:docMk/>
          <pc:sldMk cId="3982754223" sldId="279"/>
        </pc:sldMkLst>
        <pc:spChg chg="del">
          <ac:chgData name="Hilda Sutherland (Education and Learning)" userId="b67afaf6-e1d2-46b1-93ec-bffe60716df8" providerId="ADAL" clId="{F960ABDE-F392-4728-A441-1C3A937B5E67}" dt="2023-11-29T19:15:33.018" v="72" actId="478"/>
          <ac:spMkLst>
            <pc:docMk/>
            <pc:sldMk cId="3982754223" sldId="279"/>
            <ac:spMk id="2" creationId="{ED0352A5-87D3-C3F6-2363-D2226CC2F9CF}"/>
          </ac:spMkLst>
        </pc:spChg>
        <pc:spChg chg="del">
          <ac:chgData name="Hilda Sutherland (Education and Learning)" userId="b67afaf6-e1d2-46b1-93ec-bffe60716df8" providerId="ADAL" clId="{F960ABDE-F392-4728-A441-1C3A937B5E67}" dt="2023-11-29T19:15:27.962" v="71"/>
          <ac:spMkLst>
            <pc:docMk/>
            <pc:sldMk cId="3982754223" sldId="279"/>
            <ac:spMk id="3" creationId="{770E145F-FA0D-AF99-CB66-48D6297188F9}"/>
          </ac:spMkLst>
        </pc:spChg>
        <pc:spChg chg="add mod">
          <ac:chgData name="Hilda Sutherland (Education and Learning)" userId="b67afaf6-e1d2-46b1-93ec-bffe60716df8" providerId="ADAL" clId="{F960ABDE-F392-4728-A441-1C3A937B5E67}" dt="2023-11-29T19:15:55.321" v="79" actId="20577"/>
          <ac:spMkLst>
            <pc:docMk/>
            <pc:sldMk cId="3982754223" sldId="279"/>
            <ac:spMk id="6" creationId="{9BAF0CEE-6E71-A6CF-2DC9-DD8C57005CEE}"/>
          </ac:spMkLst>
        </pc:spChg>
        <pc:picChg chg="add mod">
          <ac:chgData name="Hilda Sutherland (Education and Learning)" userId="b67afaf6-e1d2-46b1-93ec-bffe60716df8" providerId="ADAL" clId="{F960ABDE-F392-4728-A441-1C3A937B5E67}" dt="2023-11-29T19:15:43.624" v="76" actId="1076"/>
          <ac:picMkLst>
            <pc:docMk/>
            <pc:sldMk cId="3982754223" sldId="279"/>
            <ac:picMk id="4" creationId="{D9A9776B-812B-D048-57A2-025E344D9676}"/>
          </ac:picMkLst>
        </pc:picChg>
      </pc:sldChg>
      <pc:sldChg chg="addSp delSp modSp new mod setBg modClrScheme modAnim chgLayout">
        <pc:chgData name="Hilda Sutherland (Education and Learning)" userId="b67afaf6-e1d2-46b1-93ec-bffe60716df8" providerId="ADAL" clId="{F960ABDE-F392-4728-A441-1C3A937B5E67}" dt="2023-11-29T20:00:28.579" v="576" actId="1076"/>
        <pc:sldMkLst>
          <pc:docMk/>
          <pc:sldMk cId="34980928" sldId="280"/>
        </pc:sldMkLst>
        <pc:spChg chg="del mod ord">
          <ac:chgData name="Hilda Sutherland (Education and Learning)" userId="b67afaf6-e1d2-46b1-93ec-bffe60716df8" providerId="ADAL" clId="{F960ABDE-F392-4728-A441-1C3A937B5E67}" dt="2023-11-29T19:47:19.950" v="86" actId="700"/>
          <ac:spMkLst>
            <pc:docMk/>
            <pc:sldMk cId="34980928" sldId="280"/>
            <ac:spMk id="2" creationId="{BAC5A4FC-A7D4-503D-2912-908AA2F19547}"/>
          </ac:spMkLst>
        </pc:spChg>
        <pc:spChg chg="del mod ord">
          <ac:chgData name="Hilda Sutherland (Education and Learning)" userId="b67afaf6-e1d2-46b1-93ec-bffe60716df8" providerId="ADAL" clId="{F960ABDE-F392-4728-A441-1C3A937B5E67}" dt="2023-11-29T19:47:19.950" v="86" actId="700"/>
          <ac:spMkLst>
            <pc:docMk/>
            <pc:sldMk cId="34980928" sldId="280"/>
            <ac:spMk id="3" creationId="{2A294AB9-BAD4-43C5-B5C3-E005B9695598}"/>
          </ac:spMkLst>
        </pc:spChg>
        <pc:spChg chg="del">
          <ac:chgData name="Hilda Sutherland (Education and Learning)" userId="b67afaf6-e1d2-46b1-93ec-bffe60716df8" providerId="ADAL" clId="{F960ABDE-F392-4728-A441-1C3A937B5E67}" dt="2023-11-29T19:47:19.950" v="86" actId="700"/>
          <ac:spMkLst>
            <pc:docMk/>
            <pc:sldMk cId="34980928" sldId="280"/>
            <ac:spMk id="4" creationId="{C670E6A2-4D14-F2FD-39E4-57C0432DDD38}"/>
          </ac:spMkLst>
        </pc:spChg>
        <pc:spChg chg="add del mod ord">
          <ac:chgData name="Hilda Sutherland (Education and Learning)" userId="b67afaf6-e1d2-46b1-93ec-bffe60716df8" providerId="ADAL" clId="{F960ABDE-F392-4728-A441-1C3A937B5E67}" dt="2023-11-29T19:48:41.587" v="88" actId="478"/>
          <ac:spMkLst>
            <pc:docMk/>
            <pc:sldMk cId="34980928" sldId="280"/>
            <ac:spMk id="5" creationId="{69E0BF2E-FBA5-C529-A5AC-9A3BDE66544F}"/>
          </ac:spMkLst>
        </pc:spChg>
        <pc:spChg chg="add del mod ord">
          <ac:chgData name="Hilda Sutherland (Education and Learning)" userId="b67afaf6-e1d2-46b1-93ec-bffe60716df8" providerId="ADAL" clId="{F960ABDE-F392-4728-A441-1C3A937B5E67}" dt="2023-11-29T19:48:35.856" v="87"/>
          <ac:spMkLst>
            <pc:docMk/>
            <pc:sldMk cId="34980928" sldId="280"/>
            <ac:spMk id="6" creationId="{01DFB16E-A44D-3B2E-79B6-8CAA108D06D5}"/>
          </ac:spMkLst>
        </pc:spChg>
        <pc:spChg chg="add mod">
          <ac:chgData name="Hilda Sutherland (Education and Learning)" userId="b67afaf6-e1d2-46b1-93ec-bffe60716df8" providerId="ADAL" clId="{F960ABDE-F392-4728-A441-1C3A937B5E67}" dt="2023-11-29T19:59:24.265" v="376" actId="26606"/>
          <ac:spMkLst>
            <pc:docMk/>
            <pc:sldMk cId="34980928" sldId="280"/>
            <ac:spMk id="9" creationId="{8559C6E1-4735-696D-13C7-E638658AE507}"/>
          </ac:spMkLst>
        </pc:spChg>
        <pc:spChg chg="add del">
          <ac:chgData name="Hilda Sutherland (Education and Learning)" userId="b67afaf6-e1d2-46b1-93ec-bffe60716df8" providerId="ADAL" clId="{F960ABDE-F392-4728-A441-1C3A937B5E67}" dt="2023-11-29T19:49:19.891" v="103" actId="26606"/>
          <ac:spMkLst>
            <pc:docMk/>
            <pc:sldMk cId="34980928" sldId="280"/>
            <ac:spMk id="12" creationId="{7BDAC5B6-20CE-447F-8BA1-F2274AC7AE5B}"/>
          </ac:spMkLst>
        </pc:spChg>
        <pc:spChg chg="add del">
          <ac:chgData name="Hilda Sutherland (Education and Learning)" userId="b67afaf6-e1d2-46b1-93ec-bffe60716df8" providerId="ADAL" clId="{F960ABDE-F392-4728-A441-1C3A937B5E67}" dt="2023-11-29T19:49:19.891" v="103" actId="26606"/>
          <ac:spMkLst>
            <pc:docMk/>
            <pc:sldMk cId="34980928" sldId="280"/>
            <ac:spMk id="14" creationId="{D1D22B31-BF8F-446B-9009-8A251FB177CB}"/>
          </ac:spMkLst>
        </pc:spChg>
        <pc:spChg chg="add del">
          <ac:chgData name="Hilda Sutherland (Education and Learning)" userId="b67afaf6-e1d2-46b1-93ec-bffe60716df8" providerId="ADAL" clId="{F960ABDE-F392-4728-A441-1C3A937B5E67}" dt="2023-11-29T19:49:19.882" v="102" actId="26606"/>
          <ac:spMkLst>
            <pc:docMk/>
            <pc:sldMk cId="34980928" sldId="280"/>
            <ac:spMk id="19" creationId="{8DAAB828-02C8-4111-AC14-FF5ACEDDFE37}"/>
          </ac:spMkLst>
        </pc:spChg>
        <pc:spChg chg="add del">
          <ac:chgData name="Hilda Sutherland (Education and Learning)" userId="b67afaf6-e1d2-46b1-93ec-bffe60716df8" providerId="ADAL" clId="{F960ABDE-F392-4728-A441-1C3A937B5E67}" dt="2023-11-29T19:59:24.265" v="376" actId="26606"/>
          <ac:spMkLst>
            <pc:docMk/>
            <pc:sldMk cId="34980928" sldId="280"/>
            <ac:spMk id="25" creationId="{7BDAC5B6-20CE-447F-8BA1-F2274AC7AE5B}"/>
          </ac:spMkLst>
        </pc:spChg>
        <pc:spChg chg="add del">
          <ac:chgData name="Hilda Sutherland (Education and Learning)" userId="b67afaf6-e1d2-46b1-93ec-bffe60716df8" providerId="ADAL" clId="{F960ABDE-F392-4728-A441-1C3A937B5E67}" dt="2023-11-29T19:59:24.265" v="376" actId="26606"/>
          <ac:spMkLst>
            <pc:docMk/>
            <pc:sldMk cId="34980928" sldId="280"/>
            <ac:spMk id="26" creationId="{D1D22B31-BF8F-446B-9009-8A251FB177CB}"/>
          </ac:spMkLst>
        </pc:spChg>
        <pc:spChg chg="add del">
          <ac:chgData name="Hilda Sutherland (Education and Learning)" userId="b67afaf6-e1d2-46b1-93ec-bffe60716df8" providerId="ADAL" clId="{F960ABDE-F392-4728-A441-1C3A937B5E67}" dt="2023-11-29T19:59:24.265" v="376" actId="26606"/>
          <ac:spMkLst>
            <pc:docMk/>
            <pc:sldMk cId="34980928" sldId="280"/>
            <ac:spMk id="31" creationId="{327D73B4-9F5C-4A64-A179-51B9500CB8B5}"/>
          </ac:spMkLst>
        </pc:spChg>
        <pc:spChg chg="add del">
          <ac:chgData name="Hilda Sutherland (Education and Learning)" userId="b67afaf6-e1d2-46b1-93ec-bffe60716df8" providerId="ADAL" clId="{F960ABDE-F392-4728-A441-1C3A937B5E67}" dt="2023-11-29T19:59:24.265" v="376" actId="26606"/>
          <ac:spMkLst>
            <pc:docMk/>
            <pc:sldMk cId="34980928" sldId="280"/>
            <ac:spMk id="33" creationId="{C1F06963-6374-4B48-844F-071A9BAAAE02}"/>
          </ac:spMkLst>
        </pc:spChg>
        <pc:spChg chg="add del">
          <ac:chgData name="Hilda Sutherland (Education and Learning)" userId="b67afaf6-e1d2-46b1-93ec-bffe60716df8" providerId="ADAL" clId="{F960ABDE-F392-4728-A441-1C3A937B5E67}" dt="2023-11-29T19:59:24.265" v="376" actId="26606"/>
          <ac:spMkLst>
            <pc:docMk/>
            <pc:sldMk cId="34980928" sldId="280"/>
            <ac:spMk id="39" creationId="{E3020543-B24B-4EC4-8FFC-8DD88EEA91A8}"/>
          </ac:spMkLst>
        </pc:spChg>
        <pc:grpChg chg="add del">
          <ac:chgData name="Hilda Sutherland (Education and Learning)" userId="b67afaf6-e1d2-46b1-93ec-bffe60716df8" providerId="ADAL" clId="{F960ABDE-F392-4728-A441-1C3A937B5E67}" dt="2023-11-29T19:49:19.882" v="102" actId="26606"/>
          <ac:grpSpMkLst>
            <pc:docMk/>
            <pc:sldMk cId="34980928" sldId="280"/>
            <ac:grpSpMk id="21" creationId="{C32D4553-E775-4F16-9A6F-FED8D166A5B7}"/>
          </ac:grpSpMkLst>
        </pc:grpChg>
        <pc:grpChg chg="add del">
          <ac:chgData name="Hilda Sutherland (Education and Learning)" userId="b67afaf6-e1d2-46b1-93ec-bffe60716df8" providerId="ADAL" clId="{F960ABDE-F392-4728-A441-1C3A937B5E67}" dt="2023-11-29T19:59:24.265" v="376" actId="26606"/>
          <ac:grpSpMkLst>
            <pc:docMk/>
            <pc:sldMk cId="34980928" sldId="280"/>
            <ac:grpSpMk id="35" creationId="{5614C7C0-FA1D-4105-8345-1DF76F9870A8}"/>
          </ac:grpSpMkLst>
        </pc:grpChg>
        <pc:picChg chg="add mod">
          <ac:chgData name="Hilda Sutherland (Education and Learning)" userId="b67afaf6-e1d2-46b1-93ec-bffe60716df8" providerId="ADAL" clId="{F960ABDE-F392-4728-A441-1C3A937B5E67}" dt="2023-11-29T20:00:28.579" v="576" actId="1076"/>
          <ac:picMkLst>
            <pc:docMk/>
            <pc:sldMk cId="34980928" sldId="280"/>
            <ac:picMk id="7" creationId="{FBD48B90-6425-8947-2CE7-FB1B3514A606}"/>
          </ac:picMkLst>
        </pc:picChg>
        <pc:cxnChg chg="add del">
          <ac:chgData name="Hilda Sutherland (Education and Learning)" userId="b67afaf6-e1d2-46b1-93ec-bffe60716df8" providerId="ADAL" clId="{F960ABDE-F392-4728-A441-1C3A937B5E67}" dt="2023-11-29T19:59:24.265" v="376" actId="26606"/>
          <ac:cxnSpMkLst>
            <pc:docMk/>
            <pc:sldMk cId="34980928" sldId="280"/>
            <ac:cxnSpMk id="41" creationId="{C49DA8F6-BCC1-4447-B54C-57856834B94B}"/>
          </ac:cxnSpMkLst>
        </pc:cxnChg>
      </pc:sldChg>
      <pc:sldChg chg="addSp delSp modSp new mod setBg modClrScheme addAnim delAnim modAnim chgLayout">
        <pc:chgData name="Hilda Sutherland (Education and Learning)" userId="b67afaf6-e1d2-46b1-93ec-bffe60716df8" providerId="ADAL" clId="{F960ABDE-F392-4728-A441-1C3A937B5E67}" dt="2023-11-29T19:58:50.478" v="374" actId="20577"/>
        <pc:sldMkLst>
          <pc:docMk/>
          <pc:sldMk cId="4160218650" sldId="281"/>
        </pc:sldMkLst>
        <pc:spChg chg="del mod ord">
          <ac:chgData name="Hilda Sutherland (Education and Learning)" userId="b67afaf6-e1d2-46b1-93ec-bffe60716df8" providerId="ADAL" clId="{F960ABDE-F392-4728-A441-1C3A937B5E67}" dt="2023-11-29T19:50:03.913" v="110" actId="700"/>
          <ac:spMkLst>
            <pc:docMk/>
            <pc:sldMk cId="4160218650" sldId="281"/>
            <ac:spMk id="2" creationId="{50C6506B-42CB-4856-D4B3-8FB69C114C63}"/>
          </ac:spMkLst>
        </pc:spChg>
        <pc:spChg chg="del">
          <ac:chgData name="Hilda Sutherland (Education and Learning)" userId="b67afaf6-e1d2-46b1-93ec-bffe60716df8" providerId="ADAL" clId="{F960ABDE-F392-4728-A441-1C3A937B5E67}" dt="2023-11-29T19:50:03.913" v="110" actId="700"/>
          <ac:spMkLst>
            <pc:docMk/>
            <pc:sldMk cId="4160218650" sldId="281"/>
            <ac:spMk id="3" creationId="{BC119630-8F5A-10E5-8922-A823B27140FF}"/>
          </ac:spMkLst>
        </pc:spChg>
        <pc:spChg chg="del">
          <ac:chgData name="Hilda Sutherland (Education and Learning)" userId="b67afaf6-e1d2-46b1-93ec-bffe60716df8" providerId="ADAL" clId="{F960ABDE-F392-4728-A441-1C3A937B5E67}" dt="2023-11-29T19:50:03.913" v="110" actId="700"/>
          <ac:spMkLst>
            <pc:docMk/>
            <pc:sldMk cId="4160218650" sldId="281"/>
            <ac:spMk id="4" creationId="{9E94E1A9-FC6A-B12A-BEF8-0C7C4107AAD6}"/>
          </ac:spMkLst>
        </pc:spChg>
        <pc:spChg chg="add mod ord">
          <ac:chgData name="Hilda Sutherland (Education and Learning)" userId="b67afaf6-e1d2-46b1-93ec-bffe60716df8" providerId="ADAL" clId="{F960ABDE-F392-4728-A441-1C3A937B5E67}" dt="2023-11-29T19:58:50.478" v="374" actId="20577"/>
          <ac:spMkLst>
            <pc:docMk/>
            <pc:sldMk cId="4160218650" sldId="281"/>
            <ac:spMk id="5" creationId="{00B9DC4D-9D5D-C778-6EE3-2F806C0E5307}"/>
          </ac:spMkLst>
        </pc:spChg>
        <pc:spChg chg="add">
          <ac:chgData name="Hilda Sutherland (Education and Learning)" userId="b67afaf6-e1d2-46b1-93ec-bffe60716df8" providerId="ADAL" clId="{F960ABDE-F392-4728-A441-1C3A937B5E67}" dt="2023-11-29T19:58:35.135" v="359" actId="26606"/>
          <ac:spMkLst>
            <pc:docMk/>
            <pc:sldMk cId="4160218650" sldId="281"/>
            <ac:spMk id="2055" creationId="{362D44EE-C852-4460-B8B5-C4F2BC20510C}"/>
          </ac:spMkLst>
        </pc:spChg>
        <pc:spChg chg="add">
          <ac:chgData name="Hilda Sutherland (Education and Learning)" userId="b67afaf6-e1d2-46b1-93ec-bffe60716df8" providerId="ADAL" clId="{F960ABDE-F392-4728-A441-1C3A937B5E67}" dt="2023-11-29T19:58:35.135" v="359" actId="26606"/>
          <ac:spMkLst>
            <pc:docMk/>
            <pc:sldMk cId="4160218650" sldId="281"/>
            <ac:spMk id="2057" creationId="{658970D8-8D1D-4B5C-894B-E871CC86543D}"/>
          </ac:spMkLst>
        </pc:spChg>
        <pc:spChg chg="add">
          <ac:chgData name="Hilda Sutherland (Education and Learning)" userId="b67afaf6-e1d2-46b1-93ec-bffe60716df8" providerId="ADAL" clId="{F960ABDE-F392-4728-A441-1C3A937B5E67}" dt="2023-11-29T19:58:35.135" v="359" actId="26606"/>
          <ac:spMkLst>
            <pc:docMk/>
            <pc:sldMk cId="4160218650" sldId="281"/>
            <ac:spMk id="2059" creationId="{F227E5B6-9132-43CA-B503-37A18562ADF2}"/>
          </ac:spMkLst>
        </pc:spChg>
        <pc:spChg chg="add">
          <ac:chgData name="Hilda Sutherland (Education and Learning)" userId="b67afaf6-e1d2-46b1-93ec-bffe60716df8" providerId="ADAL" clId="{F960ABDE-F392-4728-A441-1C3A937B5E67}" dt="2023-11-29T19:58:35.135" v="359" actId="26606"/>
          <ac:spMkLst>
            <pc:docMk/>
            <pc:sldMk cId="4160218650" sldId="281"/>
            <ac:spMk id="2061" creationId="{03C2051E-A88D-48E5-BACF-AAED17892722}"/>
          </ac:spMkLst>
        </pc:spChg>
        <pc:spChg chg="add">
          <ac:chgData name="Hilda Sutherland (Education and Learning)" userId="b67afaf6-e1d2-46b1-93ec-bffe60716df8" providerId="ADAL" clId="{F960ABDE-F392-4728-A441-1C3A937B5E67}" dt="2023-11-29T19:58:35.135" v="359" actId="26606"/>
          <ac:spMkLst>
            <pc:docMk/>
            <pc:sldMk cId="4160218650" sldId="281"/>
            <ac:spMk id="2063" creationId="{7821A508-2985-4905-874A-527429BAABFA}"/>
          </ac:spMkLst>
        </pc:spChg>
        <pc:spChg chg="add">
          <ac:chgData name="Hilda Sutherland (Education and Learning)" userId="b67afaf6-e1d2-46b1-93ec-bffe60716df8" providerId="ADAL" clId="{F960ABDE-F392-4728-A441-1C3A937B5E67}" dt="2023-11-29T19:58:35.135" v="359" actId="26606"/>
          <ac:spMkLst>
            <pc:docMk/>
            <pc:sldMk cId="4160218650" sldId="281"/>
            <ac:spMk id="2065" creationId="{D2929CB1-0E3C-4B2D-ADC5-0154FB33BA44}"/>
          </ac:spMkLst>
        </pc:spChg>
        <pc:spChg chg="add">
          <ac:chgData name="Hilda Sutherland (Education and Learning)" userId="b67afaf6-e1d2-46b1-93ec-bffe60716df8" providerId="ADAL" clId="{F960ABDE-F392-4728-A441-1C3A937B5E67}" dt="2023-11-29T19:58:35.135" v="359" actId="26606"/>
          <ac:spMkLst>
            <pc:docMk/>
            <pc:sldMk cId="4160218650" sldId="281"/>
            <ac:spMk id="2067" creationId="{5F2F0C84-BE8C-4DC2-A6D3-30349A801D5C}"/>
          </ac:spMkLst>
        </pc:spChg>
        <pc:picChg chg="add del mod">
          <ac:chgData name="Hilda Sutherland (Education and Learning)" userId="b67afaf6-e1d2-46b1-93ec-bffe60716df8" providerId="ADAL" clId="{F960ABDE-F392-4728-A441-1C3A937B5E67}" dt="2023-11-29T19:58:19.092" v="356" actId="478"/>
          <ac:picMkLst>
            <pc:docMk/>
            <pc:sldMk cId="4160218650" sldId="281"/>
            <ac:picMk id="6" creationId="{C81C8E3D-1BC4-F433-4F0F-9466CC167468}"/>
          </ac:picMkLst>
        </pc:picChg>
        <pc:picChg chg="add mod">
          <ac:chgData name="Hilda Sutherland (Education and Learning)" userId="b67afaf6-e1d2-46b1-93ec-bffe60716df8" providerId="ADAL" clId="{F960ABDE-F392-4728-A441-1C3A937B5E67}" dt="2023-11-29T19:58:35.135" v="359" actId="26606"/>
          <ac:picMkLst>
            <pc:docMk/>
            <pc:sldMk cId="4160218650" sldId="281"/>
            <ac:picMk id="2050" creationId="{94D50FDC-DE4F-73B8-5312-DDDB9DAABC57}"/>
          </ac:picMkLst>
        </pc:picChg>
      </pc:sldChg>
    </pc:docChg>
  </pc:docChgLst>
  <pc:docChgLst>
    <pc:chgData name="Suzanne MacKenzie (Noss Primary)" userId="eff43d75-984d-44e4-90d4-6ffb68b941d7" providerId="ADAL" clId="{4350D921-B060-4FDC-A323-21AA21FB1663}"/>
    <pc:docChg chg="modNotesMaster">
      <pc:chgData name="Suzanne MacKenzie (Noss Primary)" userId="eff43d75-984d-44e4-90d4-6ffb68b941d7" providerId="ADAL" clId="{4350D921-B060-4FDC-A323-21AA21FB1663}" dt="2024-01-08T08:47:40.576"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E8DBB823-022F-404C-ABEB-AA8F6006EFD5}" type="datetimeFigureOut">
              <a:rPr lang="en-GB" smtClean="0"/>
              <a:t>08/01/2024</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C2CBB566-5C10-45E8-B013-251C659259D5}" type="slidenum">
              <a:rPr lang="en-GB" smtClean="0"/>
              <a:t>‹#›</a:t>
            </a:fld>
            <a:endParaRPr lang="en-GB"/>
          </a:p>
        </p:txBody>
      </p:sp>
    </p:spTree>
    <p:extLst>
      <p:ext uri="{BB962C8B-B14F-4D97-AF65-F5344CB8AC3E}">
        <p14:creationId xmlns:p14="http://schemas.microsoft.com/office/powerpoint/2010/main" val="1799303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CBB566-5C10-45E8-B013-251C659259D5}" type="slidenum">
              <a:rPr lang="en-GB" smtClean="0"/>
              <a:t>1</a:t>
            </a:fld>
            <a:endParaRPr lang="en-GB"/>
          </a:p>
        </p:txBody>
      </p:sp>
    </p:spTree>
    <p:extLst>
      <p:ext uri="{BB962C8B-B14F-4D97-AF65-F5344CB8AC3E}">
        <p14:creationId xmlns:p14="http://schemas.microsoft.com/office/powerpoint/2010/main" val="9413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CBB566-5C10-45E8-B013-251C659259D5}" type="slidenum">
              <a:rPr lang="en-GB" smtClean="0"/>
              <a:t>10</a:t>
            </a:fld>
            <a:endParaRPr lang="en-GB"/>
          </a:p>
        </p:txBody>
      </p:sp>
    </p:spTree>
    <p:extLst>
      <p:ext uri="{BB962C8B-B14F-4D97-AF65-F5344CB8AC3E}">
        <p14:creationId xmlns:p14="http://schemas.microsoft.com/office/powerpoint/2010/main" val="887401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CBB566-5C10-45E8-B013-251C659259D5}" type="slidenum">
              <a:rPr lang="en-GB" smtClean="0"/>
              <a:t>11</a:t>
            </a:fld>
            <a:endParaRPr lang="en-GB"/>
          </a:p>
        </p:txBody>
      </p:sp>
    </p:spTree>
    <p:extLst>
      <p:ext uri="{BB962C8B-B14F-4D97-AF65-F5344CB8AC3E}">
        <p14:creationId xmlns:p14="http://schemas.microsoft.com/office/powerpoint/2010/main" val="2181319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CBB566-5C10-45E8-B013-251C659259D5}" type="slidenum">
              <a:rPr lang="en-GB" smtClean="0"/>
              <a:t>12</a:t>
            </a:fld>
            <a:endParaRPr lang="en-GB"/>
          </a:p>
        </p:txBody>
      </p:sp>
    </p:spTree>
    <p:extLst>
      <p:ext uri="{BB962C8B-B14F-4D97-AF65-F5344CB8AC3E}">
        <p14:creationId xmlns:p14="http://schemas.microsoft.com/office/powerpoint/2010/main" val="957237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CBB566-5C10-45E8-B013-251C659259D5}" type="slidenum">
              <a:rPr lang="en-GB" smtClean="0"/>
              <a:t>13</a:t>
            </a:fld>
            <a:endParaRPr lang="en-GB"/>
          </a:p>
        </p:txBody>
      </p:sp>
    </p:spTree>
    <p:extLst>
      <p:ext uri="{BB962C8B-B14F-4D97-AF65-F5344CB8AC3E}">
        <p14:creationId xmlns:p14="http://schemas.microsoft.com/office/powerpoint/2010/main" val="1616342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CBB566-5C10-45E8-B013-251C659259D5}" type="slidenum">
              <a:rPr lang="en-GB" smtClean="0"/>
              <a:t>14</a:t>
            </a:fld>
            <a:endParaRPr lang="en-GB"/>
          </a:p>
        </p:txBody>
      </p:sp>
    </p:spTree>
    <p:extLst>
      <p:ext uri="{BB962C8B-B14F-4D97-AF65-F5344CB8AC3E}">
        <p14:creationId xmlns:p14="http://schemas.microsoft.com/office/powerpoint/2010/main" val="2747967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CBB566-5C10-45E8-B013-251C659259D5}" type="slidenum">
              <a:rPr lang="en-GB" smtClean="0"/>
              <a:t>15</a:t>
            </a:fld>
            <a:endParaRPr lang="en-GB"/>
          </a:p>
        </p:txBody>
      </p:sp>
    </p:spTree>
    <p:extLst>
      <p:ext uri="{BB962C8B-B14F-4D97-AF65-F5344CB8AC3E}">
        <p14:creationId xmlns:p14="http://schemas.microsoft.com/office/powerpoint/2010/main" val="3451599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CBB566-5C10-45E8-B013-251C659259D5}" type="slidenum">
              <a:rPr lang="en-GB" smtClean="0"/>
              <a:t>16</a:t>
            </a:fld>
            <a:endParaRPr lang="en-GB"/>
          </a:p>
        </p:txBody>
      </p:sp>
    </p:spTree>
    <p:extLst>
      <p:ext uri="{BB962C8B-B14F-4D97-AF65-F5344CB8AC3E}">
        <p14:creationId xmlns:p14="http://schemas.microsoft.com/office/powerpoint/2010/main" val="2613911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CBB566-5C10-45E8-B013-251C659259D5}" type="slidenum">
              <a:rPr lang="en-GB" smtClean="0"/>
              <a:t>17</a:t>
            </a:fld>
            <a:endParaRPr lang="en-GB"/>
          </a:p>
        </p:txBody>
      </p:sp>
    </p:spTree>
    <p:extLst>
      <p:ext uri="{BB962C8B-B14F-4D97-AF65-F5344CB8AC3E}">
        <p14:creationId xmlns:p14="http://schemas.microsoft.com/office/powerpoint/2010/main" val="676042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CBB566-5C10-45E8-B013-251C659259D5}" type="slidenum">
              <a:rPr lang="en-GB" smtClean="0"/>
              <a:t>18</a:t>
            </a:fld>
            <a:endParaRPr lang="en-GB"/>
          </a:p>
        </p:txBody>
      </p:sp>
    </p:spTree>
    <p:extLst>
      <p:ext uri="{BB962C8B-B14F-4D97-AF65-F5344CB8AC3E}">
        <p14:creationId xmlns:p14="http://schemas.microsoft.com/office/powerpoint/2010/main" val="2639665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CBB566-5C10-45E8-B013-251C659259D5}" type="slidenum">
              <a:rPr lang="en-GB" smtClean="0"/>
              <a:t>19</a:t>
            </a:fld>
            <a:endParaRPr lang="en-GB"/>
          </a:p>
        </p:txBody>
      </p:sp>
    </p:spTree>
    <p:extLst>
      <p:ext uri="{BB962C8B-B14F-4D97-AF65-F5344CB8AC3E}">
        <p14:creationId xmlns:p14="http://schemas.microsoft.com/office/powerpoint/2010/main" val="3889894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Evacuation Bag Activity.</a:t>
            </a:r>
          </a:p>
          <a:p>
            <a:r>
              <a:rPr lang="en-GB"/>
              <a:t>Tell the class that they have to evacuate their home, due to a wild fire, flood or war and that they are to be evacuated to safety.  They will be given a backpack, they have 2 minutes to put 10 items into their bag, items that are important to them and that they can’t live with out.  They can write down their 10 items or you could do tis as a whole class exercise.  After the 2 minutes is up go round the class to see what they came up with.</a:t>
            </a:r>
          </a:p>
          <a:p>
            <a:r>
              <a:rPr lang="en-GB"/>
              <a:t>The next part of the activity is you then tell them that once they have reached the evacuation centre there is not enough room for everyone to have 10 items and they can now only choose 5 of their 10 items to take with them, give them 2 minutes to make their choices.  Again discuss what they would take.  This exercise leads nicely into needs and wants activity.</a:t>
            </a:r>
          </a:p>
        </p:txBody>
      </p:sp>
      <p:sp>
        <p:nvSpPr>
          <p:cNvPr id="4" name="Slide Number Placeholder 3"/>
          <p:cNvSpPr>
            <a:spLocks noGrp="1"/>
          </p:cNvSpPr>
          <p:nvPr>
            <p:ph type="sldNum" sz="quarter" idx="5"/>
          </p:nvPr>
        </p:nvSpPr>
        <p:spPr/>
        <p:txBody>
          <a:bodyPr/>
          <a:lstStyle/>
          <a:p>
            <a:fld id="{C2CBB566-5C10-45E8-B013-251C659259D5}" type="slidenum">
              <a:rPr lang="en-GB" smtClean="0"/>
              <a:t>2</a:t>
            </a:fld>
            <a:endParaRPr lang="en-GB"/>
          </a:p>
        </p:txBody>
      </p:sp>
    </p:spTree>
    <p:extLst>
      <p:ext uri="{BB962C8B-B14F-4D97-AF65-F5344CB8AC3E}">
        <p14:creationId xmlns:p14="http://schemas.microsoft.com/office/powerpoint/2010/main" val="2100348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CBB566-5C10-45E8-B013-251C659259D5}" type="slidenum">
              <a:rPr lang="en-GB" smtClean="0"/>
              <a:t>20</a:t>
            </a:fld>
            <a:endParaRPr lang="en-GB"/>
          </a:p>
        </p:txBody>
      </p:sp>
    </p:spTree>
    <p:extLst>
      <p:ext uri="{BB962C8B-B14F-4D97-AF65-F5344CB8AC3E}">
        <p14:creationId xmlns:p14="http://schemas.microsoft.com/office/powerpoint/2010/main" val="1357989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CBB566-5C10-45E8-B013-251C659259D5}" type="slidenum">
              <a:rPr lang="en-GB" smtClean="0"/>
              <a:t>21</a:t>
            </a:fld>
            <a:endParaRPr lang="en-GB"/>
          </a:p>
        </p:txBody>
      </p:sp>
    </p:spTree>
    <p:extLst>
      <p:ext uri="{BB962C8B-B14F-4D97-AF65-F5344CB8AC3E}">
        <p14:creationId xmlns:p14="http://schemas.microsoft.com/office/powerpoint/2010/main" val="507973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CBB566-5C10-45E8-B013-251C659259D5}" type="slidenum">
              <a:rPr lang="en-GB" smtClean="0"/>
              <a:t>22</a:t>
            </a:fld>
            <a:endParaRPr lang="en-GB"/>
          </a:p>
        </p:txBody>
      </p:sp>
    </p:spTree>
    <p:extLst>
      <p:ext uri="{BB962C8B-B14F-4D97-AF65-F5344CB8AC3E}">
        <p14:creationId xmlns:p14="http://schemas.microsoft.com/office/powerpoint/2010/main" val="2810349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CBB566-5C10-45E8-B013-251C659259D5}" type="slidenum">
              <a:rPr lang="en-GB" smtClean="0"/>
              <a:t>23</a:t>
            </a:fld>
            <a:endParaRPr lang="en-GB"/>
          </a:p>
        </p:txBody>
      </p:sp>
    </p:spTree>
    <p:extLst>
      <p:ext uri="{BB962C8B-B14F-4D97-AF65-F5344CB8AC3E}">
        <p14:creationId xmlns:p14="http://schemas.microsoft.com/office/powerpoint/2010/main" val="2439113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CBB566-5C10-45E8-B013-251C659259D5}" type="slidenum">
              <a:rPr lang="en-GB" smtClean="0"/>
              <a:t>24</a:t>
            </a:fld>
            <a:endParaRPr lang="en-GB"/>
          </a:p>
        </p:txBody>
      </p:sp>
    </p:spTree>
    <p:extLst>
      <p:ext uri="{BB962C8B-B14F-4D97-AF65-F5344CB8AC3E}">
        <p14:creationId xmlns:p14="http://schemas.microsoft.com/office/powerpoint/2010/main" val="3925326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CBB566-5C10-45E8-B013-251C659259D5}" type="slidenum">
              <a:rPr lang="en-GB" smtClean="0"/>
              <a:t>3</a:t>
            </a:fld>
            <a:endParaRPr lang="en-GB"/>
          </a:p>
        </p:txBody>
      </p:sp>
    </p:spTree>
    <p:extLst>
      <p:ext uri="{BB962C8B-B14F-4D97-AF65-F5344CB8AC3E}">
        <p14:creationId xmlns:p14="http://schemas.microsoft.com/office/powerpoint/2010/main" val="1731632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CBB566-5C10-45E8-B013-251C659259D5}" type="slidenum">
              <a:rPr lang="en-GB" smtClean="0"/>
              <a:t>4</a:t>
            </a:fld>
            <a:endParaRPr lang="en-GB"/>
          </a:p>
        </p:txBody>
      </p:sp>
    </p:spTree>
    <p:extLst>
      <p:ext uri="{BB962C8B-B14F-4D97-AF65-F5344CB8AC3E}">
        <p14:creationId xmlns:p14="http://schemas.microsoft.com/office/powerpoint/2010/main" val="1695606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CBB566-5C10-45E8-B013-251C659259D5}" type="slidenum">
              <a:rPr lang="en-GB" smtClean="0"/>
              <a:t>5</a:t>
            </a:fld>
            <a:endParaRPr lang="en-GB"/>
          </a:p>
        </p:txBody>
      </p:sp>
    </p:spTree>
    <p:extLst>
      <p:ext uri="{BB962C8B-B14F-4D97-AF65-F5344CB8AC3E}">
        <p14:creationId xmlns:p14="http://schemas.microsoft.com/office/powerpoint/2010/main" val="2790092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CBB566-5C10-45E8-B013-251C659259D5}" type="slidenum">
              <a:rPr lang="en-GB" smtClean="0"/>
              <a:t>6</a:t>
            </a:fld>
            <a:endParaRPr lang="en-GB"/>
          </a:p>
        </p:txBody>
      </p:sp>
    </p:spTree>
    <p:extLst>
      <p:ext uri="{BB962C8B-B14F-4D97-AF65-F5344CB8AC3E}">
        <p14:creationId xmlns:p14="http://schemas.microsoft.com/office/powerpoint/2010/main" val="442174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CBB566-5C10-45E8-B013-251C659259D5}" type="slidenum">
              <a:rPr lang="en-GB" smtClean="0"/>
              <a:t>7</a:t>
            </a:fld>
            <a:endParaRPr lang="en-GB"/>
          </a:p>
        </p:txBody>
      </p:sp>
    </p:spTree>
    <p:extLst>
      <p:ext uri="{BB962C8B-B14F-4D97-AF65-F5344CB8AC3E}">
        <p14:creationId xmlns:p14="http://schemas.microsoft.com/office/powerpoint/2010/main" val="4185470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CBB566-5C10-45E8-B013-251C659259D5}" type="slidenum">
              <a:rPr lang="en-GB" smtClean="0"/>
              <a:t>8</a:t>
            </a:fld>
            <a:endParaRPr lang="en-GB"/>
          </a:p>
        </p:txBody>
      </p:sp>
    </p:spTree>
    <p:extLst>
      <p:ext uri="{BB962C8B-B14F-4D97-AF65-F5344CB8AC3E}">
        <p14:creationId xmlns:p14="http://schemas.microsoft.com/office/powerpoint/2010/main" val="2158410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CBB566-5C10-45E8-B013-251C659259D5}" type="slidenum">
              <a:rPr lang="en-GB" smtClean="0"/>
              <a:t>9</a:t>
            </a:fld>
            <a:endParaRPr lang="en-GB"/>
          </a:p>
        </p:txBody>
      </p:sp>
    </p:spTree>
    <p:extLst>
      <p:ext uri="{BB962C8B-B14F-4D97-AF65-F5344CB8AC3E}">
        <p14:creationId xmlns:p14="http://schemas.microsoft.com/office/powerpoint/2010/main" val="1199576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9E85-FBFB-479A-AE23-9D65679E3E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64BED4-6DB6-465C-8C4E-EA5C353E8A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D10AF5-0D9D-4F0E-B007-77A369886B49}"/>
              </a:ext>
            </a:extLst>
          </p:cNvPr>
          <p:cNvSpPr>
            <a:spLocks noGrp="1"/>
          </p:cNvSpPr>
          <p:nvPr>
            <p:ph type="dt" sz="half" idx="10"/>
          </p:nvPr>
        </p:nvSpPr>
        <p:spPr/>
        <p:txBody>
          <a:bodyPr/>
          <a:lstStyle/>
          <a:p>
            <a:fld id="{A9CBC3C9-E287-4FD1-A457-E5B38E1B9B01}" type="datetimeFigureOut">
              <a:rPr lang="en-GB" smtClean="0"/>
              <a:t>08/01/2024</a:t>
            </a:fld>
            <a:endParaRPr lang="en-GB"/>
          </a:p>
        </p:txBody>
      </p:sp>
      <p:sp>
        <p:nvSpPr>
          <p:cNvPr id="5" name="Footer Placeholder 4">
            <a:extLst>
              <a:ext uri="{FF2B5EF4-FFF2-40B4-BE49-F238E27FC236}">
                <a16:creationId xmlns:a16="http://schemas.microsoft.com/office/drawing/2014/main" id="{638D9CB1-4E08-43E7-B3BB-438AE89F76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36E641-094C-40B8-B6B6-9B1F36BDA5DC}"/>
              </a:ext>
            </a:extLst>
          </p:cNvPr>
          <p:cNvSpPr>
            <a:spLocks noGrp="1"/>
          </p:cNvSpPr>
          <p:nvPr>
            <p:ph type="sldNum" sz="quarter" idx="12"/>
          </p:nvPr>
        </p:nvSpPr>
        <p:spPr/>
        <p:txBody>
          <a:bodyPr/>
          <a:lstStyle/>
          <a:p>
            <a:fld id="{5E36EB08-559D-4414-9241-F0CC6A4BC696}" type="slidenum">
              <a:rPr lang="en-GB" smtClean="0"/>
              <a:t>‹#›</a:t>
            </a:fld>
            <a:endParaRPr lang="en-GB"/>
          </a:p>
        </p:txBody>
      </p:sp>
    </p:spTree>
    <p:extLst>
      <p:ext uri="{BB962C8B-B14F-4D97-AF65-F5344CB8AC3E}">
        <p14:creationId xmlns:p14="http://schemas.microsoft.com/office/powerpoint/2010/main" val="305828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59C4D-C71C-40FC-B505-E50BCA796D8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05A383-DFF2-4F57-8F9A-7A6FBBB689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9EC2DC-5A42-4687-925C-93BF20784E67}"/>
              </a:ext>
            </a:extLst>
          </p:cNvPr>
          <p:cNvSpPr>
            <a:spLocks noGrp="1"/>
          </p:cNvSpPr>
          <p:nvPr>
            <p:ph type="dt" sz="half" idx="10"/>
          </p:nvPr>
        </p:nvSpPr>
        <p:spPr/>
        <p:txBody>
          <a:bodyPr/>
          <a:lstStyle/>
          <a:p>
            <a:fld id="{A9CBC3C9-E287-4FD1-A457-E5B38E1B9B01}" type="datetimeFigureOut">
              <a:rPr lang="en-GB" smtClean="0"/>
              <a:t>08/01/2024</a:t>
            </a:fld>
            <a:endParaRPr lang="en-GB"/>
          </a:p>
        </p:txBody>
      </p:sp>
      <p:sp>
        <p:nvSpPr>
          <p:cNvPr id="5" name="Footer Placeholder 4">
            <a:extLst>
              <a:ext uri="{FF2B5EF4-FFF2-40B4-BE49-F238E27FC236}">
                <a16:creationId xmlns:a16="http://schemas.microsoft.com/office/drawing/2014/main" id="{111E1ABA-5B4A-447B-ADD0-5495D45726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D5CDB5-F82D-4038-A4BD-089E4DB8E8EE}"/>
              </a:ext>
            </a:extLst>
          </p:cNvPr>
          <p:cNvSpPr>
            <a:spLocks noGrp="1"/>
          </p:cNvSpPr>
          <p:nvPr>
            <p:ph type="sldNum" sz="quarter" idx="12"/>
          </p:nvPr>
        </p:nvSpPr>
        <p:spPr/>
        <p:txBody>
          <a:bodyPr/>
          <a:lstStyle/>
          <a:p>
            <a:fld id="{5E36EB08-559D-4414-9241-F0CC6A4BC696}" type="slidenum">
              <a:rPr lang="en-GB" smtClean="0"/>
              <a:t>‹#›</a:t>
            </a:fld>
            <a:endParaRPr lang="en-GB"/>
          </a:p>
        </p:txBody>
      </p:sp>
    </p:spTree>
    <p:extLst>
      <p:ext uri="{BB962C8B-B14F-4D97-AF65-F5344CB8AC3E}">
        <p14:creationId xmlns:p14="http://schemas.microsoft.com/office/powerpoint/2010/main" val="920281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5226B-FBBC-4951-8B78-0AA668F453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F0A5F2-8707-4872-9ED2-838DDB6DB1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CDE01E-65C3-46DB-B084-9EEA52B91789}"/>
              </a:ext>
            </a:extLst>
          </p:cNvPr>
          <p:cNvSpPr>
            <a:spLocks noGrp="1"/>
          </p:cNvSpPr>
          <p:nvPr>
            <p:ph type="dt" sz="half" idx="10"/>
          </p:nvPr>
        </p:nvSpPr>
        <p:spPr/>
        <p:txBody>
          <a:bodyPr/>
          <a:lstStyle/>
          <a:p>
            <a:fld id="{A9CBC3C9-E287-4FD1-A457-E5B38E1B9B01}" type="datetimeFigureOut">
              <a:rPr lang="en-GB" smtClean="0"/>
              <a:t>08/01/2024</a:t>
            </a:fld>
            <a:endParaRPr lang="en-GB"/>
          </a:p>
        </p:txBody>
      </p:sp>
      <p:sp>
        <p:nvSpPr>
          <p:cNvPr id="5" name="Footer Placeholder 4">
            <a:extLst>
              <a:ext uri="{FF2B5EF4-FFF2-40B4-BE49-F238E27FC236}">
                <a16:creationId xmlns:a16="http://schemas.microsoft.com/office/drawing/2014/main" id="{611964F2-F19D-4CCA-89A0-D2383F2AA7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07BB60-442F-445C-BC97-FB900EBCE594}"/>
              </a:ext>
            </a:extLst>
          </p:cNvPr>
          <p:cNvSpPr>
            <a:spLocks noGrp="1"/>
          </p:cNvSpPr>
          <p:nvPr>
            <p:ph type="sldNum" sz="quarter" idx="12"/>
          </p:nvPr>
        </p:nvSpPr>
        <p:spPr/>
        <p:txBody>
          <a:bodyPr/>
          <a:lstStyle/>
          <a:p>
            <a:fld id="{5E36EB08-559D-4414-9241-F0CC6A4BC696}" type="slidenum">
              <a:rPr lang="en-GB" smtClean="0"/>
              <a:t>‹#›</a:t>
            </a:fld>
            <a:endParaRPr lang="en-GB"/>
          </a:p>
        </p:txBody>
      </p:sp>
    </p:spTree>
    <p:extLst>
      <p:ext uri="{BB962C8B-B14F-4D97-AF65-F5344CB8AC3E}">
        <p14:creationId xmlns:p14="http://schemas.microsoft.com/office/powerpoint/2010/main" val="143124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F1FC9-2EDC-4F01-8E7F-9CDB853755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547063-B207-4A19-96E6-AEBD041DB5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D0EFB6-F1AB-4F23-9C88-AFF5F2D2F0D7}"/>
              </a:ext>
            </a:extLst>
          </p:cNvPr>
          <p:cNvSpPr>
            <a:spLocks noGrp="1"/>
          </p:cNvSpPr>
          <p:nvPr>
            <p:ph type="dt" sz="half" idx="10"/>
          </p:nvPr>
        </p:nvSpPr>
        <p:spPr/>
        <p:txBody>
          <a:bodyPr/>
          <a:lstStyle/>
          <a:p>
            <a:fld id="{A9CBC3C9-E287-4FD1-A457-E5B38E1B9B01}" type="datetimeFigureOut">
              <a:rPr lang="en-GB" smtClean="0"/>
              <a:t>08/01/2024</a:t>
            </a:fld>
            <a:endParaRPr lang="en-GB"/>
          </a:p>
        </p:txBody>
      </p:sp>
      <p:sp>
        <p:nvSpPr>
          <p:cNvPr id="5" name="Footer Placeholder 4">
            <a:extLst>
              <a:ext uri="{FF2B5EF4-FFF2-40B4-BE49-F238E27FC236}">
                <a16:creationId xmlns:a16="http://schemas.microsoft.com/office/drawing/2014/main" id="{169927B3-A351-4738-88A9-832B92A3C5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DA7541-92AC-430D-97B6-094B9AF34831}"/>
              </a:ext>
            </a:extLst>
          </p:cNvPr>
          <p:cNvSpPr>
            <a:spLocks noGrp="1"/>
          </p:cNvSpPr>
          <p:nvPr>
            <p:ph type="sldNum" sz="quarter" idx="12"/>
          </p:nvPr>
        </p:nvSpPr>
        <p:spPr/>
        <p:txBody>
          <a:bodyPr/>
          <a:lstStyle/>
          <a:p>
            <a:fld id="{5E36EB08-559D-4414-9241-F0CC6A4BC696}" type="slidenum">
              <a:rPr lang="en-GB" smtClean="0"/>
              <a:t>‹#›</a:t>
            </a:fld>
            <a:endParaRPr lang="en-GB"/>
          </a:p>
        </p:txBody>
      </p:sp>
    </p:spTree>
    <p:extLst>
      <p:ext uri="{BB962C8B-B14F-4D97-AF65-F5344CB8AC3E}">
        <p14:creationId xmlns:p14="http://schemas.microsoft.com/office/powerpoint/2010/main" val="61965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56E1-1A84-46C2-BC90-4DB233239C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C35F66-ABB4-4907-84D2-BD20771F03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B876D4-9BB4-4859-972C-EF355A26E07E}"/>
              </a:ext>
            </a:extLst>
          </p:cNvPr>
          <p:cNvSpPr>
            <a:spLocks noGrp="1"/>
          </p:cNvSpPr>
          <p:nvPr>
            <p:ph type="dt" sz="half" idx="10"/>
          </p:nvPr>
        </p:nvSpPr>
        <p:spPr/>
        <p:txBody>
          <a:bodyPr/>
          <a:lstStyle/>
          <a:p>
            <a:fld id="{A9CBC3C9-E287-4FD1-A457-E5B38E1B9B01}" type="datetimeFigureOut">
              <a:rPr lang="en-GB" smtClean="0"/>
              <a:t>08/01/2024</a:t>
            </a:fld>
            <a:endParaRPr lang="en-GB"/>
          </a:p>
        </p:txBody>
      </p:sp>
      <p:sp>
        <p:nvSpPr>
          <p:cNvPr id="5" name="Footer Placeholder 4">
            <a:extLst>
              <a:ext uri="{FF2B5EF4-FFF2-40B4-BE49-F238E27FC236}">
                <a16:creationId xmlns:a16="http://schemas.microsoft.com/office/drawing/2014/main" id="{4341E5F9-8A17-4D27-9B93-B9B60DBF50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CB39AE-4A9D-4FE5-B0EF-CF39BECCD979}"/>
              </a:ext>
            </a:extLst>
          </p:cNvPr>
          <p:cNvSpPr>
            <a:spLocks noGrp="1"/>
          </p:cNvSpPr>
          <p:nvPr>
            <p:ph type="sldNum" sz="quarter" idx="12"/>
          </p:nvPr>
        </p:nvSpPr>
        <p:spPr/>
        <p:txBody>
          <a:bodyPr/>
          <a:lstStyle/>
          <a:p>
            <a:fld id="{5E36EB08-559D-4414-9241-F0CC6A4BC696}" type="slidenum">
              <a:rPr lang="en-GB" smtClean="0"/>
              <a:t>‹#›</a:t>
            </a:fld>
            <a:endParaRPr lang="en-GB"/>
          </a:p>
        </p:txBody>
      </p:sp>
    </p:spTree>
    <p:extLst>
      <p:ext uri="{BB962C8B-B14F-4D97-AF65-F5344CB8AC3E}">
        <p14:creationId xmlns:p14="http://schemas.microsoft.com/office/powerpoint/2010/main" val="402917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6DDF6-E58D-4E1E-952B-88BC08F494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79715F-B954-47EC-B896-652EC1B24F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0C9B0B-6B31-4F54-AC04-3DB52FCBE9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9F78F2-1EDA-495D-ABF8-E31F97F915C4}"/>
              </a:ext>
            </a:extLst>
          </p:cNvPr>
          <p:cNvSpPr>
            <a:spLocks noGrp="1"/>
          </p:cNvSpPr>
          <p:nvPr>
            <p:ph type="dt" sz="half" idx="10"/>
          </p:nvPr>
        </p:nvSpPr>
        <p:spPr/>
        <p:txBody>
          <a:bodyPr/>
          <a:lstStyle/>
          <a:p>
            <a:fld id="{A9CBC3C9-E287-4FD1-A457-E5B38E1B9B01}" type="datetimeFigureOut">
              <a:rPr lang="en-GB" smtClean="0"/>
              <a:t>08/01/2024</a:t>
            </a:fld>
            <a:endParaRPr lang="en-GB"/>
          </a:p>
        </p:txBody>
      </p:sp>
      <p:sp>
        <p:nvSpPr>
          <p:cNvPr id="6" name="Footer Placeholder 5">
            <a:extLst>
              <a:ext uri="{FF2B5EF4-FFF2-40B4-BE49-F238E27FC236}">
                <a16:creationId xmlns:a16="http://schemas.microsoft.com/office/drawing/2014/main" id="{9451473A-8395-411B-B603-1FCF7DBF9A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A84B65-C461-48D3-AD46-CDF556864107}"/>
              </a:ext>
            </a:extLst>
          </p:cNvPr>
          <p:cNvSpPr>
            <a:spLocks noGrp="1"/>
          </p:cNvSpPr>
          <p:nvPr>
            <p:ph type="sldNum" sz="quarter" idx="12"/>
          </p:nvPr>
        </p:nvSpPr>
        <p:spPr/>
        <p:txBody>
          <a:bodyPr/>
          <a:lstStyle/>
          <a:p>
            <a:fld id="{5E36EB08-559D-4414-9241-F0CC6A4BC696}" type="slidenum">
              <a:rPr lang="en-GB" smtClean="0"/>
              <a:t>‹#›</a:t>
            </a:fld>
            <a:endParaRPr lang="en-GB"/>
          </a:p>
        </p:txBody>
      </p:sp>
    </p:spTree>
    <p:extLst>
      <p:ext uri="{BB962C8B-B14F-4D97-AF65-F5344CB8AC3E}">
        <p14:creationId xmlns:p14="http://schemas.microsoft.com/office/powerpoint/2010/main" val="55694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EC0E-023B-4459-AC20-4A5973197B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84904D-588B-4CAB-8391-A9223680CF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EF6393-981E-4B11-B7A9-9318899809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4C1868-A001-4C27-ABC2-A79B405B6D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C0442F-0BDE-4A2F-A80C-FCD0D148EB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D453B92-A04A-49F1-9123-D94706C8CD20}"/>
              </a:ext>
            </a:extLst>
          </p:cNvPr>
          <p:cNvSpPr>
            <a:spLocks noGrp="1"/>
          </p:cNvSpPr>
          <p:nvPr>
            <p:ph type="dt" sz="half" idx="10"/>
          </p:nvPr>
        </p:nvSpPr>
        <p:spPr/>
        <p:txBody>
          <a:bodyPr/>
          <a:lstStyle/>
          <a:p>
            <a:fld id="{A9CBC3C9-E287-4FD1-A457-E5B38E1B9B01}" type="datetimeFigureOut">
              <a:rPr lang="en-GB" smtClean="0"/>
              <a:t>08/01/2024</a:t>
            </a:fld>
            <a:endParaRPr lang="en-GB"/>
          </a:p>
        </p:txBody>
      </p:sp>
      <p:sp>
        <p:nvSpPr>
          <p:cNvPr id="8" name="Footer Placeholder 7">
            <a:extLst>
              <a:ext uri="{FF2B5EF4-FFF2-40B4-BE49-F238E27FC236}">
                <a16:creationId xmlns:a16="http://schemas.microsoft.com/office/drawing/2014/main" id="{0CED3CE3-2D09-4B63-96B1-A94AB18156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A0C4DA-3E7B-4713-88E6-82C824486445}"/>
              </a:ext>
            </a:extLst>
          </p:cNvPr>
          <p:cNvSpPr>
            <a:spLocks noGrp="1"/>
          </p:cNvSpPr>
          <p:nvPr>
            <p:ph type="sldNum" sz="quarter" idx="12"/>
          </p:nvPr>
        </p:nvSpPr>
        <p:spPr/>
        <p:txBody>
          <a:bodyPr/>
          <a:lstStyle/>
          <a:p>
            <a:fld id="{5E36EB08-559D-4414-9241-F0CC6A4BC696}" type="slidenum">
              <a:rPr lang="en-GB" smtClean="0"/>
              <a:t>‹#›</a:t>
            </a:fld>
            <a:endParaRPr lang="en-GB"/>
          </a:p>
        </p:txBody>
      </p:sp>
    </p:spTree>
    <p:extLst>
      <p:ext uri="{BB962C8B-B14F-4D97-AF65-F5344CB8AC3E}">
        <p14:creationId xmlns:p14="http://schemas.microsoft.com/office/powerpoint/2010/main" val="3981620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6871C-5573-4033-8892-803A0776145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7FD7A1F-0F73-4F05-8615-13FA1640A84C}"/>
              </a:ext>
            </a:extLst>
          </p:cNvPr>
          <p:cNvSpPr>
            <a:spLocks noGrp="1"/>
          </p:cNvSpPr>
          <p:nvPr>
            <p:ph type="dt" sz="half" idx="10"/>
          </p:nvPr>
        </p:nvSpPr>
        <p:spPr/>
        <p:txBody>
          <a:bodyPr/>
          <a:lstStyle/>
          <a:p>
            <a:fld id="{A9CBC3C9-E287-4FD1-A457-E5B38E1B9B01}" type="datetimeFigureOut">
              <a:rPr lang="en-GB" smtClean="0"/>
              <a:t>08/01/2024</a:t>
            </a:fld>
            <a:endParaRPr lang="en-GB"/>
          </a:p>
        </p:txBody>
      </p:sp>
      <p:sp>
        <p:nvSpPr>
          <p:cNvPr id="4" name="Footer Placeholder 3">
            <a:extLst>
              <a:ext uri="{FF2B5EF4-FFF2-40B4-BE49-F238E27FC236}">
                <a16:creationId xmlns:a16="http://schemas.microsoft.com/office/drawing/2014/main" id="{51C2F329-3439-4AF2-99D8-F7FD39636B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1555C6-320A-4415-8431-AE08BACCA53A}"/>
              </a:ext>
            </a:extLst>
          </p:cNvPr>
          <p:cNvSpPr>
            <a:spLocks noGrp="1"/>
          </p:cNvSpPr>
          <p:nvPr>
            <p:ph type="sldNum" sz="quarter" idx="12"/>
          </p:nvPr>
        </p:nvSpPr>
        <p:spPr/>
        <p:txBody>
          <a:bodyPr/>
          <a:lstStyle/>
          <a:p>
            <a:fld id="{5E36EB08-559D-4414-9241-F0CC6A4BC696}" type="slidenum">
              <a:rPr lang="en-GB" smtClean="0"/>
              <a:t>‹#›</a:t>
            </a:fld>
            <a:endParaRPr lang="en-GB"/>
          </a:p>
        </p:txBody>
      </p:sp>
    </p:spTree>
    <p:extLst>
      <p:ext uri="{BB962C8B-B14F-4D97-AF65-F5344CB8AC3E}">
        <p14:creationId xmlns:p14="http://schemas.microsoft.com/office/powerpoint/2010/main" val="1947322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E0DB74-2AA3-40C1-8FE3-40C69DFA808A}"/>
              </a:ext>
            </a:extLst>
          </p:cNvPr>
          <p:cNvSpPr>
            <a:spLocks noGrp="1"/>
          </p:cNvSpPr>
          <p:nvPr>
            <p:ph type="dt" sz="half" idx="10"/>
          </p:nvPr>
        </p:nvSpPr>
        <p:spPr/>
        <p:txBody>
          <a:bodyPr/>
          <a:lstStyle/>
          <a:p>
            <a:fld id="{A9CBC3C9-E287-4FD1-A457-E5B38E1B9B01}" type="datetimeFigureOut">
              <a:rPr lang="en-GB" smtClean="0"/>
              <a:t>08/01/2024</a:t>
            </a:fld>
            <a:endParaRPr lang="en-GB"/>
          </a:p>
        </p:txBody>
      </p:sp>
      <p:sp>
        <p:nvSpPr>
          <p:cNvPr id="3" name="Footer Placeholder 2">
            <a:extLst>
              <a:ext uri="{FF2B5EF4-FFF2-40B4-BE49-F238E27FC236}">
                <a16:creationId xmlns:a16="http://schemas.microsoft.com/office/drawing/2014/main" id="{78EE5EE9-7128-4BAF-B1B7-6373E4F543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CA4C25-6050-4ACA-A12B-C7C9B34B48EC}"/>
              </a:ext>
            </a:extLst>
          </p:cNvPr>
          <p:cNvSpPr>
            <a:spLocks noGrp="1"/>
          </p:cNvSpPr>
          <p:nvPr>
            <p:ph type="sldNum" sz="quarter" idx="12"/>
          </p:nvPr>
        </p:nvSpPr>
        <p:spPr/>
        <p:txBody>
          <a:bodyPr/>
          <a:lstStyle/>
          <a:p>
            <a:fld id="{5E36EB08-559D-4414-9241-F0CC6A4BC696}" type="slidenum">
              <a:rPr lang="en-GB" smtClean="0"/>
              <a:t>‹#›</a:t>
            </a:fld>
            <a:endParaRPr lang="en-GB"/>
          </a:p>
        </p:txBody>
      </p:sp>
    </p:spTree>
    <p:extLst>
      <p:ext uri="{BB962C8B-B14F-4D97-AF65-F5344CB8AC3E}">
        <p14:creationId xmlns:p14="http://schemas.microsoft.com/office/powerpoint/2010/main" val="171256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DA68-E115-485B-88FC-F05EA36B78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49E10D-DF17-495C-9815-76845D6D20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F8B524-6C98-4723-974E-202521155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81045-D076-4A8F-9CA8-B12BCC4D4B87}"/>
              </a:ext>
            </a:extLst>
          </p:cNvPr>
          <p:cNvSpPr>
            <a:spLocks noGrp="1"/>
          </p:cNvSpPr>
          <p:nvPr>
            <p:ph type="dt" sz="half" idx="10"/>
          </p:nvPr>
        </p:nvSpPr>
        <p:spPr/>
        <p:txBody>
          <a:bodyPr/>
          <a:lstStyle/>
          <a:p>
            <a:fld id="{A9CBC3C9-E287-4FD1-A457-E5B38E1B9B01}" type="datetimeFigureOut">
              <a:rPr lang="en-GB" smtClean="0"/>
              <a:t>08/01/2024</a:t>
            </a:fld>
            <a:endParaRPr lang="en-GB"/>
          </a:p>
        </p:txBody>
      </p:sp>
      <p:sp>
        <p:nvSpPr>
          <p:cNvPr id="6" name="Footer Placeholder 5">
            <a:extLst>
              <a:ext uri="{FF2B5EF4-FFF2-40B4-BE49-F238E27FC236}">
                <a16:creationId xmlns:a16="http://schemas.microsoft.com/office/drawing/2014/main" id="{989DFDDC-A79E-4CE7-9BB4-77D0965B41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8DCD3D-AEF9-416C-BEEF-7BF267A04C7B}"/>
              </a:ext>
            </a:extLst>
          </p:cNvPr>
          <p:cNvSpPr>
            <a:spLocks noGrp="1"/>
          </p:cNvSpPr>
          <p:nvPr>
            <p:ph type="sldNum" sz="quarter" idx="12"/>
          </p:nvPr>
        </p:nvSpPr>
        <p:spPr/>
        <p:txBody>
          <a:bodyPr/>
          <a:lstStyle/>
          <a:p>
            <a:fld id="{5E36EB08-559D-4414-9241-F0CC6A4BC696}" type="slidenum">
              <a:rPr lang="en-GB" smtClean="0"/>
              <a:t>‹#›</a:t>
            </a:fld>
            <a:endParaRPr lang="en-GB"/>
          </a:p>
        </p:txBody>
      </p:sp>
    </p:spTree>
    <p:extLst>
      <p:ext uri="{BB962C8B-B14F-4D97-AF65-F5344CB8AC3E}">
        <p14:creationId xmlns:p14="http://schemas.microsoft.com/office/powerpoint/2010/main" val="290849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9CAB0-7A53-4D01-A2A2-9FE13E000A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81061B-B1CD-4C5E-B681-5B5A79D321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7FAAB2-26AF-4803-BCA4-1EE03C508E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3B53E2-8812-4BE6-9D3F-DFF38A109FE2}"/>
              </a:ext>
            </a:extLst>
          </p:cNvPr>
          <p:cNvSpPr>
            <a:spLocks noGrp="1"/>
          </p:cNvSpPr>
          <p:nvPr>
            <p:ph type="dt" sz="half" idx="10"/>
          </p:nvPr>
        </p:nvSpPr>
        <p:spPr/>
        <p:txBody>
          <a:bodyPr/>
          <a:lstStyle/>
          <a:p>
            <a:fld id="{A9CBC3C9-E287-4FD1-A457-E5B38E1B9B01}" type="datetimeFigureOut">
              <a:rPr lang="en-GB" smtClean="0"/>
              <a:t>08/01/2024</a:t>
            </a:fld>
            <a:endParaRPr lang="en-GB"/>
          </a:p>
        </p:txBody>
      </p:sp>
      <p:sp>
        <p:nvSpPr>
          <p:cNvPr id="6" name="Footer Placeholder 5">
            <a:extLst>
              <a:ext uri="{FF2B5EF4-FFF2-40B4-BE49-F238E27FC236}">
                <a16:creationId xmlns:a16="http://schemas.microsoft.com/office/drawing/2014/main" id="{7A5896F9-7D6C-4FC3-8DF9-1E79B22E78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842D25-2D89-4CD4-A88C-6197BDBD57C8}"/>
              </a:ext>
            </a:extLst>
          </p:cNvPr>
          <p:cNvSpPr>
            <a:spLocks noGrp="1"/>
          </p:cNvSpPr>
          <p:nvPr>
            <p:ph type="sldNum" sz="quarter" idx="12"/>
          </p:nvPr>
        </p:nvSpPr>
        <p:spPr/>
        <p:txBody>
          <a:bodyPr/>
          <a:lstStyle/>
          <a:p>
            <a:fld id="{5E36EB08-559D-4414-9241-F0CC6A4BC696}" type="slidenum">
              <a:rPr lang="en-GB" smtClean="0"/>
              <a:t>‹#›</a:t>
            </a:fld>
            <a:endParaRPr lang="en-GB"/>
          </a:p>
        </p:txBody>
      </p:sp>
    </p:spTree>
    <p:extLst>
      <p:ext uri="{BB962C8B-B14F-4D97-AF65-F5344CB8AC3E}">
        <p14:creationId xmlns:p14="http://schemas.microsoft.com/office/powerpoint/2010/main" val="1412271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C6A919-28CD-4E2A-B094-CF1161705E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675AAE-3B0E-481D-9670-1E28C818FC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2A3394-3346-4A70-AA86-542435F037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BC3C9-E287-4FD1-A457-E5B38E1B9B01}" type="datetimeFigureOut">
              <a:rPr lang="en-GB" smtClean="0"/>
              <a:t>08/01/2024</a:t>
            </a:fld>
            <a:endParaRPr lang="en-GB"/>
          </a:p>
        </p:txBody>
      </p:sp>
      <p:sp>
        <p:nvSpPr>
          <p:cNvPr id="5" name="Footer Placeholder 4">
            <a:extLst>
              <a:ext uri="{FF2B5EF4-FFF2-40B4-BE49-F238E27FC236}">
                <a16:creationId xmlns:a16="http://schemas.microsoft.com/office/drawing/2014/main" id="{EDACBC4E-3A85-46A2-AC08-4D8D96C51C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8B0EA2A-131F-44F5-83AB-D99AF1D249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6EB08-559D-4414-9241-F0CC6A4BC696}" type="slidenum">
              <a:rPr lang="en-GB" smtClean="0"/>
              <a:t>‹#›</a:t>
            </a:fld>
            <a:endParaRPr lang="en-GB"/>
          </a:p>
        </p:txBody>
      </p:sp>
    </p:spTree>
    <p:extLst>
      <p:ext uri="{BB962C8B-B14F-4D97-AF65-F5344CB8AC3E}">
        <p14:creationId xmlns:p14="http://schemas.microsoft.com/office/powerpoint/2010/main" val="935574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fS-fdwNfg0o?list=PL-PxGdOIQEp3DF1zMuou4b__IqrwNH3NT" TargetMode="External"/><Relationship Id="rId5" Type="http://schemas.openxmlformats.org/officeDocument/2006/relationships/hyperlink" Target="https://www.youtube.com/watch?v=fS-fdwNfg0o" TargetMode="Externa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ZMz5Esm9tRk?feature=oembed" TargetMode="External"/><Relationship Id="rId5" Type="http://schemas.openxmlformats.org/officeDocument/2006/relationships/hyperlink" Target="https://www.youtube.com/watch?v=ZMz5Esm9tRk" TargetMode="Externa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LN_70HXxd5Y?feature=oembed" TargetMode="External"/><Relationship Id="rId5" Type="http://schemas.openxmlformats.org/officeDocument/2006/relationships/hyperlink" Target="https://www.youtube.com/watch?v=LN_70HXxd5Y" TargetMode="Externa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Text&#10;&#10;Description automatically generated">
            <a:extLst>
              <a:ext uri="{FF2B5EF4-FFF2-40B4-BE49-F238E27FC236}">
                <a16:creationId xmlns:a16="http://schemas.microsoft.com/office/drawing/2014/main" id="{FF207C78-3FBF-4E4D-AC93-8AD2B5B11DD7}"/>
              </a:ext>
            </a:extLst>
          </p:cNvPr>
          <p:cNvPicPr>
            <a:picLocks noChangeAspect="1"/>
          </p:cNvPicPr>
          <p:nvPr/>
        </p:nvPicPr>
        <p:blipFill rotWithShape="1">
          <a:blip r:embed="rId3">
            <a:extLst>
              <a:ext uri="{28A0092B-C50C-407E-A947-70E740481C1C}">
                <a14:useLocalDpi xmlns:a14="http://schemas.microsoft.com/office/drawing/2010/main" val="0"/>
              </a:ext>
            </a:extLst>
          </a:blip>
          <a:srcRect t="4145" b="7289"/>
          <a:stretch/>
        </p:blipFill>
        <p:spPr>
          <a:xfrm>
            <a:off x="20" y="1282"/>
            <a:ext cx="12191980" cy="6856718"/>
          </a:xfrm>
          <a:prstGeom prst="rect">
            <a:avLst/>
          </a:prstGeom>
        </p:spPr>
      </p:pic>
    </p:spTree>
    <p:extLst>
      <p:ext uri="{BB962C8B-B14F-4D97-AF65-F5344CB8AC3E}">
        <p14:creationId xmlns:p14="http://schemas.microsoft.com/office/powerpoint/2010/main" val="1791266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phone&#10;&#10;Description automatically generated with low confidence">
            <a:extLst>
              <a:ext uri="{FF2B5EF4-FFF2-40B4-BE49-F238E27FC236}">
                <a16:creationId xmlns:a16="http://schemas.microsoft.com/office/drawing/2014/main" id="{00D7BA02-04C8-407A-90D3-A26A50D15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4439" y="643466"/>
            <a:ext cx="7503121" cy="5571067"/>
          </a:xfrm>
          <a:prstGeom prst="rect">
            <a:avLst/>
          </a:prstGeom>
        </p:spPr>
      </p:pic>
    </p:spTree>
    <p:extLst>
      <p:ext uri="{BB962C8B-B14F-4D97-AF65-F5344CB8AC3E}">
        <p14:creationId xmlns:p14="http://schemas.microsoft.com/office/powerpoint/2010/main" val="332556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411265-1B45-49C6-A1A9-EE40153AAF74}"/>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b="1" i="0">
                <a:effectLst/>
              </a:rPr>
              <a:t>What is the UN Convention?</a:t>
            </a:r>
            <a:br>
              <a:rPr lang="en-US" sz="4200" b="1" i="0">
                <a:effectLst/>
              </a:rPr>
            </a:br>
            <a:endParaRPr lang="en-US" sz="4200"/>
          </a:p>
        </p:txBody>
      </p:sp>
      <p:sp>
        <p:nvSpPr>
          <p:cNvPr id="308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28E86F-39B7-4CBE-9176-E120CEB8E072}"/>
              </a:ext>
            </a:extLst>
          </p:cNvPr>
          <p:cNvSpPr>
            <a:spLocks noGrp="1"/>
          </p:cNvSpPr>
          <p:nvPr>
            <p:ph sz="half" idx="1"/>
          </p:nvPr>
        </p:nvSpPr>
        <p:spPr>
          <a:xfrm>
            <a:off x="640080" y="2872899"/>
            <a:ext cx="4243589" cy="3320668"/>
          </a:xfrm>
        </p:spPr>
        <p:txBody>
          <a:bodyPr vert="horz" lIns="91440" tIns="45720" rIns="91440" bIns="45720" rtlCol="0">
            <a:noAutofit/>
          </a:bodyPr>
          <a:lstStyle/>
          <a:p>
            <a:r>
              <a:rPr lang="en-GB" sz="2400" b="0" i="0">
                <a:solidFill>
                  <a:srgbClr val="1E1E1E"/>
                </a:solidFill>
                <a:effectLst/>
                <a:latin typeface="Comic Sans MS" panose="030F0702030302020204" pitchFamily="66" charset="0"/>
              </a:rPr>
              <a:t>The UN Convention on the Rights of the Child (UNCRC) is the basis of all of UNICEF’s work. It is the most complete statement of children’s rights ever produced and is the most widely-ratified international human rights treaty in history.</a:t>
            </a:r>
            <a:endParaRPr lang="en-US" sz="2400">
              <a:latin typeface="Comic Sans MS" panose="030F0702030302020204" pitchFamily="66" charset="0"/>
            </a:endParaRPr>
          </a:p>
        </p:txBody>
      </p:sp>
      <p:pic>
        <p:nvPicPr>
          <p:cNvPr id="3074" name="Picture 2" descr="A child at school holds up a sign showing that we all have rights. All of our work is based on the UNCRC. UNICEF/2016/Fields">
            <a:extLst>
              <a:ext uri="{FF2B5EF4-FFF2-40B4-BE49-F238E27FC236}">
                <a16:creationId xmlns:a16="http://schemas.microsoft.com/office/drawing/2014/main" id="{3F25B74B-E73C-498C-98F9-B14FBB2B45B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40938" r="1818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619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C0B5E9-C668-4BD2-8F51-498AE40FE3B7}"/>
              </a:ext>
            </a:extLst>
          </p:cNvPr>
          <p:cNvSpPr>
            <a:spLocks noGrp="1"/>
          </p:cNvSpPr>
          <p:nvPr>
            <p:ph type="title"/>
          </p:nvPr>
        </p:nvSpPr>
        <p:spPr>
          <a:xfrm>
            <a:off x="4965430" y="441791"/>
            <a:ext cx="7086157" cy="1473637"/>
          </a:xfrm>
        </p:spPr>
        <p:txBody>
          <a:bodyPr vert="horz" lIns="91440" tIns="45720" rIns="91440" bIns="45720" rtlCol="0" anchor="b">
            <a:noAutofit/>
          </a:bodyPr>
          <a:lstStyle/>
          <a:p>
            <a:r>
              <a:rPr lang="en-GB" b="1" i="0">
                <a:solidFill>
                  <a:srgbClr val="1E1E1E"/>
                </a:solidFill>
                <a:effectLst/>
                <a:latin typeface="Comic Sans MS" panose="030F0702030302020204" pitchFamily="66" charset="0"/>
              </a:rPr>
              <a:t>What makes the UN Convention</a:t>
            </a:r>
            <a:br>
              <a:rPr lang="en-GB" b="1" i="0">
                <a:solidFill>
                  <a:srgbClr val="1E1E1E"/>
                </a:solidFill>
                <a:effectLst/>
                <a:latin typeface="Comic Sans MS" panose="030F0702030302020204" pitchFamily="66" charset="0"/>
              </a:rPr>
            </a:br>
            <a:r>
              <a:rPr lang="en-GB" b="1" i="0">
                <a:solidFill>
                  <a:srgbClr val="1E1E1E"/>
                </a:solidFill>
                <a:effectLst/>
                <a:latin typeface="Comic Sans MS" panose="030F0702030302020204" pitchFamily="66" charset="0"/>
              </a:rPr>
              <a:t> so special?</a:t>
            </a:r>
            <a:br>
              <a:rPr lang="en-GB" b="1" i="0">
                <a:solidFill>
                  <a:srgbClr val="1E1E1E"/>
                </a:solidFill>
                <a:effectLst/>
                <a:latin typeface="Comic Sans MS" panose="030F0702030302020204" pitchFamily="66" charset="0"/>
              </a:rPr>
            </a:br>
            <a:endParaRPr lang="en-US"/>
          </a:p>
        </p:txBody>
      </p:sp>
      <p:sp>
        <p:nvSpPr>
          <p:cNvPr id="7" name="Text Placeholder 6">
            <a:extLst>
              <a:ext uri="{FF2B5EF4-FFF2-40B4-BE49-F238E27FC236}">
                <a16:creationId xmlns:a16="http://schemas.microsoft.com/office/drawing/2014/main" id="{1F29C580-8E85-41DA-BD73-2B6D82FAD6E5}"/>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pPr indent="-228600">
              <a:buFont typeface="Arial" panose="020B0604020202020204" pitchFamily="34" charset="0"/>
              <a:buChar char="•"/>
            </a:pPr>
            <a:r>
              <a:rPr lang="en-GB" sz="2800" b="0" i="0">
                <a:solidFill>
                  <a:srgbClr val="1E1E1E"/>
                </a:solidFill>
                <a:effectLst/>
                <a:latin typeface="Comic Sans MS" panose="030F0702030302020204" pitchFamily="66" charset="0"/>
              </a:rPr>
              <a:t>The Convention has 54 articles that cover all aspects of a child’s life and set out the civil, political, economic, social and cultural rights that all children everywhere are entitled to. It also explains how adults and governments must work together to make sure all children can enjoy all their rights.</a:t>
            </a:r>
            <a:endParaRPr lang="en-US" sz="2800">
              <a:latin typeface="Comic Sans MS" panose="030F0702030302020204" pitchFamily="66" charset="0"/>
            </a:endParaRPr>
          </a:p>
          <a:p>
            <a:pPr indent="-228600">
              <a:buFont typeface="Arial" panose="020B0604020202020204" pitchFamily="34" charset="0"/>
              <a:buChar char="•"/>
            </a:pPr>
            <a:endParaRPr lang="en-US" sz="2000"/>
          </a:p>
        </p:txBody>
      </p:sp>
      <p:pic>
        <p:nvPicPr>
          <p:cNvPr id="9" name="Content Placeholder 8" descr="Table&#10;&#10;Description automatically generated">
            <a:extLst>
              <a:ext uri="{FF2B5EF4-FFF2-40B4-BE49-F238E27FC236}">
                <a16:creationId xmlns:a16="http://schemas.microsoft.com/office/drawing/2014/main" id="{27B8973B-3E7F-410B-B4D6-9D04A1465CC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099" r="7249"/>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CC3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668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D9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736664-EAE7-7C08-26BD-6CF854682EFB}"/>
              </a:ext>
            </a:extLst>
          </p:cNvPr>
          <p:cNvSpPr>
            <a:spLocks noGrp="1"/>
          </p:cNvSpPr>
          <p:nvPr>
            <p:ph type="title"/>
          </p:nvPr>
        </p:nvSpPr>
        <p:spPr>
          <a:xfrm>
            <a:off x="9093496" y="618681"/>
            <a:ext cx="2613872" cy="4794567"/>
          </a:xfrm>
        </p:spPr>
        <p:txBody>
          <a:bodyPr>
            <a:normAutofit/>
          </a:bodyPr>
          <a:lstStyle/>
          <a:p>
            <a:r>
              <a:rPr lang="en-GB" sz="3600">
                <a:solidFill>
                  <a:srgbClr val="FFFFFF"/>
                </a:solidFill>
              </a:rPr>
              <a:t>Getting to know your Rights</a:t>
            </a:r>
          </a:p>
        </p:txBody>
      </p:sp>
      <p:sp>
        <p:nvSpPr>
          <p:cNvPr id="103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trengthening Children's Rights in Scotland - UK Human Rights Blog">
            <a:extLst>
              <a:ext uri="{FF2B5EF4-FFF2-40B4-BE49-F238E27FC236}">
                <a16:creationId xmlns:a16="http://schemas.microsoft.com/office/drawing/2014/main" id="{301A93B8-549C-8ADD-25DB-BF14058127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86" r="4828"/>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7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Online Media 4" title="UNCRC Scotland">
            <a:hlinkClick r:id="" action="ppaction://media"/>
            <a:extLst>
              <a:ext uri="{FF2B5EF4-FFF2-40B4-BE49-F238E27FC236}">
                <a16:creationId xmlns:a16="http://schemas.microsoft.com/office/drawing/2014/main" id="{E516F3C3-43FF-9127-5E8D-5A1716689ECE}"/>
              </a:ext>
            </a:extLst>
          </p:cNvPr>
          <p:cNvPicPr>
            <a:picLocks noGrp="1" noRot="1" noChangeAspect="1"/>
          </p:cNvPicPr>
          <p:nvPr>
            <p:ph idx="1"/>
            <a:videoFile r:link="rId1"/>
          </p:nvPr>
        </p:nvPicPr>
        <p:blipFill>
          <a:blip r:embed="rId4"/>
          <a:stretch>
            <a:fillRect/>
          </a:stretch>
        </p:blipFill>
        <p:spPr>
          <a:xfrm>
            <a:off x="940669" y="238638"/>
            <a:ext cx="10310662" cy="5825918"/>
          </a:xfrm>
          <a:prstGeom prst="rect">
            <a:avLst/>
          </a:prstGeom>
        </p:spPr>
      </p:pic>
      <p:sp>
        <p:nvSpPr>
          <p:cNvPr id="7" name="TextBox 6">
            <a:extLst>
              <a:ext uri="{FF2B5EF4-FFF2-40B4-BE49-F238E27FC236}">
                <a16:creationId xmlns:a16="http://schemas.microsoft.com/office/drawing/2014/main" id="{8D20E81D-2F81-E96A-935C-1354909642C0}"/>
              </a:ext>
            </a:extLst>
          </p:cNvPr>
          <p:cNvSpPr txBox="1"/>
          <p:nvPr/>
        </p:nvSpPr>
        <p:spPr>
          <a:xfrm>
            <a:off x="408398" y="6185816"/>
            <a:ext cx="6097712" cy="646331"/>
          </a:xfrm>
          <a:prstGeom prst="rect">
            <a:avLst/>
          </a:prstGeom>
          <a:noFill/>
        </p:spPr>
        <p:txBody>
          <a:bodyPr wrap="square">
            <a:spAutoFit/>
          </a:bodyPr>
          <a:lstStyle/>
          <a:p>
            <a:r>
              <a:rPr lang="en-GB">
                <a:hlinkClick r:id="rId5"/>
              </a:rPr>
              <a:t>https://www.youtube.com/watch?v=fS-fdwNfg0o</a:t>
            </a:r>
            <a:endParaRPr lang="en-GB"/>
          </a:p>
          <a:p>
            <a:endParaRPr lang="en-GB"/>
          </a:p>
        </p:txBody>
      </p:sp>
    </p:spTree>
    <p:extLst>
      <p:ext uri="{BB962C8B-B14F-4D97-AF65-F5344CB8AC3E}">
        <p14:creationId xmlns:p14="http://schemas.microsoft.com/office/powerpoint/2010/main" val="165332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 name="Online Media 3" title="UNCRC Scotland P5-P7">
            <a:hlinkClick r:id="" action="ppaction://media"/>
            <a:extLst>
              <a:ext uri="{FF2B5EF4-FFF2-40B4-BE49-F238E27FC236}">
                <a16:creationId xmlns:a16="http://schemas.microsoft.com/office/drawing/2014/main" id="{D9A9776B-812B-D048-57A2-025E344D9676}"/>
              </a:ext>
            </a:extLst>
          </p:cNvPr>
          <p:cNvPicPr>
            <a:picLocks noGrp="1" noRot="1" noChangeAspect="1"/>
          </p:cNvPicPr>
          <p:nvPr>
            <p:ph idx="1"/>
            <a:videoFile r:link="rId1"/>
          </p:nvPr>
        </p:nvPicPr>
        <p:blipFill>
          <a:blip r:embed="rId4"/>
          <a:stretch>
            <a:fillRect/>
          </a:stretch>
        </p:blipFill>
        <p:spPr>
          <a:xfrm>
            <a:off x="1232899" y="544476"/>
            <a:ext cx="9883740" cy="5584691"/>
          </a:xfrm>
          <a:prstGeom prst="rect">
            <a:avLst/>
          </a:prstGeom>
        </p:spPr>
      </p:pic>
      <p:sp>
        <p:nvSpPr>
          <p:cNvPr id="6" name="TextBox 5">
            <a:extLst>
              <a:ext uri="{FF2B5EF4-FFF2-40B4-BE49-F238E27FC236}">
                <a16:creationId xmlns:a16="http://schemas.microsoft.com/office/drawing/2014/main" id="{9BAF0CEE-6E71-A6CF-2DC9-DD8C57005CEE}"/>
              </a:ext>
            </a:extLst>
          </p:cNvPr>
          <p:cNvSpPr txBox="1"/>
          <p:nvPr/>
        </p:nvSpPr>
        <p:spPr>
          <a:xfrm>
            <a:off x="192640" y="6226407"/>
            <a:ext cx="6097712" cy="646331"/>
          </a:xfrm>
          <a:prstGeom prst="rect">
            <a:avLst/>
          </a:prstGeom>
          <a:noFill/>
        </p:spPr>
        <p:txBody>
          <a:bodyPr wrap="square">
            <a:spAutoFit/>
          </a:bodyPr>
          <a:lstStyle/>
          <a:p>
            <a:r>
              <a:rPr lang="en-GB">
                <a:hlinkClick r:id="rId5"/>
              </a:rPr>
              <a:t>https://www.youtube.com/watch?v=ZMz5Esm9tRk</a:t>
            </a:r>
            <a:endParaRPr lang="en-GB"/>
          </a:p>
          <a:p>
            <a:endParaRPr lang="en-GB"/>
          </a:p>
        </p:txBody>
      </p:sp>
    </p:spTree>
    <p:extLst>
      <p:ext uri="{BB962C8B-B14F-4D97-AF65-F5344CB8AC3E}">
        <p14:creationId xmlns:p14="http://schemas.microsoft.com/office/powerpoint/2010/main" val="398275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chat or text message&#10;&#10;Description automatically generated">
            <a:extLst>
              <a:ext uri="{FF2B5EF4-FFF2-40B4-BE49-F238E27FC236}">
                <a16:creationId xmlns:a16="http://schemas.microsoft.com/office/drawing/2014/main" id="{B7733641-CF57-48F2-9B1C-E6C6576159FF}"/>
              </a:ext>
            </a:extLst>
          </p:cNvPr>
          <p:cNvPicPr>
            <a:picLocks noChangeAspect="1"/>
          </p:cNvPicPr>
          <p:nvPr/>
        </p:nvPicPr>
        <p:blipFill rotWithShape="1">
          <a:blip r:embed="rId3">
            <a:extLst>
              <a:ext uri="{28A0092B-C50C-407E-A947-70E740481C1C}">
                <a14:useLocalDpi xmlns:a14="http://schemas.microsoft.com/office/drawing/2010/main" val="0"/>
              </a:ext>
            </a:extLst>
          </a:blip>
          <a:srcRect l="410" r="-1" b="-1"/>
          <a:stretch/>
        </p:blipFill>
        <p:spPr>
          <a:xfrm>
            <a:off x="307775" y="261437"/>
            <a:ext cx="11576450" cy="6335126"/>
          </a:xfrm>
          <a:prstGeom prst="rect">
            <a:avLst/>
          </a:prstGeom>
        </p:spPr>
      </p:pic>
    </p:spTree>
    <p:extLst>
      <p:ext uri="{BB962C8B-B14F-4D97-AF65-F5344CB8AC3E}">
        <p14:creationId xmlns:p14="http://schemas.microsoft.com/office/powerpoint/2010/main" val="4081863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chat or text message&#10;&#10;Description automatically generated">
            <a:extLst>
              <a:ext uri="{FF2B5EF4-FFF2-40B4-BE49-F238E27FC236}">
                <a16:creationId xmlns:a16="http://schemas.microsoft.com/office/drawing/2014/main" id="{577B0B7C-A469-444C-8B53-97EC16EBE8A5}"/>
              </a:ext>
            </a:extLst>
          </p:cNvPr>
          <p:cNvPicPr>
            <a:picLocks noChangeAspect="1"/>
          </p:cNvPicPr>
          <p:nvPr/>
        </p:nvPicPr>
        <p:blipFill rotWithShape="1">
          <a:blip r:embed="rId3">
            <a:extLst>
              <a:ext uri="{28A0092B-C50C-407E-A947-70E740481C1C}">
                <a14:useLocalDpi xmlns:a14="http://schemas.microsoft.com/office/drawing/2010/main" val="0"/>
              </a:ext>
            </a:extLst>
          </a:blip>
          <a:srcRect b="1397"/>
          <a:stretch/>
        </p:blipFill>
        <p:spPr>
          <a:xfrm>
            <a:off x="307775" y="261437"/>
            <a:ext cx="11576450" cy="6335126"/>
          </a:xfrm>
          <a:prstGeom prst="rect">
            <a:avLst/>
          </a:prstGeom>
        </p:spPr>
      </p:pic>
    </p:spTree>
    <p:extLst>
      <p:ext uri="{BB962C8B-B14F-4D97-AF65-F5344CB8AC3E}">
        <p14:creationId xmlns:p14="http://schemas.microsoft.com/office/powerpoint/2010/main" val="2006981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199D39F2-220A-4167-8835-E909D947B575}"/>
              </a:ext>
            </a:extLst>
          </p:cNvPr>
          <p:cNvPicPr>
            <a:picLocks noChangeAspect="1"/>
          </p:cNvPicPr>
          <p:nvPr/>
        </p:nvPicPr>
        <p:blipFill rotWithShape="1">
          <a:blip r:embed="rId3">
            <a:extLst>
              <a:ext uri="{28A0092B-C50C-407E-A947-70E740481C1C}">
                <a14:useLocalDpi xmlns:a14="http://schemas.microsoft.com/office/drawing/2010/main" val="0"/>
              </a:ext>
            </a:extLst>
          </a:blip>
          <a:srcRect b="1397"/>
          <a:stretch/>
        </p:blipFill>
        <p:spPr>
          <a:xfrm>
            <a:off x="307775" y="261437"/>
            <a:ext cx="11576450" cy="6335126"/>
          </a:xfrm>
          <a:prstGeom prst="rect">
            <a:avLst/>
          </a:prstGeom>
        </p:spPr>
      </p:pic>
    </p:spTree>
    <p:extLst>
      <p:ext uri="{BB962C8B-B14F-4D97-AF65-F5344CB8AC3E}">
        <p14:creationId xmlns:p14="http://schemas.microsoft.com/office/powerpoint/2010/main" val="3524562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with medium confidence">
            <a:extLst>
              <a:ext uri="{FF2B5EF4-FFF2-40B4-BE49-F238E27FC236}">
                <a16:creationId xmlns:a16="http://schemas.microsoft.com/office/drawing/2014/main" id="{C63AD882-CCC2-4303-AB9A-D45DB9F7515E}"/>
              </a:ext>
            </a:extLst>
          </p:cNvPr>
          <p:cNvPicPr>
            <a:picLocks noChangeAspect="1"/>
          </p:cNvPicPr>
          <p:nvPr/>
        </p:nvPicPr>
        <p:blipFill rotWithShape="1">
          <a:blip r:embed="rId3">
            <a:extLst>
              <a:ext uri="{28A0092B-C50C-407E-A947-70E740481C1C}">
                <a14:useLocalDpi xmlns:a14="http://schemas.microsoft.com/office/drawing/2010/main" val="0"/>
              </a:ext>
            </a:extLst>
          </a:blip>
          <a:srcRect b="1839"/>
          <a:stretch/>
        </p:blipFill>
        <p:spPr>
          <a:xfrm>
            <a:off x="307775" y="261437"/>
            <a:ext cx="11576450" cy="6335126"/>
          </a:xfrm>
          <a:prstGeom prst="rect">
            <a:avLst/>
          </a:prstGeom>
        </p:spPr>
      </p:pic>
    </p:spTree>
    <p:extLst>
      <p:ext uri="{BB962C8B-B14F-4D97-AF65-F5344CB8AC3E}">
        <p14:creationId xmlns:p14="http://schemas.microsoft.com/office/powerpoint/2010/main" val="282489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Freeform: Shape 1039">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611D58-9E2D-4E0E-9B8D-B6A7491822A5}"/>
              </a:ext>
            </a:extLst>
          </p:cNvPr>
          <p:cNvSpPr>
            <a:spLocks noGrp="1"/>
          </p:cNvSpPr>
          <p:nvPr>
            <p:ph type="title"/>
          </p:nvPr>
        </p:nvSpPr>
        <p:spPr>
          <a:xfrm>
            <a:off x="773408" y="992094"/>
            <a:ext cx="3616913" cy="2795160"/>
          </a:xfrm>
          <a:prstGeom prst="ellipse">
            <a:avLst/>
          </a:prstGeom>
        </p:spPr>
        <p:txBody>
          <a:bodyPr vert="horz" lIns="91440" tIns="45720" rIns="91440" bIns="45720" rtlCol="0" anchor="b">
            <a:normAutofit/>
          </a:bodyPr>
          <a:lstStyle/>
          <a:p>
            <a:pPr algn="ctr"/>
            <a:r>
              <a:rPr lang="en-US" kern="1200">
                <a:solidFill>
                  <a:schemeClr val="tx1"/>
                </a:solidFill>
                <a:latin typeface="+mj-lt"/>
                <a:ea typeface="+mj-ea"/>
                <a:cs typeface="+mj-cs"/>
              </a:rPr>
              <a:t>Activity</a:t>
            </a:r>
          </a:p>
        </p:txBody>
      </p:sp>
      <p:pic>
        <p:nvPicPr>
          <p:cNvPr id="1026" name="Picture 2" descr="Free Backpack Clip Art Black And White, Download Free Backpack Clip Art  Black And White png images, Free ClipArts on Clipart Library">
            <a:extLst>
              <a:ext uri="{FF2B5EF4-FFF2-40B4-BE49-F238E27FC236}">
                <a16:creationId xmlns:a16="http://schemas.microsoft.com/office/drawing/2014/main" id="{9E2E3B52-F2D5-4D8B-9E35-971AD84B6D6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455921" y="671867"/>
            <a:ext cx="6148480" cy="5906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448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92492D16-EB56-4DEE-956E-C4ECD997C87E}"/>
              </a:ext>
            </a:extLst>
          </p:cNvPr>
          <p:cNvPicPr>
            <a:picLocks noChangeAspect="1"/>
          </p:cNvPicPr>
          <p:nvPr/>
        </p:nvPicPr>
        <p:blipFill rotWithShape="1">
          <a:blip r:embed="rId3">
            <a:extLst>
              <a:ext uri="{28A0092B-C50C-407E-A947-70E740481C1C}">
                <a14:useLocalDpi xmlns:a14="http://schemas.microsoft.com/office/drawing/2010/main" val="0"/>
              </a:ext>
            </a:extLst>
          </a:blip>
          <a:srcRect b="1397"/>
          <a:stretch/>
        </p:blipFill>
        <p:spPr>
          <a:xfrm>
            <a:off x="307775" y="261437"/>
            <a:ext cx="11576450" cy="6335126"/>
          </a:xfrm>
          <a:prstGeom prst="rect">
            <a:avLst/>
          </a:prstGeom>
        </p:spPr>
      </p:pic>
    </p:spTree>
    <p:extLst>
      <p:ext uri="{BB962C8B-B14F-4D97-AF65-F5344CB8AC3E}">
        <p14:creationId xmlns:p14="http://schemas.microsoft.com/office/powerpoint/2010/main" val="1796277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10;&#10;Description automatically generated">
            <a:extLst>
              <a:ext uri="{FF2B5EF4-FFF2-40B4-BE49-F238E27FC236}">
                <a16:creationId xmlns:a16="http://schemas.microsoft.com/office/drawing/2014/main" id="{9B87DB3B-8131-441F-87EE-6B36D9DAC06E}"/>
              </a:ext>
            </a:extLst>
          </p:cNvPr>
          <p:cNvPicPr>
            <a:picLocks noChangeAspect="1"/>
          </p:cNvPicPr>
          <p:nvPr/>
        </p:nvPicPr>
        <p:blipFill rotWithShape="1">
          <a:blip r:embed="rId3">
            <a:extLst>
              <a:ext uri="{28A0092B-C50C-407E-A947-70E740481C1C}">
                <a14:useLocalDpi xmlns:a14="http://schemas.microsoft.com/office/drawing/2010/main" val="0"/>
              </a:ext>
            </a:extLst>
          </a:blip>
          <a:srcRect b="1397"/>
          <a:stretch/>
        </p:blipFill>
        <p:spPr>
          <a:xfrm>
            <a:off x="307775" y="261437"/>
            <a:ext cx="11576450" cy="6335126"/>
          </a:xfrm>
          <a:prstGeom prst="rect">
            <a:avLst/>
          </a:prstGeom>
        </p:spPr>
      </p:pic>
    </p:spTree>
    <p:extLst>
      <p:ext uri="{BB962C8B-B14F-4D97-AF65-F5344CB8AC3E}">
        <p14:creationId xmlns:p14="http://schemas.microsoft.com/office/powerpoint/2010/main" val="1460646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l="-67000" r="-6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1C95-43D2-41FB-B4CF-616887011D3C}"/>
              </a:ext>
            </a:extLst>
          </p:cNvPr>
          <p:cNvSpPr>
            <a:spLocks noGrp="1"/>
          </p:cNvSpPr>
          <p:nvPr>
            <p:ph type="title"/>
          </p:nvPr>
        </p:nvSpPr>
        <p:spPr/>
        <p:txBody>
          <a:bodyPr/>
          <a:lstStyle/>
          <a:p>
            <a:r>
              <a:rPr lang="en-GB" b="1" i="0">
                <a:solidFill>
                  <a:srgbClr val="175036"/>
                </a:solidFill>
                <a:effectLst/>
                <a:latin typeface="Boogaloo"/>
              </a:rPr>
              <a:t>Rights Holders and Duty Bearers</a:t>
            </a:r>
            <a:br>
              <a:rPr lang="en-GB" b="1" i="0">
                <a:solidFill>
                  <a:srgbClr val="175036"/>
                </a:solidFill>
                <a:effectLst/>
                <a:latin typeface="Boogaloo"/>
              </a:rPr>
            </a:br>
            <a:endParaRPr lang="en-GB"/>
          </a:p>
        </p:txBody>
      </p:sp>
      <p:sp>
        <p:nvSpPr>
          <p:cNvPr id="3" name="Content Placeholder 2">
            <a:extLst>
              <a:ext uri="{FF2B5EF4-FFF2-40B4-BE49-F238E27FC236}">
                <a16:creationId xmlns:a16="http://schemas.microsoft.com/office/drawing/2014/main" id="{DD4834DB-A53B-4732-B129-DCD36FC44414}"/>
              </a:ext>
            </a:extLst>
          </p:cNvPr>
          <p:cNvSpPr>
            <a:spLocks noGrp="1"/>
          </p:cNvSpPr>
          <p:nvPr>
            <p:ph sz="half" idx="1"/>
          </p:nvPr>
        </p:nvSpPr>
        <p:spPr/>
        <p:txBody>
          <a:bodyPr/>
          <a:lstStyle/>
          <a:p>
            <a:r>
              <a:rPr lang="en-GB" b="0" i="0">
                <a:solidFill>
                  <a:srgbClr val="004669"/>
                </a:solidFill>
                <a:effectLst/>
                <a:latin typeface="Segoe UI" panose="020B0502040204020203" pitchFamily="34" charset="0"/>
              </a:rPr>
              <a:t>Rights Holders:</a:t>
            </a:r>
          </a:p>
          <a:p>
            <a:r>
              <a:rPr lang="en-GB" b="0" i="0">
                <a:solidFill>
                  <a:srgbClr val="004669"/>
                </a:solidFill>
                <a:effectLst/>
                <a:latin typeface="Segoe UI" panose="020B0502040204020203" pitchFamily="34" charset="0"/>
              </a:rPr>
              <a:t>The United Nations Convention on the Rights of the Child (UNCRC) applies to all children and they are </a:t>
            </a:r>
            <a:r>
              <a:rPr lang="en-GB" b="1" i="0">
                <a:solidFill>
                  <a:srgbClr val="004669"/>
                </a:solidFill>
                <a:effectLst/>
                <a:latin typeface="Segoe UI" panose="020B0502040204020203" pitchFamily="34" charset="0"/>
              </a:rPr>
              <a:t>Rights Holders</a:t>
            </a:r>
            <a:r>
              <a:rPr lang="en-GB" b="0" i="0">
                <a:solidFill>
                  <a:srgbClr val="004669"/>
                </a:solidFill>
                <a:effectLst/>
                <a:latin typeface="Segoe UI" panose="020B0502040204020203" pitchFamily="34" charset="0"/>
              </a:rPr>
              <a:t>. They have the rights! </a:t>
            </a:r>
            <a:endParaRPr lang="en-GB"/>
          </a:p>
        </p:txBody>
      </p:sp>
      <p:sp>
        <p:nvSpPr>
          <p:cNvPr id="4" name="Content Placeholder 3">
            <a:extLst>
              <a:ext uri="{FF2B5EF4-FFF2-40B4-BE49-F238E27FC236}">
                <a16:creationId xmlns:a16="http://schemas.microsoft.com/office/drawing/2014/main" id="{7548FBD1-AAE3-4949-A6B3-5BD5D1FA3FD5}"/>
              </a:ext>
            </a:extLst>
          </p:cNvPr>
          <p:cNvSpPr>
            <a:spLocks noGrp="1"/>
          </p:cNvSpPr>
          <p:nvPr>
            <p:ph sz="half" idx="2"/>
          </p:nvPr>
        </p:nvSpPr>
        <p:spPr/>
        <p:txBody>
          <a:bodyPr/>
          <a:lstStyle/>
          <a:p>
            <a:r>
              <a:rPr lang="en-GB" b="0" i="0">
                <a:solidFill>
                  <a:srgbClr val="004669"/>
                </a:solidFill>
                <a:effectLst/>
                <a:latin typeface="Segoe UI" panose="020B0502040204020203" pitchFamily="34" charset="0"/>
              </a:rPr>
              <a:t>Rights/Duty Bearers:</a:t>
            </a:r>
          </a:p>
          <a:p>
            <a:r>
              <a:rPr lang="en-GB" b="0" i="0">
                <a:solidFill>
                  <a:srgbClr val="004669"/>
                </a:solidFill>
                <a:effectLst/>
                <a:latin typeface="Segoe UI" panose="020B0502040204020203" pitchFamily="34" charset="0"/>
              </a:rPr>
              <a:t>Adults such as parents, teachers and local government are </a:t>
            </a:r>
            <a:r>
              <a:rPr lang="en-GB" b="1" i="0">
                <a:solidFill>
                  <a:srgbClr val="004669"/>
                </a:solidFill>
                <a:effectLst/>
                <a:latin typeface="Segoe UI" panose="020B0502040204020203" pitchFamily="34" charset="0"/>
              </a:rPr>
              <a:t>Duty Bearers</a:t>
            </a:r>
            <a:r>
              <a:rPr lang="en-GB" b="0" i="0">
                <a:solidFill>
                  <a:srgbClr val="004669"/>
                </a:solidFill>
                <a:effectLst/>
                <a:latin typeface="Segoe UI" panose="020B0502040204020203" pitchFamily="34" charset="0"/>
              </a:rPr>
              <a:t> who help children and young people to enjoy their rights.</a:t>
            </a:r>
            <a:endParaRPr lang="en-GB"/>
          </a:p>
        </p:txBody>
      </p:sp>
    </p:spTree>
    <p:extLst>
      <p:ext uri="{BB962C8B-B14F-4D97-AF65-F5344CB8AC3E}">
        <p14:creationId xmlns:p14="http://schemas.microsoft.com/office/powerpoint/2010/main" val="1805209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0B9DC4D-9D5D-C778-6EE3-2F806C0E5307}"/>
              </a:ext>
            </a:extLst>
          </p:cNvPr>
          <p:cNvSpPr>
            <a:spLocks noGrp="1"/>
          </p:cNvSpPr>
          <p:nvPr>
            <p:ph type="title"/>
          </p:nvPr>
        </p:nvSpPr>
        <p:spPr>
          <a:xfrm>
            <a:off x="6194716" y="739978"/>
            <a:ext cx="5334930" cy="3004145"/>
          </a:xfrm>
        </p:spPr>
        <p:txBody>
          <a:bodyPr vert="horz" lIns="91440" tIns="45720" rIns="91440" bIns="45720" rtlCol="0" anchor="b">
            <a:normAutofit fontScale="90000"/>
          </a:bodyPr>
          <a:lstStyle/>
          <a:p>
            <a:pPr algn="ctr"/>
            <a:r>
              <a:rPr lang="en-US" sz="6000"/>
              <a:t>Time to learn about your Rights with a song.</a:t>
            </a:r>
          </a:p>
        </p:txBody>
      </p:sp>
      <p:sp>
        <p:nvSpPr>
          <p:cNvPr id="2057" name="Freeform: Shape 2056">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061" name="Freeform: Shape 2060">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3" name="Freeform: Shape 2062">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65" name="Freeform: Shape 2064">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2050" name="Picture 2" descr="Singing Emoji Stock Illustrations – 1,053 Singing Emoji Stock  Illustrations, Vectors &amp; Clipart - Dreamstime">
            <a:extLst>
              <a:ext uri="{FF2B5EF4-FFF2-40B4-BE49-F238E27FC236}">
                <a16:creationId xmlns:a16="http://schemas.microsoft.com/office/drawing/2014/main" id="{94D50FDC-DE4F-73B8-5312-DDDB9DAABC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573" b="-1"/>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2067" name="Freeform: Shape 2066">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6021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49000">
              <a:srgbClr val="FEF4F9">
                <a:lumMod val="37000"/>
              </a:srgbClr>
            </a:gs>
            <a:gs pos="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7" name="Online Media 6" title="We've All Got Rights">
            <a:hlinkClick r:id="" action="ppaction://media"/>
            <a:extLst>
              <a:ext uri="{FF2B5EF4-FFF2-40B4-BE49-F238E27FC236}">
                <a16:creationId xmlns:a16="http://schemas.microsoft.com/office/drawing/2014/main" id="{FBD48B90-6425-8947-2CE7-FB1B3514A606}"/>
              </a:ext>
            </a:extLst>
          </p:cNvPr>
          <p:cNvPicPr>
            <a:picLocks noGrp="1" noRot="1" noChangeAspect="1"/>
          </p:cNvPicPr>
          <p:nvPr>
            <p:ph idx="1"/>
            <a:videoFile r:link="rId1"/>
          </p:nvPr>
        </p:nvPicPr>
        <p:blipFill>
          <a:blip r:embed="rId4"/>
          <a:stretch>
            <a:fillRect/>
          </a:stretch>
        </p:blipFill>
        <p:spPr>
          <a:xfrm>
            <a:off x="2239766" y="202594"/>
            <a:ext cx="8037816" cy="6028361"/>
          </a:xfrm>
          <a:prstGeom prst="rect">
            <a:avLst/>
          </a:prstGeom>
        </p:spPr>
      </p:pic>
      <p:sp>
        <p:nvSpPr>
          <p:cNvPr id="9" name="TextBox 8">
            <a:extLst>
              <a:ext uri="{FF2B5EF4-FFF2-40B4-BE49-F238E27FC236}">
                <a16:creationId xmlns:a16="http://schemas.microsoft.com/office/drawing/2014/main" id="{8559C6E1-4735-696D-13C7-E638658AE507}"/>
              </a:ext>
            </a:extLst>
          </p:cNvPr>
          <p:cNvSpPr txBox="1"/>
          <p:nvPr/>
        </p:nvSpPr>
        <p:spPr>
          <a:xfrm>
            <a:off x="264559" y="6230955"/>
            <a:ext cx="6097712" cy="646331"/>
          </a:xfrm>
          <a:prstGeom prst="rect">
            <a:avLst/>
          </a:prstGeom>
          <a:noFill/>
        </p:spPr>
        <p:txBody>
          <a:bodyPr wrap="square">
            <a:spAutoFit/>
          </a:bodyPr>
          <a:lstStyle/>
          <a:p>
            <a:r>
              <a:rPr lang="en-GB">
                <a:hlinkClick r:id="rId5"/>
              </a:rPr>
              <a:t>https://www.youtube.com/watch?v=LN_70HXxd5Y</a:t>
            </a:r>
            <a:endParaRPr lang="en-GB"/>
          </a:p>
          <a:p>
            <a:endParaRPr lang="en-GB"/>
          </a:p>
        </p:txBody>
      </p:sp>
    </p:spTree>
    <p:extLst>
      <p:ext uri="{BB962C8B-B14F-4D97-AF65-F5344CB8AC3E}">
        <p14:creationId xmlns:p14="http://schemas.microsoft.com/office/powerpoint/2010/main" val="3498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E0F4ED64-432B-4EE6-A765-9BA051CE34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882"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2" name="Rectangle 104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7199BD-1825-494A-BC7F-0144E7B5ED0B}"/>
              </a:ext>
            </a:extLst>
          </p:cNvPr>
          <p:cNvSpPr>
            <a:spLocks noGrp="1"/>
          </p:cNvSpPr>
          <p:nvPr>
            <p:ph type="title"/>
          </p:nvPr>
        </p:nvSpPr>
        <p:spPr>
          <a:xfrm>
            <a:off x="7531610" y="365125"/>
            <a:ext cx="3822189" cy="1899912"/>
          </a:xfrm>
        </p:spPr>
        <p:txBody>
          <a:bodyPr>
            <a:normAutofit/>
          </a:bodyPr>
          <a:lstStyle/>
          <a:p>
            <a:r>
              <a:rPr lang="en-GB" sz="4000"/>
              <a:t>Real Life bag contents.</a:t>
            </a:r>
          </a:p>
        </p:txBody>
      </p:sp>
      <p:sp>
        <p:nvSpPr>
          <p:cNvPr id="1030" name="Content Placeholder 1029">
            <a:extLst>
              <a:ext uri="{FF2B5EF4-FFF2-40B4-BE49-F238E27FC236}">
                <a16:creationId xmlns:a16="http://schemas.microsoft.com/office/drawing/2014/main" id="{603945C7-98EB-1F73-1E7C-BBC6BACDE9DA}"/>
              </a:ext>
            </a:extLst>
          </p:cNvPr>
          <p:cNvSpPr>
            <a:spLocks noGrp="1"/>
          </p:cNvSpPr>
          <p:nvPr>
            <p:ph idx="1"/>
          </p:nvPr>
        </p:nvSpPr>
        <p:spPr>
          <a:xfrm>
            <a:off x="7531610" y="2434201"/>
            <a:ext cx="3822189" cy="3742762"/>
          </a:xfrm>
        </p:spPr>
        <p:txBody>
          <a:bodyPr>
            <a:normAutofit/>
          </a:bodyPr>
          <a:lstStyle/>
          <a:p>
            <a:r>
              <a:rPr lang="en-GB" sz="2000" b="1" i="0">
                <a:effectLst/>
                <a:latin typeface="ProximaNova"/>
              </a:rPr>
              <a:t>A child. Name: Omran. Age: 6. From: Damascus, Syria</a:t>
            </a:r>
          </a:p>
          <a:p>
            <a:pPr>
              <a:buFont typeface="Arial" panose="020B0604020202020204" pitchFamily="34" charset="0"/>
              <a:buChar char="•"/>
            </a:pPr>
            <a:r>
              <a:rPr lang="en-GB" sz="2000" b="0" i="1">
                <a:effectLst/>
                <a:latin typeface="Georgia" panose="02040502050405020303" pitchFamily="18" charset="0"/>
              </a:rPr>
              <a:t>1 pair of pants, 1 shirt</a:t>
            </a:r>
          </a:p>
          <a:p>
            <a:pPr>
              <a:buFont typeface="Arial" panose="020B0604020202020204" pitchFamily="34" charset="0"/>
              <a:buChar char="•"/>
            </a:pPr>
            <a:r>
              <a:rPr lang="en-GB" sz="2000" b="0" i="1">
                <a:effectLst/>
                <a:latin typeface="Georgia" panose="02040502050405020303" pitchFamily="18" charset="0"/>
              </a:rPr>
              <a:t>A syringe for emergencies</a:t>
            </a:r>
          </a:p>
          <a:p>
            <a:pPr>
              <a:buFont typeface="Arial" panose="020B0604020202020204" pitchFamily="34" charset="0"/>
              <a:buChar char="•"/>
            </a:pPr>
            <a:r>
              <a:rPr lang="en-GB" sz="2000" b="0" i="1">
                <a:effectLst/>
                <a:latin typeface="Georgia" panose="02040502050405020303" pitchFamily="18" charset="0"/>
              </a:rPr>
              <a:t>Marshmallows and sweet cream (Omran’s favorite snacks)</a:t>
            </a:r>
          </a:p>
          <a:p>
            <a:pPr>
              <a:buFont typeface="Arial" panose="020B0604020202020204" pitchFamily="34" charset="0"/>
              <a:buChar char="•"/>
            </a:pPr>
            <a:r>
              <a:rPr lang="en-GB" sz="2000" b="0" i="1">
                <a:effectLst/>
                <a:latin typeface="Georgia" panose="02040502050405020303" pitchFamily="18" charset="0"/>
              </a:rPr>
              <a:t>Soap, toothbrush and toothpaste</a:t>
            </a:r>
          </a:p>
          <a:p>
            <a:pPr>
              <a:buFont typeface="Arial" panose="020B0604020202020204" pitchFamily="34" charset="0"/>
              <a:buChar char="•"/>
            </a:pPr>
            <a:r>
              <a:rPr lang="en-GB" sz="2000" b="0" i="1">
                <a:effectLst/>
                <a:latin typeface="Georgia" panose="02040502050405020303" pitchFamily="18" charset="0"/>
              </a:rPr>
              <a:t>Bandages</a:t>
            </a:r>
          </a:p>
          <a:p>
            <a:endParaRPr lang="en-US" sz="2000"/>
          </a:p>
        </p:txBody>
      </p:sp>
    </p:spTree>
    <p:extLst>
      <p:ext uri="{BB962C8B-B14F-4D97-AF65-F5344CB8AC3E}">
        <p14:creationId xmlns:p14="http://schemas.microsoft.com/office/powerpoint/2010/main" val="3065069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714A248-B6D7-4966-8548-89FB1DB06176}"/>
              </a:ext>
            </a:extLst>
          </p:cNvPr>
          <p:cNvSpPr>
            <a:spLocks noGrp="1"/>
          </p:cNvSpPr>
          <p:nvPr>
            <p:ph type="title"/>
          </p:nvPr>
        </p:nvSpPr>
        <p:spPr>
          <a:xfrm>
            <a:off x="965200" y="1383528"/>
            <a:ext cx="5925989" cy="3167510"/>
          </a:xfrm>
        </p:spPr>
        <p:txBody>
          <a:bodyPr vert="horz" lIns="91440" tIns="45720" rIns="91440" bIns="45720" rtlCol="0" anchor="b">
            <a:normAutofit/>
          </a:bodyPr>
          <a:lstStyle/>
          <a:p>
            <a:pPr algn="r"/>
            <a:r>
              <a:rPr lang="en-US" sz="9600" kern="1200">
                <a:solidFill>
                  <a:schemeClr val="tx1"/>
                </a:solidFill>
                <a:latin typeface="+mj-lt"/>
                <a:ea typeface="+mj-ea"/>
                <a:cs typeface="+mj-cs"/>
              </a:rPr>
              <a:t>Activity</a:t>
            </a:r>
          </a:p>
        </p:txBody>
      </p:sp>
      <p:sp>
        <p:nvSpPr>
          <p:cNvPr id="5" name="Text Placeholder 4">
            <a:extLst>
              <a:ext uri="{FF2B5EF4-FFF2-40B4-BE49-F238E27FC236}">
                <a16:creationId xmlns:a16="http://schemas.microsoft.com/office/drawing/2014/main" id="{360BC418-20BC-4A1A-BD21-E931037E0562}"/>
              </a:ext>
            </a:extLst>
          </p:cNvPr>
          <p:cNvSpPr>
            <a:spLocks noGrp="1"/>
          </p:cNvSpPr>
          <p:nvPr>
            <p:ph idx="1"/>
          </p:nvPr>
        </p:nvSpPr>
        <p:spPr>
          <a:xfrm>
            <a:off x="965201" y="4582814"/>
            <a:ext cx="5925987" cy="1312657"/>
          </a:xfrm>
        </p:spPr>
        <p:txBody>
          <a:bodyPr vert="horz" lIns="91440" tIns="45720" rIns="91440" bIns="45720" rtlCol="0" anchor="t">
            <a:normAutofit/>
          </a:bodyPr>
          <a:lstStyle/>
          <a:p>
            <a:pPr marL="0" indent="0" algn="r">
              <a:buNone/>
            </a:pPr>
            <a:r>
              <a:rPr lang="en-US" sz="2400" kern="1200">
                <a:solidFill>
                  <a:schemeClr val="tx1"/>
                </a:solidFill>
                <a:latin typeface="+mn-lt"/>
                <a:ea typeface="+mn-ea"/>
                <a:cs typeface="+mn-cs"/>
              </a:rPr>
              <a:t>Needs and Wants</a:t>
            </a:r>
          </a:p>
        </p:txBody>
      </p:sp>
      <p:pic>
        <p:nvPicPr>
          <p:cNvPr id="9" name="Graphic 8" descr="Head with Gears">
            <a:extLst>
              <a:ext uri="{FF2B5EF4-FFF2-40B4-BE49-F238E27FC236}">
                <a16:creationId xmlns:a16="http://schemas.microsoft.com/office/drawing/2014/main" id="{94DAA8DA-B413-9F6D-7A5A-4FA6C3C879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9140" y="2209474"/>
            <a:ext cx="2489416" cy="2489416"/>
          </a:xfrm>
          <a:prstGeom prst="rect">
            <a:avLst/>
          </a:prstGeom>
        </p:spPr>
      </p:pic>
    </p:spTree>
    <p:extLst>
      <p:ext uri="{BB962C8B-B14F-4D97-AF65-F5344CB8AC3E}">
        <p14:creationId xmlns:p14="http://schemas.microsoft.com/office/powerpoint/2010/main" val="85227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imeline&#10;&#10;Description automatically generated">
            <a:extLst>
              <a:ext uri="{FF2B5EF4-FFF2-40B4-BE49-F238E27FC236}">
                <a16:creationId xmlns:a16="http://schemas.microsoft.com/office/drawing/2014/main" id="{5EFEDA2F-DC9B-4DE6-AF96-B6B3A6B39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487" y="643467"/>
            <a:ext cx="8315026"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403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91C83-F744-480A-85C8-711DE79DC625}"/>
              </a:ext>
            </a:extLst>
          </p:cNvPr>
          <p:cNvSpPr>
            <a:spLocks noGrp="1"/>
          </p:cNvSpPr>
          <p:nvPr>
            <p:ph type="title"/>
          </p:nvPr>
        </p:nvSpPr>
        <p:spPr/>
        <p:txBody>
          <a:bodyPr>
            <a:normAutofit/>
          </a:bodyPr>
          <a:lstStyle/>
          <a:p>
            <a:pPr algn="ctr"/>
            <a:r>
              <a:rPr lang="en-GB" sz="4800"/>
              <a:t>Child Friendly definition</a:t>
            </a:r>
          </a:p>
        </p:txBody>
      </p:sp>
      <p:sp>
        <p:nvSpPr>
          <p:cNvPr id="3" name="Content Placeholder 2">
            <a:extLst>
              <a:ext uri="{FF2B5EF4-FFF2-40B4-BE49-F238E27FC236}">
                <a16:creationId xmlns:a16="http://schemas.microsoft.com/office/drawing/2014/main" id="{F75F130E-8E64-4C4E-824C-C6DB41B4C866}"/>
              </a:ext>
            </a:extLst>
          </p:cNvPr>
          <p:cNvSpPr>
            <a:spLocks noGrp="1"/>
          </p:cNvSpPr>
          <p:nvPr>
            <p:ph idx="1"/>
          </p:nvPr>
        </p:nvSpPr>
        <p:spPr/>
        <p:txBody>
          <a:bodyPr>
            <a:normAutofit/>
          </a:bodyPr>
          <a:lstStyle/>
          <a:p>
            <a:r>
              <a:rPr lang="en-GB" sz="4400" b="0" i="0">
                <a:solidFill>
                  <a:srgbClr val="202124"/>
                </a:solidFill>
                <a:effectLst/>
                <a:latin typeface="arial" panose="020B0604020202020204" pitchFamily="34" charset="0"/>
              </a:rPr>
              <a:t>Rights are </a:t>
            </a:r>
            <a:r>
              <a:rPr lang="en-GB" sz="4400" b="1" i="0">
                <a:solidFill>
                  <a:srgbClr val="202124"/>
                </a:solidFill>
                <a:effectLst/>
                <a:latin typeface="arial" panose="020B0604020202020204" pitchFamily="34" charset="0"/>
              </a:rPr>
              <a:t>freedoms we have that are protected by our laws</a:t>
            </a:r>
            <a:r>
              <a:rPr lang="en-GB" sz="4400" b="0" i="0">
                <a:solidFill>
                  <a:srgbClr val="202124"/>
                </a:solidFill>
                <a:effectLst/>
                <a:latin typeface="arial" panose="020B0604020202020204" pitchFamily="34" charset="0"/>
              </a:rPr>
              <a:t>, while responsibilities are duties or things that we should do. In order to be good citizens, or members of a community, we must understand our rights and responsibilities</a:t>
            </a:r>
            <a:endParaRPr lang="en-GB" sz="4400"/>
          </a:p>
        </p:txBody>
      </p:sp>
    </p:spTree>
    <p:extLst>
      <p:ext uri="{BB962C8B-B14F-4D97-AF65-F5344CB8AC3E}">
        <p14:creationId xmlns:p14="http://schemas.microsoft.com/office/powerpoint/2010/main" val="773895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6992411-64A0-45E7-A38C-3FF6D552F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7028" y="643466"/>
            <a:ext cx="7477944" cy="5571067"/>
          </a:xfrm>
          <a:prstGeom prst="rect">
            <a:avLst/>
          </a:prstGeom>
        </p:spPr>
      </p:pic>
    </p:spTree>
    <p:extLst>
      <p:ext uri="{BB962C8B-B14F-4D97-AF65-F5344CB8AC3E}">
        <p14:creationId xmlns:p14="http://schemas.microsoft.com/office/powerpoint/2010/main" val="2711634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ewspaper&#10;&#10;Description automatically generated">
            <a:extLst>
              <a:ext uri="{FF2B5EF4-FFF2-40B4-BE49-F238E27FC236}">
                <a16:creationId xmlns:a16="http://schemas.microsoft.com/office/drawing/2014/main" id="{5DE2AB5B-7C4C-4AA8-96EB-3D29E809B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188" y="996950"/>
            <a:ext cx="6458282" cy="5016758"/>
          </a:xfrm>
          <a:prstGeom prst="rect">
            <a:avLst/>
          </a:prstGeom>
        </p:spPr>
      </p:pic>
      <p:sp>
        <p:nvSpPr>
          <p:cNvPr id="4" name="Title 3">
            <a:extLst>
              <a:ext uri="{FF2B5EF4-FFF2-40B4-BE49-F238E27FC236}">
                <a16:creationId xmlns:a16="http://schemas.microsoft.com/office/drawing/2014/main" id="{640B480F-075C-4CCE-83F6-A06BD49F1826}"/>
              </a:ext>
            </a:extLst>
          </p:cNvPr>
          <p:cNvSpPr>
            <a:spLocks noGrp="1"/>
          </p:cNvSpPr>
          <p:nvPr>
            <p:ph type="title"/>
          </p:nvPr>
        </p:nvSpPr>
        <p:spPr/>
        <p:txBody>
          <a:bodyPr/>
          <a:lstStyle/>
          <a:p>
            <a:endParaRPr lang="en-GB"/>
          </a:p>
        </p:txBody>
      </p:sp>
      <p:sp>
        <p:nvSpPr>
          <p:cNvPr id="5" name="Content Placeholder 4">
            <a:extLst>
              <a:ext uri="{FF2B5EF4-FFF2-40B4-BE49-F238E27FC236}">
                <a16:creationId xmlns:a16="http://schemas.microsoft.com/office/drawing/2014/main" id="{F304AD2D-128C-4DD6-B70B-91DB8DD1BA51}"/>
              </a:ext>
            </a:extLst>
          </p:cNvPr>
          <p:cNvSpPr>
            <a:spLocks noGrp="1"/>
          </p:cNvSpPr>
          <p:nvPr>
            <p:ph idx="1"/>
          </p:nvPr>
        </p:nvSpPr>
        <p:spPr/>
        <p:txBody>
          <a:bodyPr/>
          <a:lstStyle/>
          <a:p>
            <a:endParaRPr lang="en-GB"/>
          </a:p>
        </p:txBody>
      </p:sp>
      <p:sp>
        <p:nvSpPr>
          <p:cNvPr id="6" name="Text Placeholder 5">
            <a:extLst>
              <a:ext uri="{FF2B5EF4-FFF2-40B4-BE49-F238E27FC236}">
                <a16:creationId xmlns:a16="http://schemas.microsoft.com/office/drawing/2014/main" id="{D8BAFBE5-84A0-449A-A880-23A1F7A4177A}"/>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652872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4">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46A971-D3D9-4240-BABF-1CFD1036127B}"/>
              </a:ext>
            </a:extLst>
          </p:cNvPr>
          <p:cNvSpPr>
            <a:spLocks noGrp="1"/>
          </p:cNvSpPr>
          <p:nvPr>
            <p:ph type="title"/>
          </p:nvPr>
        </p:nvSpPr>
        <p:spPr>
          <a:xfrm>
            <a:off x="411480" y="987552"/>
            <a:ext cx="4485861" cy="1088136"/>
          </a:xfrm>
        </p:spPr>
        <p:txBody>
          <a:bodyPr vert="horz" lIns="91440" tIns="45720" rIns="91440" bIns="45720" rtlCol="0" anchor="b">
            <a:normAutofit/>
          </a:bodyPr>
          <a:lstStyle/>
          <a:p>
            <a:r>
              <a:rPr lang="en-US" sz="3400"/>
              <a:t>All about UNICEF</a:t>
            </a:r>
          </a:p>
        </p:txBody>
      </p:sp>
      <p:sp>
        <p:nvSpPr>
          <p:cNvPr id="2061" name="Rectangle 2056">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59" name="Rectangle 2058">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8B24AB51-4E65-44B7-8E7E-D66214761645}"/>
              </a:ext>
            </a:extLst>
          </p:cNvPr>
          <p:cNvSpPr>
            <a:spLocks noGrp="1"/>
          </p:cNvSpPr>
          <p:nvPr>
            <p:ph sz="half" idx="2"/>
          </p:nvPr>
        </p:nvSpPr>
        <p:spPr>
          <a:xfrm>
            <a:off x="411478" y="2514600"/>
            <a:ext cx="4725601" cy="3999216"/>
          </a:xfrm>
        </p:spPr>
        <p:txBody>
          <a:bodyPr vert="horz" lIns="91440" tIns="45720" rIns="91440" bIns="45720" rtlCol="0" anchor="t">
            <a:noAutofit/>
          </a:bodyPr>
          <a:lstStyle/>
          <a:p>
            <a:r>
              <a:rPr lang="en-GB" sz="2400" b="0" i="0">
                <a:solidFill>
                  <a:srgbClr val="1E1E1E"/>
                </a:solidFill>
                <a:effectLst/>
                <a:latin typeface="Comic Sans MS" panose="030F0702030302020204" pitchFamily="66" charset="0"/>
              </a:rPr>
              <a:t>United Nations Children’s Fund, works to build a better world for every child, every day, everywhere. UNICEF provides more children with clean water, life-saving food and vaccines, education and protection from violence than any other humanitarian organisation.</a:t>
            </a:r>
            <a:endParaRPr lang="en-US" sz="2400">
              <a:latin typeface="Comic Sans MS" panose="030F0702030302020204" pitchFamily="66" charset="0"/>
            </a:endParaRPr>
          </a:p>
        </p:txBody>
      </p:sp>
      <p:pic>
        <p:nvPicPr>
          <p:cNvPr id="2050" name="Picture 2" descr="Logo&#10;&#10;Description automatically generated with low confidence">
            <a:extLst>
              <a:ext uri="{FF2B5EF4-FFF2-40B4-BE49-F238E27FC236}">
                <a16:creationId xmlns:a16="http://schemas.microsoft.com/office/drawing/2014/main" id="{7905D074-84CE-4CDC-A889-21166A7989F7}"/>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377" r="-1" b="-1"/>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936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f7f5644-1239-477b-8a28-aa15e280a667">
      <Terms xmlns="http://schemas.microsoft.com/office/infopath/2007/PartnerControls"/>
    </lcf76f155ced4ddcb4097134ff3c332f>
    <TaxCatchAll xmlns="8a51ae72-a97d-4f98-9ac5-3c99664565f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275C0153E85348B6FAE97912DA2876" ma:contentTypeVersion="17" ma:contentTypeDescription="Create a new document." ma:contentTypeScope="" ma:versionID="65a4a675eea2d710400061b1f38791c7">
  <xsd:schema xmlns:xsd="http://www.w3.org/2001/XMLSchema" xmlns:xs="http://www.w3.org/2001/XMLSchema" xmlns:p="http://schemas.microsoft.com/office/2006/metadata/properties" xmlns:ns2="df7f5644-1239-477b-8a28-aa15e280a667" xmlns:ns3="8a51ae72-a97d-4f98-9ac5-3c99664565fd" targetNamespace="http://schemas.microsoft.com/office/2006/metadata/properties" ma:root="true" ma:fieldsID="da643d68bb7dfef2891f5440139f4fe3" ns2:_="" ns3:_="">
    <xsd:import namespace="df7f5644-1239-477b-8a28-aa15e280a667"/>
    <xsd:import namespace="8a51ae72-a97d-4f98-9ac5-3c99664565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7f5644-1239-477b-8a28-aa15e280a6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d8d7fc4-e056-491b-b14d-914997007d27"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51ae72-a97d-4f98-9ac5-3c99664565f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49f486-c548-4b95-a7d4-5cb036a76982}" ma:internalName="TaxCatchAll" ma:showField="CatchAllData" ma:web="8a51ae72-a97d-4f98-9ac5-3c99664565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F61B15-3EB7-4FC4-A062-8310DADB1EA5}">
  <ds:schemaRefs>
    <ds:schemaRef ds:uri="8a51ae72-a97d-4f98-9ac5-3c99664565fd"/>
    <ds:schemaRef ds:uri="df7f5644-1239-477b-8a28-aa15e280a6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B75DFC4-FD4D-4295-8D08-3168F4C4715A}">
  <ds:schemaRefs>
    <ds:schemaRef ds:uri="8a51ae72-a97d-4f98-9ac5-3c99664565fd"/>
    <ds:schemaRef ds:uri="df7f5644-1239-477b-8a28-aa15e280a6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A9E61C5-F2C5-45B5-B448-D9E9921D73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24</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Activity</vt:lpstr>
      <vt:lpstr>Real Life bag contents.</vt:lpstr>
      <vt:lpstr>Activity</vt:lpstr>
      <vt:lpstr>PowerPoint Presentation</vt:lpstr>
      <vt:lpstr>Child Friendly definition</vt:lpstr>
      <vt:lpstr>PowerPoint Presentation</vt:lpstr>
      <vt:lpstr>PowerPoint Presentation</vt:lpstr>
      <vt:lpstr>All about UNICEF</vt:lpstr>
      <vt:lpstr>PowerPoint Presentation</vt:lpstr>
      <vt:lpstr>What is the UN Convention? </vt:lpstr>
      <vt:lpstr>What makes the UN Convention  so special? </vt:lpstr>
      <vt:lpstr>Getting to know your Rights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Rights Holders and Duty Bearers </vt:lpstr>
      <vt:lpstr>Time to learn about your Rights with a song.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Hilda Sutherland (Education and Learning)</dc:creator>
  <cp:revision>1</cp:revision>
  <cp:lastPrinted>2024-01-08T08:47:43Z</cp:lastPrinted>
  <dcterms:created xsi:type="dcterms:W3CDTF">2022-11-17T14:02:43Z</dcterms:created>
  <dcterms:modified xsi:type="dcterms:W3CDTF">2024-01-08T13:45:43Z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0x0101008F275C0153E85348B6FAE97912DA2876</vt:lpwstr>
  </property>
  <property fmtid="{D5CDD505-2E9C-101B-9397-08002B2CF9AE}" pid="3" name="MediaServiceImageTags">
    <vt:lpwstr/>
  </property>
</Properties>
</file>