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0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1553A-B806-2CA6-8FE8-0C7CFC05F5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4660D0-3D3B-70CD-ECC1-7B3A321DC9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09F02-D217-B8E8-DB12-A99CC9ED0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0FC91-A200-4A2D-98E1-890880ED248D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C180D1-980D-C745-8C57-A9DD0D09E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BCF95-0582-9C2E-7ECE-73B02FAE7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02F82-EB43-445E-9AD5-A0C4684F17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9308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B960A-6AE9-CECB-7E9C-C8D329202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1685F5-DF45-B227-C7AB-B61DB07FA8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15A9FC-F2C1-85DF-76C3-DA5146306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0FC91-A200-4A2D-98E1-890880ED248D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65093-2C07-C0E9-DEBB-7E91ADA4A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501D5-F969-A1C5-BE84-6BA1D59CB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02F82-EB43-445E-9AD5-A0C4684F17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576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C80EF6-0735-681A-252D-ECE00E65EA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EBC9F5-2D02-C5F0-677A-CB6EF10A8F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07CDFC-DFDF-2A87-5BFA-00D0645F1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0FC91-A200-4A2D-98E1-890880ED248D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3A45ED-7AC2-567E-20BA-BEE94A9FB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2E3257-C5F8-2BEE-6C27-96550F2FC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02F82-EB43-445E-9AD5-A0C4684F17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40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B65F6-F620-B41E-902E-46EA331BB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4D4E0-A914-CA94-AADF-AB75A9231F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6C27D-FFD8-1EFD-85D1-48646ADBF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0FC91-A200-4A2D-98E1-890880ED248D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5570B-C17D-20F7-E7B8-0A16E9588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B2F36-EE7C-49CF-EBF2-C859C35D1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02F82-EB43-445E-9AD5-A0C4684F17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456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AE005-38C8-2594-49BD-CB279FF39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181D45-547A-4CD9-BA47-0BBB269D8B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472AE8-DE5B-D8EC-D8A2-46F53189B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0FC91-A200-4A2D-98E1-890880ED248D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0E92F2-9D50-3E4D-D760-886769FB3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9913A-8B31-15A0-0150-3320BC6A2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02F82-EB43-445E-9AD5-A0C4684F17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58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56F36-4494-CD13-DA52-C34D11379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AAC8A-1528-D1AC-B47A-E76C82C610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E0CB0-7FCA-F798-FBA9-73FEBE6162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BE9834-A69E-DC07-E9DA-F490236E5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0FC91-A200-4A2D-98E1-890880ED248D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19951C-2DD9-41AB-47FC-AA3046495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8483BB-D1E8-C382-2C69-03C3C8DEF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02F82-EB43-445E-9AD5-A0C4684F17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50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B481A-F784-5B3D-784B-B0B9AF914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119840-CB54-4FFC-7091-42D0FBDAC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3F7B36-D350-265A-AC19-B9DAD6657B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C747F4-17CE-8D2A-2831-7A66C2C10B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9C1C27-AB01-5C3C-460A-7C9A0E620E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6637A4-DA3A-9B6B-C063-93567E706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0FC91-A200-4A2D-98E1-890880ED248D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8E0AF5-745C-1B8F-A21F-45D334DE9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BD49DB-D541-A34A-5415-364BFA876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02F82-EB43-445E-9AD5-A0C4684F17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213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904F7-C0C4-51A5-A262-3BBFAB955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9E5227-3592-83A1-08C0-F759EC69D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0FC91-A200-4A2D-98E1-890880ED248D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9473DE-9EED-3F7C-EFE4-72F36C8B1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62E1FA-D030-0183-AE54-892B6007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02F82-EB43-445E-9AD5-A0C4684F17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216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DD6668-6552-DCB6-DEA9-4D91164AD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0FC91-A200-4A2D-98E1-890880ED248D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202514-AD36-F89B-BD29-A7E50D35D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4066B0-9166-1B83-231B-99EC02F0D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02F82-EB43-445E-9AD5-A0C4684F17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549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D52F1-4FFE-FBF3-A42D-84A5C21C3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F857C-AFC3-24F3-0E09-AE15357C1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4B9A37-D0BE-AA26-3235-2CD878B483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7841B2-E7CB-CE3D-97C1-D53B119CD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0FC91-A200-4A2D-98E1-890880ED248D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ED3CA-87CD-BC9A-0606-2195DF677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32164B-B929-CCBF-47D4-BEBC5E1AE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02F82-EB43-445E-9AD5-A0C4684F17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020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133B5-576F-D7BA-8CF1-FC682A66F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07FBA8-7748-771B-C2A5-B18B1038B4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1B6481-2DE6-4DE3-C308-67D970ECF7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98F398-6F3F-C348-831A-567FF8014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0FC91-A200-4A2D-98E1-890880ED248D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034671-3226-246C-A85A-271BBC030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1366A5-9C54-828A-BAFC-B31CC6E9A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02F82-EB43-445E-9AD5-A0C4684F17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294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0276F4-6B29-490B-80EF-D2A7B79F0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91AC50-9C30-2DD4-80D8-6BEDC6720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EF526E-260A-9BB6-B55A-53AE25F47D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0FC91-A200-4A2D-98E1-890880ED248D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354BC-432F-9D15-CC02-C30D11DB13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8BEF4-899C-3936-94EB-96FCB60860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02F82-EB43-445E-9AD5-A0C4684F17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901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32D8A-A3FB-A2E1-7470-DE062FAE9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 this cycle, what are the ‘chunks’</a:t>
            </a:r>
          </a:p>
        </p:txBody>
      </p:sp>
    </p:spTree>
    <p:extLst>
      <p:ext uri="{BB962C8B-B14F-4D97-AF65-F5344CB8AC3E}">
        <p14:creationId xmlns:p14="http://schemas.microsoft.com/office/powerpoint/2010/main" val="3496448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4E36D-6809-0FDA-EB4A-1E5543E20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Identify the three most important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78A52230-5BA6-949E-5E00-80400E241C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746982"/>
              </p:ext>
            </p:extLst>
          </p:nvPr>
        </p:nvGraphicFramePr>
        <p:xfrm>
          <a:off x="925094" y="1759195"/>
          <a:ext cx="10230585" cy="3823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6117">
                  <a:extLst>
                    <a:ext uri="{9D8B030D-6E8A-4147-A177-3AD203B41FA5}">
                      <a16:colId xmlns:a16="http://schemas.microsoft.com/office/drawing/2014/main" val="4230596716"/>
                    </a:ext>
                  </a:extLst>
                </a:gridCol>
                <a:gridCol w="2046117">
                  <a:extLst>
                    <a:ext uri="{9D8B030D-6E8A-4147-A177-3AD203B41FA5}">
                      <a16:colId xmlns:a16="http://schemas.microsoft.com/office/drawing/2014/main" val="2066882110"/>
                    </a:ext>
                  </a:extLst>
                </a:gridCol>
                <a:gridCol w="2046117">
                  <a:extLst>
                    <a:ext uri="{9D8B030D-6E8A-4147-A177-3AD203B41FA5}">
                      <a16:colId xmlns:a16="http://schemas.microsoft.com/office/drawing/2014/main" val="2627618892"/>
                    </a:ext>
                  </a:extLst>
                </a:gridCol>
                <a:gridCol w="2046117">
                  <a:extLst>
                    <a:ext uri="{9D8B030D-6E8A-4147-A177-3AD203B41FA5}">
                      <a16:colId xmlns:a16="http://schemas.microsoft.com/office/drawing/2014/main" val="489466569"/>
                    </a:ext>
                  </a:extLst>
                </a:gridCol>
                <a:gridCol w="2046117">
                  <a:extLst>
                    <a:ext uri="{9D8B030D-6E8A-4147-A177-3AD203B41FA5}">
                      <a16:colId xmlns:a16="http://schemas.microsoft.com/office/drawing/2014/main" val="207680357"/>
                    </a:ext>
                  </a:extLst>
                </a:gridCol>
              </a:tblGrid>
              <a:tr h="955865">
                <a:tc>
                  <a:txBody>
                    <a:bodyPr/>
                    <a:lstStyle/>
                    <a:p>
                      <a:r>
                        <a:rPr lang="en-GB" dirty="0"/>
                        <a:t>What are the next most important deliverables?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Who is responsible?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What is the timeframe?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What resources/ time/ support is needed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What could get in the way? What can we do?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487080"/>
                  </a:ext>
                </a:extLst>
              </a:tr>
              <a:tr h="95586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051952"/>
                  </a:ext>
                </a:extLst>
              </a:tr>
              <a:tr h="95586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3533398"/>
                  </a:ext>
                </a:extLst>
              </a:tr>
              <a:tr h="95586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29457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9937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ADF51-A7F6-592C-FF5F-F319B80D7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Impact Map - Staff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14BECB-4F2D-6DB8-1573-C36DEE6EFFF2}"/>
              </a:ext>
            </a:extLst>
          </p:cNvPr>
          <p:cNvSpPr/>
          <p:nvPr/>
        </p:nvSpPr>
        <p:spPr>
          <a:xfrm>
            <a:off x="680355" y="1724559"/>
            <a:ext cx="3225951" cy="10902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i="1" dirty="0">
                <a:solidFill>
                  <a:srgbClr val="0070C0"/>
                </a:solidFill>
              </a:rPr>
              <a:t>IF</a:t>
            </a:r>
          </a:p>
          <a:p>
            <a:pPr algn="ctr"/>
            <a:r>
              <a:rPr lang="en-GB" sz="3200" dirty="0">
                <a:solidFill>
                  <a:srgbClr val="0070C0"/>
                </a:solidFill>
              </a:rPr>
              <a:t>we do ….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D7E7EE-7174-4170-90A2-5997F0574EE9}"/>
              </a:ext>
            </a:extLst>
          </p:cNvPr>
          <p:cNvSpPr/>
          <p:nvPr/>
        </p:nvSpPr>
        <p:spPr>
          <a:xfrm>
            <a:off x="4597954" y="1724559"/>
            <a:ext cx="3111021" cy="10902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i="1" dirty="0">
                <a:solidFill>
                  <a:schemeClr val="tx1"/>
                </a:solidFill>
              </a:rPr>
              <a:t>FIRST</a:t>
            </a:r>
            <a:r>
              <a:rPr lang="en-GB" dirty="0">
                <a:solidFill>
                  <a:srgbClr val="0070C0"/>
                </a:solidFill>
              </a:rPr>
              <a:t> </a:t>
            </a:r>
          </a:p>
          <a:p>
            <a:pPr algn="ctr"/>
            <a:r>
              <a:rPr lang="en-GB" sz="3200" dirty="0">
                <a:solidFill>
                  <a:schemeClr val="tx1"/>
                </a:solidFill>
              </a:rPr>
              <a:t>we should see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808259A-F6E0-359F-1EF9-CF3D176676CF}"/>
              </a:ext>
            </a:extLst>
          </p:cNvPr>
          <p:cNvSpPr/>
          <p:nvPr/>
        </p:nvSpPr>
        <p:spPr>
          <a:xfrm>
            <a:off x="8127848" y="1724559"/>
            <a:ext cx="3127980" cy="10902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i="1" dirty="0">
                <a:solidFill>
                  <a:srgbClr val="7030A0"/>
                </a:solidFill>
              </a:rPr>
              <a:t>LATER</a:t>
            </a:r>
            <a:r>
              <a:rPr lang="en-GB" dirty="0">
                <a:solidFill>
                  <a:srgbClr val="7030A0"/>
                </a:solidFill>
              </a:rPr>
              <a:t> </a:t>
            </a:r>
          </a:p>
          <a:p>
            <a:pPr algn="ctr"/>
            <a:r>
              <a:rPr lang="en-GB" sz="3200" dirty="0">
                <a:solidFill>
                  <a:srgbClr val="7030A0"/>
                </a:solidFill>
              </a:rPr>
              <a:t>we should see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647A217-8FCA-EE1A-1425-FC0F469F267B}"/>
              </a:ext>
            </a:extLst>
          </p:cNvPr>
          <p:cNvSpPr/>
          <p:nvPr/>
        </p:nvSpPr>
        <p:spPr>
          <a:xfrm>
            <a:off x="680358" y="2930977"/>
            <a:ext cx="3225952" cy="96912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i="1" dirty="0"/>
              <a:t>Implementation Strategies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B036AC-B026-FB88-162A-0889F34404E6}"/>
              </a:ext>
            </a:extLst>
          </p:cNvPr>
          <p:cNvSpPr/>
          <p:nvPr/>
        </p:nvSpPr>
        <p:spPr>
          <a:xfrm>
            <a:off x="4483024" y="2930977"/>
            <a:ext cx="3225952" cy="969129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i="1" dirty="0"/>
              <a:t>Leading Indicators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948A53A-FBF6-1975-4E4D-5B7DFC98B01C}"/>
              </a:ext>
            </a:extLst>
          </p:cNvPr>
          <p:cNvSpPr/>
          <p:nvPr/>
        </p:nvSpPr>
        <p:spPr>
          <a:xfrm>
            <a:off x="8127848" y="2930977"/>
            <a:ext cx="3225952" cy="96912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i="1" dirty="0"/>
              <a:t>Lagging Indicators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3A03C59-B6E1-F8EE-39E7-94F1BC0E7BD8}"/>
              </a:ext>
            </a:extLst>
          </p:cNvPr>
          <p:cNvSpPr/>
          <p:nvPr/>
        </p:nvSpPr>
        <p:spPr>
          <a:xfrm>
            <a:off x="680356" y="4484538"/>
            <a:ext cx="3225951" cy="2155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indent="-742950">
              <a:buAutoNum type="arabicPeriod"/>
            </a:pPr>
            <a:r>
              <a:rPr lang="en-GB" b="1" i="1" dirty="0">
                <a:solidFill>
                  <a:srgbClr val="0070C0"/>
                </a:solidFill>
              </a:rPr>
              <a:t>THESE THINGS</a:t>
            </a:r>
          </a:p>
          <a:p>
            <a:pPr marL="514350" indent="-514350">
              <a:buAutoNum type="arabicPeriod"/>
            </a:pPr>
            <a:endParaRPr lang="en-GB" sz="3200" dirty="0">
              <a:solidFill>
                <a:srgbClr val="0070C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A4DC425-B655-251A-2A5D-016299A70995}"/>
              </a:ext>
            </a:extLst>
          </p:cNvPr>
          <p:cNvSpPr/>
          <p:nvPr/>
        </p:nvSpPr>
        <p:spPr>
          <a:xfrm>
            <a:off x="4597955" y="4016236"/>
            <a:ext cx="3225951" cy="29504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GB" b="1" i="1" dirty="0">
                <a:solidFill>
                  <a:schemeClr val="tx1"/>
                </a:solidFill>
              </a:rPr>
              <a:t>THIS</a:t>
            </a:r>
          </a:p>
          <a:p>
            <a:pPr marL="514350" indent="-514350">
              <a:buAutoNum type="arabicPeriod"/>
            </a:pPr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6BBCFB3-1624-656C-7F07-014678D529AD}"/>
              </a:ext>
            </a:extLst>
          </p:cNvPr>
          <p:cNvSpPr/>
          <p:nvPr/>
        </p:nvSpPr>
        <p:spPr>
          <a:xfrm>
            <a:off x="8127848" y="4223657"/>
            <a:ext cx="3383796" cy="26343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GB" b="1" i="1" dirty="0">
                <a:solidFill>
                  <a:srgbClr val="7030A0"/>
                </a:solidFill>
              </a:rPr>
              <a:t>THEN THIS</a:t>
            </a:r>
          </a:p>
          <a:p>
            <a:pPr marL="514350" indent="-514350">
              <a:buAutoNum type="arabicPeriod"/>
            </a:pPr>
            <a:endParaRPr lang="en-GB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44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ADF51-A7F6-592C-FF5F-F319B80D7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Impact Map - Learners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5F6901A-7D78-C94E-8829-9C6D3C0326B5}"/>
              </a:ext>
            </a:extLst>
          </p:cNvPr>
          <p:cNvSpPr/>
          <p:nvPr/>
        </p:nvSpPr>
        <p:spPr>
          <a:xfrm>
            <a:off x="680355" y="1724559"/>
            <a:ext cx="3225951" cy="10902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i="1" dirty="0">
                <a:solidFill>
                  <a:srgbClr val="0070C0"/>
                </a:solidFill>
              </a:rPr>
              <a:t>IF</a:t>
            </a:r>
          </a:p>
          <a:p>
            <a:pPr algn="ctr"/>
            <a:r>
              <a:rPr lang="en-GB" sz="3200" dirty="0">
                <a:solidFill>
                  <a:srgbClr val="0070C0"/>
                </a:solidFill>
              </a:rPr>
              <a:t>we do ….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A393E23-705A-0443-9413-10059200D156}"/>
              </a:ext>
            </a:extLst>
          </p:cNvPr>
          <p:cNvSpPr/>
          <p:nvPr/>
        </p:nvSpPr>
        <p:spPr>
          <a:xfrm>
            <a:off x="4597954" y="1724559"/>
            <a:ext cx="3111021" cy="10902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i="1" dirty="0">
                <a:solidFill>
                  <a:schemeClr val="tx1"/>
                </a:solidFill>
              </a:rPr>
              <a:t>FIRST</a:t>
            </a:r>
            <a:r>
              <a:rPr lang="en-GB" dirty="0">
                <a:solidFill>
                  <a:srgbClr val="0070C0"/>
                </a:solidFill>
              </a:rPr>
              <a:t> </a:t>
            </a:r>
          </a:p>
          <a:p>
            <a:pPr algn="ctr"/>
            <a:r>
              <a:rPr lang="en-GB" sz="3200" dirty="0">
                <a:solidFill>
                  <a:schemeClr val="tx1"/>
                </a:solidFill>
              </a:rPr>
              <a:t>we should see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89B46B0-BCCA-79BC-337C-B7EA13180743}"/>
              </a:ext>
            </a:extLst>
          </p:cNvPr>
          <p:cNvSpPr/>
          <p:nvPr/>
        </p:nvSpPr>
        <p:spPr>
          <a:xfrm>
            <a:off x="8127848" y="1724559"/>
            <a:ext cx="3127980" cy="10902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i="1" dirty="0">
                <a:solidFill>
                  <a:srgbClr val="7030A0"/>
                </a:solidFill>
              </a:rPr>
              <a:t>LATER</a:t>
            </a:r>
            <a:r>
              <a:rPr lang="en-GB" dirty="0">
                <a:solidFill>
                  <a:srgbClr val="7030A0"/>
                </a:solidFill>
              </a:rPr>
              <a:t> </a:t>
            </a:r>
          </a:p>
          <a:p>
            <a:pPr algn="ctr"/>
            <a:r>
              <a:rPr lang="en-GB" sz="3200" dirty="0">
                <a:solidFill>
                  <a:srgbClr val="7030A0"/>
                </a:solidFill>
              </a:rPr>
              <a:t>we should see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34F9B2E-3692-72F9-D39D-E3A94549E302}"/>
              </a:ext>
            </a:extLst>
          </p:cNvPr>
          <p:cNvSpPr/>
          <p:nvPr/>
        </p:nvSpPr>
        <p:spPr>
          <a:xfrm>
            <a:off x="680358" y="2930977"/>
            <a:ext cx="3225952" cy="96912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i="1" dirty="0"/>
              <a:t>Implementation Strategies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59AFCAA-3330-040D-6FA1-2B0C8D42517C}"/>
              </a:ext>
            </a:extLst>
          </p:cNvPr>
          <p:cNvSpPr/>
          <p:nvPr/>
        </p:nvSpPr>
        <p:spPr>
          <a:xfrm>
            <a:off x="4483024" y="2930977"/>
            <a:ext cx="3225952" cy="969129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i="1" dirty="0"/>
              <a:t>Leading Indicators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52174AD-87B6-ABB5-87CF-82848731F1F7}"/>
              </a:ext>
            </a:extLst>
          </p:cNvPr>
          <p:cNvSpPr/>
          <p:nvPr/>
        </p:nvSpPr>
        <p:spPr>
          <a:xfrm>
            <a:off x="8127848" y="2930977"/>
            <a:ext cx="3225952" cy="96912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i="1" dirty="0"/>
              <a:t>Lagging Indicators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AA15F4C-52FC-78EB-099B-F6F40144B0CB}"/>
              </a:ext>
            </a:extLst>
          </p:cNvPr>
          <p:cNvSpPr/>
          <p:nvPr/>
        </p:nvSpPr>
        <p:spPr>
          <a:xfrm>
            <a:off x="4597955" y="2967011"/>
            <a:ext cx="3225951" cy="39996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GB" b="1" i="1" dirty="0">
                <a:solidFill>
                  <a:schemeClr val="tx1"/>
                </a:solidFill>
              </a:rPr>
              <a:t>THIS</a:t>
            </a:r>
          </a:p>
          <a:p>
            <a:pPr marL="514350" indent="-514350">
              <a:buAutoNum type="arabicPeriod"/>
            </a:pPr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D755377-589A-7EA5-415C-718AAD06ECB3}"/>
              </a:ext>
            </a:extLst>
          </p:cNvPr>
          <p:cNvSpPr/>
          <p:nvPr/>
        </p:nvSpPr>
        <p:spPr>
          <a:xfrm>
            <a:off x="8127848" y="2558143"/>
            <a:ext cx="3383796" cy="42998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eriod"/>
            </a:pPr>
            <a:r>
              <a:rPr lang="en-GB" b="1" i="1" dirty="0">
                <a:solidFill>
                  <a:srgbClr val="7030A0"/>
                </a:solidFill>
              </a:rPr>
              <a:t>THEN  THIS</a:t>
            </a:r>
          </a:p>
          <a:p>
            <a:endParaRPr lang="en-GB" b="1" i="1" dirty="0">
              <a:solidFill>
                <a:srgbClr val="7030A0"/>
              </a:solidFill>
            </a:endParaRPr>
          </a:p>
          <a:p>
            <a:pPr marL="514350" indent="-514350">
              <a:buAutoNum type="arabicPeriod"/>
            </a:pPr>
            <a:endParaRPr lang="en-GB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220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104</Words>
  <Application>Microsoft Office PowerPoint</Application>
  <PresentationFormat>Widescreen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For this cycle, what are the ‘chunks’</vt:lpstr>
      <vt:lpstr>Identify the three most important</vt:lpstr>
      <vt:lpstr>Impact Map - Staff</vt:lpstr>
      <vt:lpstr>Impact Map - Learners</vt:lpstr>
    </vt:vector>
  </TitlesOfParts>
  <Company>Scottish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 this cycle, what are the ‘chunks’</dc:title>
  <dc:creator>Brian Clark</dc:creator>
  <cp:lastModifiedBy>Brian Clark</cp:lastModifiedBy>
  <cp:revision>1</cp:revision>
  <dcterms:created xsi:type="dcterms:W3CDTF">2023-05-04T08:15:27Z</dcterms:created>
  <dcterms:modified xsi:type="dcterms:W3CDTF">2023-05-04T08:22:47Z</dcterms:modified>
</cp:coreProperties>
</file>