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59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9C679-BE48-46F6-B69D-503EFC89D47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40BCD42-F1D9-4FA3-95D3-52E134496B1C}">
      <dgm:prSet/>
      <dgm:spPr/>
      <dgm:t>
        <a:bodyPr/>
        <a:lstStyle/>
        <a:p>
          <a:r>
            <a:rPr lang="en-GB"/>
            <a:t>Form trios of subject departments from different schools in a local authority or regional improvement collaborative.</a:t>
          </a:r>
          <a:endParaRPr lang="en-US"/>
        </a:p>
      </dgm:t>
    </dgm:pt>
    <dgm:pt modelId="{148691A4-9FA4-4EBB-9CE3-E5469A492EAC}" type="parTrans" cxnId="{6A76F961-7969-4DF8-B87D-F6921192FB68}">
      <dgm:prSet/>
      <dgm:spPr/>
      <dgm:t>
        <a:bodyPr/>
        <a:lstStyle/>
        <a:p>
          <a:endParaRPr lang="en-US"/>
        </a:p>
      </dgm:t>
    </dgm:pt>
    <dgm:pt modelId="{C8AF620F-EBFD-4FBE-971F-5CC381409F71}" type="sibTrans" cxnId="{6A76F961-7969-4DF8-B87D-F6921192FB68}">
      <dgm:prSet/>
      <dgm:spPr/>
      <dgm:t>
        <a:bodyPr/>
        <a:lstStyle/>
        <a:p>
          <a:endParaRPr lang="en-US"/>
        </a:p>
      </dgm:t>
    </dgm:pt>
    <dgm:pt modelId="{8DEA0F26-E320-4572-BE28-73920D3177A2}">
      <dgm:prSet/>
      <dgm:spPr/>
      <dgm:t>
        <a:bodyPr/>
        <a:lstStyle/>
        <a:p>
          <a:r>
            <a:rPr lang="en-GB"/>
            <a:t>One person from each department uploads learner evidence to OneNote.</a:t>
          </a:r>
          <a:endParaRPr lang="en-US"/>
        </a:p>
      </dgm:t>
    </dgm:pt>
    <dgm:pt modelId="{465929C4-0D4C-46E2-87BD-14214CDADF01}" type="parTrans" cxnId="{4075E53D-4035-4376-84D7-9F7B20A0D799}">
      <dgm:prSet/>
      <dgm:spPr/>
      <dgm:t>
        <a:bodyPr/>
        <a:lstStyle/>
        <a:p>
          <a:endParaRPr lang="en-US"/>
        </a:p>
      </dgm:t>
    </dgm:pt>
    <dgm:pt modelId="{2E84E9B5-E377-454F-BA84-2D104B58ED1E}" type="sibTrans" cxnId="{4075E53D-4035-4376-84D7-9F7B20A0D799}">
      <dgm:prSet/>
      <dgm:spPr/>
      <dgm:t>
        <a:bodyPr/>
        <a:lstStyle/>
        <a:p>
          <a:endParaRPr lang="en-US"/>
        </a:p>
      </dgm:t>
    </dgm:pt>
    <dgm:pt modelId="{AA018C2D-3CFD-4994-A36D-216952E1E354}">
      <dgm:prSet/>
      <dgm:spPr/>
      <dgm:t>
        <a:bodyPr/>
        <a:lstStyle/>
        <a:p>
          <a:r>
            <a:rPr lang="en-GB"/>
            <a:t>All members of the departments join the team to access the OneNote</a:t>
          </a:r>
          <a:endParaRPr lang="en-US"/>
        </a:p>
      </dgm:t>
    </dgm:pt>
    <dgm:pt modelId="{B7C71DF8-3BA2-46E5-9C6A-EC4717C0BB8C}" type="parTrans" cxnId="{99957CEB-67B0-40AE-9BDA-1AC71ABD56E2}">
      <dgm:prSet/>
      <dgm:spPr/>
      <dgm:t>
        <a:bodyPr/>
        <a:lstStyle/>
        <a:p>
          <a:endParaRPr lang="en-US"/>
        </a:p>
      </dgm:t>
    </dgm:pt>
    <dgm:pt modelId="{5AA74E0D-7FA0-4EDF-A577-614A26540AF2}" type="sibTrans" cxnId="{99957CEB-67B0-40AE-9BDA-1AC71ABD56E2}">
      <dgm:prSet/>
      <dgm:spPr/>
      <dgm:t>
        <a:bodyPr/>
        <a:lstStyle/>
        <a:p>
          <a:endParaRPr lang="en-US"/>
        </a:p>
      </dgm:t>
    </dgm:pt>
    <dgm:pt modelId="{ADBC0C65-7A2C-7C4D-937E-EC7C688C48EE}" type="pres">
      <dgm:prSet presAssocID="{D0D9C679-BE48-46F6-B69D-503EFC89D479}" presName="linear" presStyleCnt="0">
        <dgm:presLayoutVars>
          <dgm:animLvl val="lvl"/>
          <dgm:resizeHandles val="exact"/>
        </dgm:presLayoutVars>
      </dgm:prSet>
      <dgm:spPr/>
    </dgm:pt>
    <dgm:pt modelId="{5BC55DF8-491A-CD48-BBF8-370D1BCBC39D}" type="pres">
      <dgm:prSet presAssocID="{740BCD42-F1D9-4FA3-95D3-52E134496B1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F6846FA-FEEE-C649-870C-BAABD6AE4F80}" type="pres">
      <dgm:prSet presAssocID="{C8AF620F-EBFD-4FBE-971F-5CC381409F71}" presName="spacer" presStyleCnt="0"/>
      <dgm:spPr/>
    </dgm:pt>
    <dgm:pt modelId="{937531C8-8239-BF4C-A6D7-CCC4BF0C4124}" type="pres">
      <dgm:prSet presAssocID="{8DEA0F26-E320-4572-BE28-73920D3177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0033E0-5FB1-9A4A-8026-614B05CB1E85}" type="pres">
      <dgm:prSet presAssocID="{2E84E9B5-E377-454F-BA84-2D104B58ED1E}" presName="spacer" presStyleCnt="0"/>
      <dgm:spPr/>
    </dgm:pt>
    <dgm:pt modelId="{EC0F856E-7166-0647-87E7-ED756181DFCB}" type="pres">
      <dgm:prSet presAssocID="{AA018C2D-3CFD-4994-A36D-216952E1E35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075E53D-4035-4376-84D7-9F7B20A0D799}" srcId="{D0D9C679-BE48-46F6-B69D-503EFC89D479}" destId="{8DEA0F26-E320-4572-BE28-73920D3177A2}" srcOrd="1" destOrd="0" parTransId="{465929C4-0D4C-46E2-87BD-14214CDADF01}" sibTransId="{2E84E9B5-E377-454F-BA84-2D104B58ED1E}"/>
    <dgm:cxn modelId="{3CDE6A4F-F259-CD40-8057-E29A87C08552}" type="presOf" srcId="{8DEA0F26-E320-4572-BE28-73920D3177A2}" destId="{937531C8-8239-BF4C-A6D7-CCC4BF0C4124}" srcOrd="0" destOrd="0" presId="urn:microsoft.com/office/officeart/2005/8/layout/vList2"/>
    <dgm:cxn modelId="{6A76F961-7969-4DF8-B87D-F6921192FB68}" srcId="{D0D9C679-BE48-46F6-B69D-503EFC89D479}" destId="{740BCD42-F1D9-4FA3-95D3-52E134496B1C}" srcOrd="0" destOrd="0" parTransId="{148691A4-9FA4-4EBB-9CE3-E5469A492EAC}" sibTransId="{C8AF620F-EBFD-4FBE-971F-5CC381409F71}"/>
    <dgm:cxn modelId="{C446DE9F-BABB-2E48-A57B-FA1634620A9F}" type="presOf" srcId="{D0D9C679-BE48-46F6-B69D-503EFC89D479}" destId="{ADBC0C65-7A2C-7C4D-937E-EC7C688C48EE}" srcOrd="0" destOrd="0" presId="urn:microsoft.com/office/officeart/2005/8/layout/vList2"/>
    <dgm:cxn modelId="{CC5657DF-06F1-FA40-8358-34DF38F71135}" type="presOf" srcId="{740BCD42-F1D9-4FA3-95D3-52E134496B1C}" destId="{5BC55DF8-491A-CD48-BBF8-370D1BCBC39D}" srcOrd="0" destOrd="0" presId="urn:microsoft.com/office/officeart/2005/8/layout/vList2"/>
    <dgm:cxn modelId="{99957CEB-67B0-40AE-9BDA-1AC71ABD56E2}" srcId="{D0D9C679-BE48-46F6-B69D-503EFC89D479}" destId="{AA018C2D-3CFD-4994-A36D-216952E1E354}" srcOrd="2" destOrd="0" parTransId="{B7C71DF8-3BA2-46E5-9C6A-EC4717C0BB8C}" sibTransId="{5AA74E0D-7FA0-4EDF-A577-614A26540AF2}"/>
    <dgm:cxn modelId="{0E952AF5-AF6C-E342-A834-A5C7852DC9D5}" type="presOf" srcId="{AA018C2D-3CFD-4994-A36D-216952E1E354}" destId="{EC0F856E-7166-0647-87E7-ED756181DFCB}" srcOrd="0" destOrd="0" presId="urn:microsoft.com/office/officeart/2005/8/layout/vList2"/>
    <dgm:cxn modelId="{7904399C-75CA-E342-B5D5-E738A93CFC32}" type="presParOf" srcId="{ADBC0C65-7A2C-7C4D-937E-EC7C688C48EE}" destId="{5BC55DF8-491A-CD48-BBF8-370D1BCBC39D}" srcOrd="0" destOrd="0" presId="urn:microsoft.com/office/officeart/2005/8/layout/vList2"/>
    <dgm:cxn modelId="{BE38DBE0-A740-1F4C-AC59-AC801D91F7C8}" type="presParOf" srcId="{ADBC0C65-7A2C-7C4D-937E-EC7C688C48EE}" destId="{AF6846FA-FEEE-C649-870C-BAABD6AE4F80}" srcOrd="1" destOrd="0" presId="urn:microsoft.com/office/officeart/2005/8/layout/vList2"/>
    <dgm:cxn modelId="{412A52A8-CBA9-3D4A-8475-AAB7BD5D9292}" type="presParOf" srcId="{ADBC0C65-7A2C-7C4D-937E-EC7C688C48EE}" destId="{937531C8-8239-BF4C-A6D7-CCC4BF0C4124}" srcOrd="2" destOrd="0" presId="urn:microsoft.com/office/officeart/2005/8/layout/vList2"/>
    <dgm:cxn modelId="{5D8EB350-01B8-9D48-BC9F-A92429A83E2E}" type="presParOf" srcId="{ADBC0C65-7A2C-7C4D-937E-EC7C688C48EE}" destId="{FA0033E0-5FB1-9A4A-8026-614B05CB1E85}" srcOrd="3" destOrd="0" presId="urn:microsoft.com/office/officeart/2005/8/layout/vList2"/>
    <dgm:cxn modelId="{B5EB9D8D-2B8D-814A-B165-06CD3293C07B}" type="presParOf" srcId="{ADBC0C65-7A2C-7C4D-937E-EC7C688C48EE}" destId="{EC0F856E-7166-0647-87E7-ED756181DF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D9C679-BE48-46F6-B69D-503EFC89D47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0BCD42-F1D9-4FA3-95D3-52E134496B1C}">
      <dgm:prSet/>
      <dgm:spPr/>
      <dgm:t>
        <a:bodyPr/>
        <a:lstStyle/>
        <a:p>
          <a:r>
            <a:rPr lang="en-GB" dirty="0"/>
            <a:t>In smaller local authorities or single person departments in local authorities / regional improvement collaboratives, each person would be responsible for joining the team and uploading evidence</a:t>
          </a:r>
          <a:endParaRPr lang="en-US" dirty="0"/>
        </a:p>
      </dgm:t>
    </dgm:pt>
    <dgm:pt modelId="{148691A4-9FA4-4EBB-9CE3-E5469A492EAC}" type="parTrans" cxnId="{6A76F961-7969-4DF8-B87D-F6921192FB68}">
      <dgm:prSet/>
      <dgm:spPr/>
      <dgm:t>
        <a:bodyPr/>
        <a:lstStyle/>
        <a:p>
          <a:endParaRPr lang="en-US"/>
        </a:p>
      </dgm:t>
    </dgm:pt>
    <dgm:pt modelId="{C8AF620F-EBFD-4FBE-971F-5CC381409F71}" type="sibTrans" cxnId="{6A76F961-7969-4DF8-B87D-F6921192FB68}">
      <dgm:prSet/>
      <dgm:spPr/>
      <dgm:t>
        <a:bodyPr/>
        <a:lstStyle/>
        <a:p>
          <a:endParaRPr lang="en-US"/>
        </a:p>
      </dgm:t>
    </dgm:pt>
    <dgm:pt modelId="{8DEA0F26-E320-4572-BE28-73920D3177A2}">
      <dgm:prSet/>
      <dgm:spPr/>
      <dgm:t>
        <a:bodyPr/>
        <a:lstStyle/>
        <a:p>
          <a:r>
            <a:rPr lang="en-GB" dirty="0"/>
            <a:t>Each person uploads learner evidence to OneNote.</a:t>
          </a:r>
          <a:endParaRPr lang="en-US" dirty="0"/>
        </a:p>
      </dgm:t>
    </dgm:pt>
    <dgm:pt modelId="{465929C4-0D4C-46E2-87BD-14214CDADF01}" type="parTrans" cxnId="{4075E53D-4035-4376-84D7-9F7B20A0D799}">
      <dgm:prSet/>
      <dgm:spPr/>
      <dgm:t>
        <a:bodyPr/>
        <a:lstStyle/>
        <a:p>
          <a:endParaRPr lang="en-US"/>
        </a:p>
      </dgm:t>
    </dgm:pt>
    <dgm:pt modelId="{2E84E9B5-E377-454F-BA84-2D104B58ED1E}" type="sibTrans" cxnId="{4075E53D-4035-4376-84D7-9F7B20A0D799}">
      <dgm:prSet/>
      <dgm:spPr/>
      <dgm:t>
        <a:bodyPr/>
        <a:lstStyle/>
        <a:p>
          <a:endParaRPr lang="en-US"/>
        </a:p>
      </dgm:t>
    </dgm:pt>
    <dgm:pt modelId="{ADBC0C65-7A2C-7C4D-937E-EC7C688C48EE}" type="pres">
      <dgm:prSet presAssocID="{D0D9C679-BE48-46F6-B69D-503EFC89D479}" presName="linear" presStyleCnt="0">
        <dgm:presLayoutVars>
          <dgm:animLvl val="lvl"/>
          <dgm:resizeHandles val="exact"/>
        </dgm:presLayoutVars>
      </dgm:prSet>
      <dgm:spPr/>
    </dgm:pt>
    <dgm:pt modelId="{5BC55DF8-491A-CD48-BBF8-370D1BCBC39D}" type="pres">
      <dgm:prSet presAssocID="{740BCD42-F1D9-4FA3-95D3-52E134496B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F6846FA-FEEE-C649-870C-BAABD6AE4F80}" type="pres">
      <dgm:prSet presAssocID="{C8AF620F-EBFD-4FBE-971F-5CC381409F71}" presName="spacer" presStyleCnt="0"/>
      <dgm:spPr/>
    </dgm:pt>
    <dgm:pt modelId="{937531C8-8239-BF4C-A6D7-CCC4BF0C4124}" type="pres">
      <dgm:prSet presAssocID="{8DEA0F26-E320-4572-BE28-73920D3177A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075E53D-4035-4376-84D7-9F7B20A0D799}" srcId="{D0D9C679-BE48-46F6-B69D-503EFC89D479}" destId="{8DEA0F26-E320-4572-BE28-73920D3177A2}" srcOrd="1" destOrd="0" parTransId="{465929C4-0D4C-46E2-87BD-14214CDADF01}" sibTransId="{2E84E9B5-E377-454F-BA84-2D104B58ED1E}"/>
    <dgm:cxn modelId="{3CDE6A4F-F259-CD40-8057-E29A87C08552}" type="presOf" srcId="{8DEA0F26-E320-4572-BE28-73920D3177A2}" destId="{937531C8-8239-BF4C-A6D7-CCC4BF0C4124}" srcOrd="0" destOrd="0" presId="urn:microsoft.com/office/officeart/2005/8/layout/vList2"/>
    <dgm:cxn modelId="{6A76F961-7969-4DF8-B87D-F6921192FB68}" srcId="{D0D9C679-BE48-46F6-B69D-503EFC89D479}" destId="{740BCD42-F1D9-4FA3-95D3-52E134496B1C}" srcOrd="0" destOrd="0" parTransId="{148691A4-9FA4-4EBB-9CE3-E5469A492EAC}" sibTransId="{C8AF620F-EBFD-4FBE-971F-5CC381409F71}"/>
    <dgm:cxn modelId="{C446DE9F-BABB-2E48-A57B-FA1634620A9F}" type="presOf" srcId="{D0D9C679-BE48-46F6-B69D-503EFC89D479}" destId="{ADBC0C65-7A2C-7C4D-937E-EC7C688C48EE}" srcOrd="0" destOrd="0" presId="urn:microsoft.com/office/officeart/2005/8/layout/vList2"/>
    <dgm:cxn modelId="{CC5657DF-06F1-FA40-8358-34DF38F71135}" type="presOf" srcId="{740BCD42-F1D9-4FA3-95D3-52E134496B1C}" destId="{5BC55DF8-491A-CD48-BBF8-370D1BCBC39D}" srcOrd="0" destOrd="0" presId="urn:microsoft.com/office/officeart/2005/8/layout/vList2"/>
    <dgm:cxn modelId="{7904399C-75CA-E342-B5D5-E738A93CFC32}" type="presParOf" srcId="{ADBC0C65-7A2C-7C4D-937E-EC7C688C48EE}" destId="{5BC55DF8-491A-CD48-BBF8-370D1BCBC39D}" srcOrd="0" destOrd="0" presId="urn:microsoft.com/office/officeart/2005/8/layout/vList2"/>
    <dgm:cxn modelId="{BE38DBE0-A740-1F4C-AC59-AC801D91F7C8}" type="presParOf" srcId="{ADBC0C65-7A2C-7C4D-937E-EC7C688C48EE}" destId="{AF6846FA-FEEE-C649-870C-BAABD6AE4F80}" srcOrd="1" destOrd="0" presId="urn:microsoft.com/office/officeart/2005/8/layout/vList2"/>
    <dgm:cxn modelId="{412A52A8-CBA9-3D4A-8475-AAB7BD5D9292}" type="presParOf" srcId="{ADBC0C65-7A2C-7C4D-937E-EC7C688C48EE}" destId="{937531C8-8239-BF4C-A6D7-CCC4BF0C412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9C679-BE48-46F6-B69D-503EFC89D47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DCC170-2D7E-0747-A208-28502F69D7FA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/>
            <a:t>Create Section Groups for each subject. (must be done via OneNote desktop app)</a:t>
          </a:r>
        </a:p>
      </dgm:t>
    </dgm:pt>
    <dgm:pt modelId="{E43E890A-83A2-F046-BE49-841B4C909054}" type="parTrans" cxnId="{FF50A617-CC6C-2643-A852-C2148F6E7896}">
      <dgm:prSet/>
      <dgm:spPr/>
      <dgm:t>
        <a:bodyPr/>
        <a:lstStyle/>
        <a:p>
          <a:endParaRPr lang="en-GB"/>
        </a:p>
      </dgm:t>
    </dgm:pt>
    <dgm:pt modelId="{1A894231-F7FF-1D4B-9E39-399D7CC08B38}" type="sibTrans" cxnId="{FF50A617-CC6C-2643-A852-C2148F6E7896}">
      <dgm:prSet/>
      <dgm:spPr/>
      <dgm:t>
        <a:bodyPr/>
        <a:lstStyle/>
        <a:p>
          <a:endParaRPr lang="en-GB"/>
        </a:p>
      </dgm:t>
    </dgm:pt>
    <dgm:pt modelId="{AE4527CD-9498-AD4D-A03A-9F92A829FC7A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dirty="0"/>
            <a:t>Within each Section Group, create appropriate sections for courses</a:t>
          </a:r>
        </a:p>
      </dgm:t>
    </dgm:pt>
    <dgm:pt modelId="{F190A173-5565-1641-B4BB-39B92E2C05E1}" type="parTrans" cxnId="{6882ABAB-8B54-0D49-93CA-68CA9F09C742}">
      <dgm:prSet/>
      <dgm:spPr/>
      <dgm:t>
        <a:bodyPr/>
        <a:lstStyle/>
        <a:p>
          <a:endParaRPr lang="en-GB"/>
        </a:p>
      </dgm:t>
    </dgm:pt>
    <dgm:pt modelId="{D86478A1-462C-954C-B39F-D1EF5E312AD3}" type="sibTrans" cxnId="{6882ABAB-8B54-0D49-93CA-68CA9F09C742}">
      <dgm:prSet/>
      <dgm:spPr/>
      <dgm:t>
        <a:bodyPr/>
        <a:lstStyle/>
        <a:p>
          <a:endParaRPr lang="en-GB"/>
        </a:p>
      </dgm:t>
    </dgm:pt>
    <dgm:pt modelId="{DBB6A7B1-BE95-7841-9B6D-BD0D574746C2}">
      <dgm:prSet/>
      <dgm:spPr/>
      <dgm:t>
        <a:bodyPr/>
        <a:lstStyle/>
        <a:p>
          <a:r>
            <a:rPr lang="en-GB"/>
            <a:t>Each staff member/department uploads learner evidence to an appropriate page within the subject section</a:t>
          </a:r>
        </a:p>
      </dgm:t>
    </dgm:pt>
    <dgm:pt modelId="{8BC4BDB4-95AC-FE43-9298-F2AE5BA4CCE9}" type="parTrans" cxnId="{FD500BE8-C76A-814D-9D4F-3C98DAB3CFD5}">
      <dgm:prSet/>
      <dgm:spPr/>
      <dgm:t>
        <a:bodyPr/>
        <a:lstStyle/>
        <a:p>
          <a:endParaRPr lang="en-GB"/>
        </a:p>
      </dgm:t>
    </dgm:pt>
    <dgm:pt modelId="{6CF36A4B-7AD4-7F47-B2DA-B5A205262824}" type="sibTrans" cxnId="{FD500BE8-C76A-814D-9D4F-3C98DAB3CFD5}">
      <dgm:prSet/>
      <dgm:spPr/>
      <dgm:t>
        <a:bodyPr/>
        <a:lstStyle/>
        <a:p>
          <a:endParaRPr lang="en-GB"/>
        </a:p>
      </dgm:t>
    </dgm:pt>
    <dgm:pt modelId="{ADBC0C65-7A2C-7C4D-937E-EC7C688C48EE}" type="pres">
      <dgm:prSet presAssocID="{D0D9C679-BE48-46F6-B69D-503EFC89D479}" presName="linear" presStyleCnt="0">
        <dgm:presLayoutVars>
          <dgm:animLvl val="lvl"/>
          <dgm:resizeHandles val="exact"/>
        </dgm:presLayoutVars>
      </dgm:prSet>
      <dgm:spPr/>
    </dgm:pt>
    <dgm:pt modelId="{5A9AC4EA-85C8-F842-AD18-CED1F2F99A36}" type="pres">
      <dgm:prSet presAssocID="{34DCC170-2D7E-0747-A208-28502F69D7F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967D7BD-4936-E045-8862-C37520F27FD6}" type="pres">
      <dgm:prSet presAssocID="{1A894231-F7FF-1D4B-9E39-399D7CC08B38}" presName="spacer" presStyleCnt="0"/>
      <dgm:spPr/>
    </dgm:pt>
    <dgm:pt modelId="{A68797B2-2FF7-3049-B551-5343A64BCC99}" type="pres">
      <dgm:prSet presAssocID="{AE4527CD-9498-AD4D-A03A-9F92A829FC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A92518-78BA-2846-98A2-8F35338AA67C}" type="pres">
      <dgm:prSet presAssocID="{D86478A1-462C-954C-B39F-D1EF5E312AD3}" presName="spacer" presStyleCnt="0"/>
      <dgm:spPr/>
    </dgm:pt>
    <dgm:pt modelId="{5A6C0238-8BFE-5C48-BA10-ED0486AC3672}" type="pres">
      <dgm:prSet presAssocID="{DBB6A7B1-BE95-7841-9B6D-BD0D574746C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B07A816-53CE-624D-A494-CD0F553C1944}" type="presOf" srcId="{34DCC170-2D7E-0747-A208-28502F69D7FA}" destId="{5A9AC4EA-85C8-F842-AD18-CED1F2F99A36}" srcOrd="0" destOrd="0" presId="urn:microsoft.com/office/officeart/2005/8/layout/vList2"/>
    <dgm:cxn modelId="{FF50A617-CC6C-2643-A852-C2148F6E7896}" srcId="{D0D9C679-BE48-46F6-B69D-503EFC89D479}" destId="{34DCC170-2D7E-0747-A208-28502F69D7FA}" srcOrd="0" destOrd="0" parTransId="{E43E890A-83A2-F046-BE49-841B4C909054}" sibTransId="{1A894231-F7FF-1D4B-9E39-399D7CC08B38}"/>
    <dgm:cxn modelId="{22C5C52D-7D82-8540-ABCD-7FE50B31EDEB}" type="presOf" srcId="{DBB6A7B1-BE95-7841-9B6D-BD0D574746C2}" destId="{5A6C0238-8BFE-5C48-BA10-ED0486AC3672}" srcOrd="0" destOrd="0" presId="urn:microsoft.com/office/officeart/2005/8/layout/vList2"/>
    <dgm:cxn modelId="{C446DE9F-BABB-2E48-A57B-FA1634620A9F}" type="presOf" srcId="{D0D9C679-BE48-46F6-B69D-503EFC89D479}" destId="{ADBC0C65-7A2C-7C4D-937E-EC7C688C48EE}" srcOrd="0" destOrd="0" presId="urn:microsoft.com/office/officeart/2005/8/layout/vList2"/>
    <dgm:cxn modelId="{6882ABAB-8B54-0D49-93CA-68CA9F09C742}" srcId="{D0D9C679-BE48-46F6-B69D-503EFC89D479}" destId="{AE4527CD-9498-AD4D-A03A-9F92A829FC7A}" srcOrd="1" destOrd="0" parTransId="{F190A173-5565-1641-B4BB-39B92E2C05E1}" sibTransId="{D86478A1-462C-954C-B39F-D1EF5E312AD3}"/>
    <dgm:cxn modelId="{2679F3DC-8136-8F4D-A3EF-3B733A680217}" type="presOf" srcId="{AE4527CD-9498-AD4D-A03A-9F92A829FC7A}" destId="{A68797B2-2FF7-3049-B551-5343A64BCC99}" srcOrd="0" destOrd="0" presId="urn:microsoft.com/office/officeart/2005/8/layout/vList2"/>
    <dgm:cxn modelId="{FD500BE8-C76A-814D-9D4F-3C98DAB3CFD5}" srcId="{D0D9C679-BE48-46F6-B69D-503EFC89D479}" destId="{DBB6A7B1-BE95-7841-9B6D-BD0D574746C2}" srcOrd="2" destOrd="0" parTransId="{8BC4BDB4-95AC-FE43-9298-F2AE5BA4CCE9}" sibTransId="{6CF36A4B-7AD4-7F47-B2DA-B5A205262824}"/>
    <dgm:cxn modelId="{6145476B-A2A1-F54E-93AD-C71A5912F46A}" type="presParOf" srcId="{ADBC0C65-7A2C-7C4D-937E-EC7C688C48EE}" destId="{5A9AC4EA-85C8-F842-AD18-CED1F2F99A36}" srcOrd="0" destOrd="0" presId="urn:microsoft.com/office/officeart/2005/8/layout/vList2"/>
    <dgm:cxn modelId="{7D037496-8741-614F-AAA2-5CF8F6868335}" type="presParOf" srcId="{ADBC0C65-7A2C-7C4D-937E-EC7C688C48EE}" destId="{A967D7BD-4936-E045-8862-C37520F27FD6}" srcOrd="1" destOrd="0" presId="urn:microsoft.com/office/officeart/2005/8/layout/vList2"/>
    <dgm:cxn modelId="{60DAF64E-E117-284E-9DA9-9DD2B4A77F39}" type="presParOf" srcId="{ADBC0C65-7A2C-7C4D-937E-EC7C688C48EE}" destId="{A68797B2-2FF7-3049-B551-5343A64BCC99}" srcOrd="2" destOrd="0" presId="urn:microsoft.com/office/officeart/2005/8/layout/vList2"/>
    <dgm:cxn modelId="{6772AC77-2EF9-AB4A-8635-154BF78B293B}" type="presParOf" srcId="{ADBC0C65-7A2C-7C4D-937E-EC7C688C48EE}" destId="{51A92518-78BA-2846-98A2-8F35338AA67C}" srcOrd="3" destOrd="0" presId="urn:microsoft.com/office/officeart/2005/8/layout/vList2"/>
    <dgm:cxn modelId="{A3E5AEC9-85BF-004E-91A3-43CE0DF9B4B1}" type="presParOf" srcId="{ADBC0C65-7A2C-7C4D-937E-EC7C688C48EE}" destId="{5A6C0238-8BFE-5C48-BA10-ED0486AC367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55DF8-491A-CD48-BBF8-370D1BCBC39D}">
      <dsp:nvSpPr>
        <dsp:cNvPr id="0" name=""/>
        <dsp:cNvSpPr/>
      </dsp:nvSpPr>
      <dsp:spPr>
        <a:xfrm>
          <a:off x="0" y="727221"/>
          <a:ext cx="6367912" cy="1594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Form trios of subject departments from different schools in a local authority or regional improvement collaborative.</a:t>
          </a:r>
          <a:endParaRPr lang="en-US" sz="2900" kern="1200"/>
        </a:p>
      </dsp:txBody>
      <dsp:txXfrm>
        <a:off x="77847" y="805068"/>
        <a:ext cx="6212218" cy="1439016"/>
      </dsp:txXfrm>
    </dsp:sp>
    <dsp:sp modelId="{937531C8-8239-BF4C-A6D7-CCC4BF0C4124}">
      <dsp:nvSpPr>
        <dsp:cNvPr id="0" name=""/>
        <dsp:cNvSpPr/>
      </dsp:nvSpPr>
      <dsp:spPr>
        <a:xfrm>
          <a:off x="0" y="2405451"/>
          <a:ext cx="6367912" cy="159471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One person from each department uploads learner evidence to OneNote.</a:t>
          </a:r>
          <a:endParaRPr lang="en-US" sz="2900" kern="1200"/>
        </a:p>
      </dsp:txBody>
      <dsp:txXfrm>
        <a:off x="77847" y="2483298"/>
        <a:ext cx="6212218" cy="1439016"/>
      </dsp:txXfrm>
    </dsp:sp>
    <dsp:sp modelId="{EC0F856E-7166-0647-87E7-ED756181DFCB}">
      <dsp:nvSpPr>
        <dsp:cNvPr id="0" name=""/>
        <dsp:cNvSpPr/>
      </dsp:nvSpPr>
      <dsp:spPr>
        <a:xfrm>
          <a:off x="0" y="4083681"/>
          <a:ext cx="6367912" cy="15947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All members of the departments join the team to access the OneNote</a:t>
          </a:r>
          <a:endParaRPr lang="en-US" sz="2900" kern="1200"/>
        </a:p>
      </dsp:txBody>
      <dsp:txXfrm>
        <a:off x="77847" y="4161528"/>
        <a:ext cx="6212218" cy="1439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55DF8-491A-CD48-BBF8-370D1BCBC39D}">
      <dsp:nvSpPr>
        <dsp:cNvPr id="0" name=""/>
        <dsp:cNvSpPr/>
      </dsp:nvSpPr>
      <dsp:spPr>
        <a:xfrm>
          <a:off x="0" y="70806"/>
          <a:ext cx="6367912" cy="308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In smaller local authorities or single person departments in local authorities / regional improvement collaboratives, each person would be responsible for joining the team and uploading evidence</a:t>
          </a:r>
          <a:endParaRPr lang="en-US" sz="3000" kern="1200" dirty="0"/>
        </a:p>
      </dsp:txBody>
      <dsp:txXfrm>
        <a:off x="150783" y="221589"/>
        <a:ext cx="6066346" cy="2787234"/>
      </dsp:txXfrm>
    </dsp:sp>
    <dsp:sp modelId="{937531C8-8239-BF4C-A6D7-CCC4BF0C4124}">
      <dsp:nvSpPr>
        <dsp:cNvPr id="0" name=""/>
        <dsp:cNvSpPr/>
      </dsp:nvSpPr>
      <dsp:spPr>
        <a:xfrm>
          <a:off x="0" y="3246006"/>
          <a:ext cx="6367912" cy="30888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Each person uploads learner evidence to OneNote.</a:t>
          </a:r>
          <a:endParaRPr lang="en-US" sz="3000" kern="1200" dirty="0"/>
        </a:p>
      </dsp:txBody>
      <dsp:txXfrm>
        <a:off x="150783" y="3396789"/>
        <a:ext cx="6066346" cy="2787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AC4EA-85C8-F842-AD18-CED1F2F99A36}">
      <dsp:nvSpPr>
        <dsp:cNvPr id="0" name=""/>
        <dsp:cNvSpPr/>
      </dsp:nvSpPr>
      <dsp:spPr>
        <a:xfrm>
          <a:off x="0" y="54453"/>
          <a:ext cx="6367912" cy="20432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2900" kern="1200"/>
            <a:t>Create Section Groups for each subject. (must be done via OneNote desktop app)</a:t>
          </a:r>
        </a:p>
      </dsp:txBody>
      <dsp:txXfrm>
        <a:off x="99742" y="154195"/>
        <a:ext cx="6168428" cy="1843738"/>
      </dsp:txXfrm>
    </dsp:sp>
    <dsp:sp modelId="{A68797B2-2FF7-3049-B551-5343A64BCC99}">
      <dsp:nvSpPr>
        <dsp:cNvPr id="0" name=""/>
        <dsp:cNvSpPr/>
      </dsp:nvSpPr>
      <dsp:spPr>
        <a:xfrm>
          <a:off x="0" y="2181195"/>
          <a:ext cx="6367912" cy="204322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2900" kern="1200" dirty="0"/>
            <a:t>Within each Section Group, create appropriate sections for courses</a:t>
          </a:r>
        </a:p>
      </dsp:txBody>
      <dsp:txXfrm>
        <a:off x="99742" y="2280937"/>
        <a:ext cx="6168428" cy="1843738"/>
      </dsp:txXfrm>
    </dsp:sp>
    <dsp:sp modelId="{5A6C0238-8BFE-5C48-BA10-ED0486AC3672}">
      <dsp:nvSpPr>
        <dsp:cNvPr id="0" name=""/>
        <dsp:cNvSpPr/>
      </dsp:nvSpPr>
      <dsp:spPr>
        <a:xfrm>
          <a:off x="0" y="4307937"/>
          <a:ext cx="6367912" cy="204322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Each staff member/department uploads learner evidence to an appropriate page within the subject section</a:t>
          </a:r>
        </a:p>
      </dsp:txBody>
      <dsp:txXfrm>
        <a:off x="99742" y="4407679"/>
        <a:ext cx="6168428" cy="1843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55A7-EC39-CE45-80FA-9E8AFE6ED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85C5E-615B-AD48-96B0-EE11DE4F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0F028-2894-2D45-A015-15138170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DC9E-07DE-0E4B-B49C-716896CF8EC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FC66B-5AAE-BF42-8B13-6DA773A31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F8F5F-C905-1047-9DD6-8A587B71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C56F-B5BE-B748-ABFD-0F5B5CED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F319-35AD-784C-AD5D-7B6A92E77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E346E-7F48-9943-9E46-08537F4AA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E9EC2-8349-3541-A08C-858323A2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DC9E-07DE-0E4B-B49C-716896CF8EC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B60A4-F163-CF4B-A754-F5E2F69C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AB728-40EC-6D4E-A266-ABDC1E50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C56F-B5BE-B748-ABFD-0F5B5CED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3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A046C9-8584-0D4E-BBAB-37D89CB1C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E5A77-2398-1348-ACC8-0D74F75B9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E91B9-C23F-E142-BE01-0ACA1431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DC9E-07DE-0E4B-B49C-716896CF8EC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1D4B0-1363-B644-8B69-3194C76F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721E5-9579-474E-A888-8E37EA4F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C56F-B5BE-B748-ABFD-0F5B5CED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6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530-475B-5848-9BC3-6106018FA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3EFED-FCA5-C248-A1B0-557289090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FC1DC-8A87-7F40-8ED7-77ED7322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DC9E-07DE-0E4B-B49C-716896CF8EC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87FC9-319A-7E45-B9C1-860943853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1EBF7-B71A-2C41-B408-FEF3883E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C56F-B5BE-B748-ABFD-0F5B5CED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681A9-C14F-BB45-B0C7-14F03284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B818B-44E2-0840-8DDE-189F3DB3F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6FAE1-57D7-8942-BC3B-8182BDD9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DC9E-07DE-0E4B-B49C-716896CF8EC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4729-8EF7-8244-AF4E-27D66ACC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2EA3-2514-D140-A3E7-63205EAE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C56F-B5BE-B748-ABFD-0F5B5CED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45BD-2FFD-CF48-9379-B6F42D80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186C7-7C49-9143-BD81-6637AA8D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9FE76-44E3-2D4B-8CEB-FFD173673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EBC37-9DEC-FC46-8933-147198E24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DC9E-07DE-0E4B-B49C-716896CF8EC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CAF12-16A5-124B-B3BB-ACCB5AF2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66F85-4700-7744-99A6-8EFA2ECC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C56F-B5BE-B748-ABFD-0F5B5CED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4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23B9-94DB-8F41-91C4-8D8563BD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410E3-269D-B245-9BC8-D2F7A266A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D009F-4C77-744A-B15E-D8D11956B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4D60F-7B01-7442-87ED-57A8CFA13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A1240-1B9A-5D4F-A4DC-21969090B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BC7A52-7E14-F840-8B7D-D8012C710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DC9E-07DE-0E4B-B49C-716896CF8EC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0C19F9-BD96-EF40-9006-607F589E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66365-168E-7149-99A7-3E810C6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C56F-B5BE-B748-ABFD-0F5B5CED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1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BF54-B3D6-884E-A56C-0A412B7FB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FBFC7-DC18-0F47-9744-FEF09E330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DC9E-07DE-0E4B-B49C-716896CF8EC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7FED2-B27C-BA40-B53A-454D1808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CDBD9-1D1C-4F4E-A33F-E2E5EBCC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C56F-B5BE-B748-ABFD-0F5B5CED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0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344FA2-59D0-5A49-A2E2-84885ADC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DC9E-07DE-0E4B-B49C-716896CF8EC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8CDC1B-F422-6141-8FAF-A35C043B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83594-AAD8-F542-8C3A-E72AD269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C56F-B5BE-B748-ABFD-0F5B5CED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7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D070-F8EC-E549-B4A8-374224F6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BA491-5FA8-6A46-87F4-130B7F3E7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FACCB-7D3E-554C-880E-4D7FC804A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6AC2C-4774-4E4D-B42C-102E8D6D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DC9E-07DE-0E4B-B49C-716896CF8EC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7221D-5C3E-424E-BC36-B821BE965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808EC-A068-904C-884E-5C2C2F57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C56F-B5BE-B748-ABFD-0F5B5CED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0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FA9C-4FFB-6D46-9D1D-2BB1C245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474B20-8737-1A47-9B2E-EFE00EFF2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5DB67-548B-0C4C-A451-49FA2A1A9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E546A-2EE0-714F-BE92-D51154B4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DC9E-07DE-0E4B-B49C-716896CF8EC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8D3CA-EACD-C04A-B3E6-C6DF278C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8F0BF-C072-8C4D-A735-0D9EDF02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C56F-B5BE-B748-ABFD-0F5B5CED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6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78F8D7-8600-824F-9140-F8CF06EE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D1F1D-AACD-BE40-A3A3-1BA43D0AD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915C9-DBF2-E647-8DB2-5E9B473D9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8DC9E-07DE-0E4B-B49C-716896CF8EC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9BF50-998D-2A49-970A-ECD59DFE1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00940-E731-D848-ABED-00D7EA3A4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C56F-B5BE-B748-ABFD-0F5B5CED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5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B7361-8FE0-1F41-BB46-9C224E2BB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521594"/>
          </a:xfrm>
        </p:spPr>
        <p:txBody>
          <a:bodyPr>
            <a:normAutofit/>
          </a:bodyPr>
          <a:lstStyle/>
          <a:p>
            <a:r>
              <a:rPr lang="en-US" sz="7000"/>
              <a:t>Quality Assurance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C9303-2E8A-1B49-B245-E4121EF32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>
            <a:normAutofit/>
          </a:bodyPr>
          <a:lstStyle/>
          <a:p>
            <a:r>
              <a:rPr lang="en-US" dirty="0"/>
              <a:t>A digital option for National Qualifications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682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77CDDC-13D9-784C-8D01-4BC87E40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Use Case 4: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Specific Questions / Assignment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999F6-B2EA-224E-9869-6851E4FA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117" y="545704"/>
            <a:ext cx="7490916" cy="57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77CDDC-13D9-784C-8D01-4BC87E40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Use Case 1</a:t>
            </a:r>
            <a:br>
              <a:rPr lang="en-GB" sz="4800" b="1" dirty="0">
                <a:solidFill>
                  <a:schemeClr val="bg1"/>
                </a:solidFill>
              </a:rPr>
            </a:br>
            <a:r>
              <a:rPr lang="en-GB" sz="4800" b="1" dirty="0">
                <a:solidFill>
                  <a:schemeClr val="bg1"/>
                </a:solidFill>
              </a:rPr>
              <a:t>Department</a:t>
            </a:r>
            <a:br>
              <a:rPr lang="en-GB" sz="4800" b="1" dirty="0">
                <a:solidFill>
                  <a:schemeClr val="bg1"/>
                </a:solidFill>
              </a:rPr>
            </a:br>
            <a:r>
              <a:rPr lang="en-GB" sz="4800" b="1" dirty="0">
                <a:solidFill>
                  <a:schemeClr val="bg1"/>
                </a:solidFill>
              </a:rPr>
              <a:t>Trios/Groups Across LAs/RICs</a:t>
            </a:r>
            <a:br>
              <a:rPr lang="en-GB" sz="4800" b="1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21C990-0E5E-40ED-AA88-22E52EC44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226192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79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CDB2CBD-6D8F-8946-8EAD-D13C6BAC8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90" y="481644"/>
            <a:ext cx="11072984" cy="598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5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77CDDC-13D9-784C-8D01-4BC87E40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Use Case 2:  Single Person departments across LAs/RICs</a:t>
            </a:r>
            <a:r>
              <a:rPr lang="en-GB" sz="4800" b="1" dirty="0">
                <a:solidFill>
                  <a:schemeClr val="bg1"/>
                </a:solidFill>
                <a:effectLst/>
              </a:rPr>
              <a:t> </a:t>
            </a:r>
            <a:br>
              <a:rPr lang="en-GB" sz="4800" b="1" dirty="0">
                <a:solidFill>
                  <a:schemeClr val="bg1"/>
                </a:solidFill>
              </a:rPr>
            </a:br>
            <a:endParaRPr lang="en-US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21C990-0E5E-40ED-AA88-22E52EC44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508516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146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8FBB02-CFD6-7A4B-98FE-225F31806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48" y="448726"/>
            <a:ext cx="11022904" cy="62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2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77CDDC-13D9-784C-8D01-4BC87E40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Use Case 3: Whole School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21C990-0E5E-40ED-AA88-22E52EC44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117387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03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B9C2BB-6898-1147-B2D7-D1C7E634A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27"/>
          <a:stretch/>
        </p:blipFill>
        <p:spPr>
          <a:xfrm>
            <a:off x="281757" y="404070"/>
            <a:ext cx="11245103" cy="633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0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5AE22B1-BBF8-B64D-AD54-219D92EC97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567291"/>
              </p:ext>
            </p:extLst>
          </p:nvPr>
        </p:nvGraphicFramePr>
        <p:xfrm>
          <a:off x="280905" y="842481"/>
          <a:ext cx="13074266" cy="4972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5943600" imgH="2260600" progId="Word.Document.12">
                  <p:embed/>
                </p:oleObj>
              </mc:Choice>
              <mc:Fallback>
                <p:oleObj name="Document" r:id="rId3" imgW="5943600" imgH="226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905" y="842481"/>
                        <a:ext cx="13074266" cy="4972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98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7242F4D-DB6A-184F-A84F-3A4BCA5628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092362"/>
              </p:ext>
            </p:extLst>
          </p:nvPr>
        </p:nvGraphicFramePr>
        <p:xfrm>
          <a:off x="274868" y="842481"/>
          <a:ext cx="11825833" cy="560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3" imgW="5943600" imgH="2819400" progId="Word.Document.12">
                  <p:embed/>
                </p:oleObj>
              </mc:Choice>
              <mc:Fallback>
                <p:oleObj name="Document" r:id="rId3" imgW="5943600" imgH="281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868" y="842481"/>
                        <a:ext cx="11825833" cy="5609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955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Macintosh PowerPoint</Application>
  <PresentationFormat>Widescreen</PresentationFormat>
  <Paragraphs>14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 Theme</vt:lpstr>
      <vt:lpstr>Microsoft Word Document</vt:lpstr>
      <vt:lpstr>Quality Assurance</vt:lpstr>
      <vt:lpstr>Use Case 1 Department Trios/Groups Across LAs/RICs </vt:lpstr>
      <vt:lpstr>PowerPoint Presentation</vt:lpstr>
      <vt:lpstr>Use Case 2:  Single Person departments across LAs/RICs  </vt:lpstr>
      <vt:lpstr>PowerPoint Presentation</vt:lpstr>
      <vt:lpstr>Use Case 3: Whole School</vt:lpstr>
      <vt:lpstr>PowerPoint Presentation</vt:lpstr>
      <vt:lpstr>PowerPoint Presentation</vt:lpstr>
      <vt:lpstr>PowerPoint Presentation</vt:lpstr>
      <vt:lpstr>Use Case 4: Specific Questions /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Assurance</dc:title>
  <dc:creator>Brian Clark</dc:creator>
  <cp:lastModifiedBy>Brian Clark</cp:lastModifiedBy>
  <cp:revision>1</cp:revision>
  <dcterms:created xsi:type="dcterms:W3CDTF">2021-03-10T15:56:51Z</dcterms:created>
  <dcterms:modified xsi:type="dcterms:W3CDTF">2021-03-10T15:57:12Z</dcterms:modified>
</cp:coreProperties>
</file>