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18"/>
  </p:notesMasterIdLst>
  <p:sldIdLst>
    <p:sldId id="256" r:id="rId3"/>
    <p:sldId id="257" r:id="rId4"/>
    <p:sldId id="258" r:id="rId5"/>
    <p:sldId id="260" r:id="rId6"/>
    <p:sldId id="274" r:id="rId7"/>
    <p:sldId id="273" r:id="rId8"/>
    <p:sldId id="276" r:id="rId9"/>
    <p:sldId id="279" r:id="rId10"/>
    <p:sldId id="262" r:id="rId11"/>
    <p:sldId id="272" r:id="rId12"/>
    <p:sldId id="265" r:id="rId13"/>
    <p:sldId id="266" r:id="rId14"/>
    <p:sldId id="277" r:id="rId15"/>
    <p:sldId id="275" r:id="rId16"/>
    <p:sldId id="2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66" d="100"/>
          <a:sy n="66" d="100"/>
        </p:scale>
        <p:origin x="71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23D248-59AA-4DE0-905F-575B4F518B1E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56B707-7C1F-42FD-A84D-585951F74CC2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RESPECT</a:t>
          </a:r>
          <a:endParaRPr lang="en-US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7BBE04-FD73-41F4-93DA-DEEE4DCB2BD5}" type="parTrans" cxnId="{88050FCA-8387-450D-A938-E2C7D9514B78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B1964A03-3924-42AF-A2E5-E9E8064EAE0D}" type="sibTrans" cxnId="{88050FCA-8387-450D-A938-E2C7D9514B78}">
      <dgm:prSet/>
      <dgm:spPr/>
      <dgm:t>
        <a:bodyPr/>
        <a:lstStyle/>
        <a:p>
          <a:endParaRPr lang="en-US"/>
        </a:p>
      </dgm:t>
    </dgm:pt>
    <dgm:pt modelId="{8C52EFF0-2EB3-41A7-A7D5-CC7001881343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HEALTHY RELATIONSHIPS</a:t>
          </a:r>
          <a:endParaRPr lang="en-US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19763A-92E4-4E81-B148-D127F066327F}" type="parTrans" cxnId="{E5261509-DB7C-407C-96D8-0483F0408B23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3ECB33F0-7987-4D62-A04C-F356526742B2}" type="sibTrans" cxnId="{E5261509-DB7C-407C-96D8-0483F0408B23}">
      <dgm:prSet/>
      <dgm:spPr/>
      <dgm:t>
        <a:bodyPr/>
        <a:lstStyle/>
        <a:p>
          <a:endParaRPr lang="en-US"/>
        </a:p>
      </dgm:t>
    </dgm:pt>
    <dgm:pt modelId="{92F40D02-734D-4F38-9191-38ED2622F7F1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LOOKING AFTER YOUR FRIENDS</a:t>
          </a:r>
          <a:endParaRPr lang="en-US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716D87-592A-4FEC-A212-395815833AF3}" type="parTrans" cxnId="{86AE724F-DE9D-49A1-85A9-009EE9D90F78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6D8E8F93-911E-4611-8AD9-7060C9D12096}" type="sibTrans" cxnId="{86AE724F-DE9D-49A1-85A9-009EE9D90F78}">
      <dgm:prSet/>
      <dgm:spPr/>
      <dgm:t>
        <a:bodyPr/>
        <a:lstStyle/>
        <a:p>
          <a:endParaRPr lang="en-US"/>
        </a:p>
      </dgm:t>
    </dgm:pt>
    <dgm:pt modelId="{D3DF8570-47B3-4780-BF5F-8756EA7A605A}">
      <dgm:prSet phldrT="[Text]" custT="1"/>
      <dgm:spPr>
        <a:solidFill>
          <a:schemeClr val="bg2"/>
        </a:solidFill>
      </dgm:spPr>
      <dgm:t>
        <a:bodyPr/>
        <a:lstStyle/>
        <a:p>
          <a:r>
            <a:rPr lang="en-US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KEEPING SAFE</a:t>
          </a:r>
          <a:endParaRPr lang="en-US" sz="2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308BA4-78D5-4DAE-B84E-0AFCD9B81232}" type="parTrans" cxnId="{EDB70D29-48E3-47AD-844A-7492B8A4C76C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190362C0-7A26-4FC1-9E36-9C6DA6407721}" type="sibTrans" cxnId="{EDB70D29-48E3-47AD-844A-7492B8A4C76C}">
      <dgm:prSet/>
      <dgm:spPr/>
      <dgm:t>
        <a:bodyPr/>
        <a:lstStyle/>
        <a:p>
          <a:endParaRPr lang="en-US"/>
        </a:p>
      </dgm:t>
    </dgm:pt>
    <dgm:pt modelId="{352076C4-388F-412C-82FE-F423DC8D4E78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dirty="0"/>
        </a:p>
      </dgm:t>
    </dgm:pt>
    <dgm:pt modelId="{7574454A-3097-4468-93F0-5023DBC5A02C}" type="sibTrans" cxnId="{EE3673F5-C14F-481C-A7CF-16567C1A6D79}">
      <dgm:prSet/>
      <dgm:spPr/>
      <dgm:t>
        <a:bodyPr/>
        <a:lstStyle/>
        <a:p>
          <a:endParaRPr lang="en-US"/>
        </a:p>
      </dgm:t>
    </dgm:pt>
    <dgm:pt modelId="{F3D2360E-93BE-4965-901C-A0BEB82E0B3B}" type="parTrans" cxnId="{EE3673F5-C14F-481C-A7CF-16567C1A6D79}">
      <dgm:prSet/>
      <dgm:spPr/>
      <dgm:t>
        <a:bodyPr/>
        <a:lstStyle/>
        <a:p>
          <a:endParaRPr lang="en-US"/>
        </a:p>
      </dgm:t>
    </dgm:pt>
    <dgm:pt modelId="{52F94298-BB68-4BA7-8843-9B4A0C0003E7}" type="pres">
      <dgm:prSet presAssocID="{D923D248-59AA-4DE0-905F-575B4F518B1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23813A-49E7-4D3B-97B0-62900B4AF616}" type="pres">
      <dgm:prSet presAssocID="{352076C4-388F-412C-82FE-F423DC8D4E78}" presName="centerShape" presStyleLbl="node0" presStyleIdx="0" presStyleCnt="1" custScaleX="166788" custScaleY="114701" custLinFactNeighborX="5004" custLinFactNeighborY="-277"/>
      <dgm:spPr/>
      <dgm:t>
        <a:bodyPr/>
        <a:lstStyle/>
        <a:p>
          <a:endParaRPr lang="en-US"/>
        </a:p>
      </dgm:t>
    </dgm:pt>
    <dgm:pt modelId="{0679DB46-555C-4FAC-9D52-52174DA090AD}" type="pres">
      <dgm:prSet presAssocID="{7E7BBE04-FD73-41F4-93DA-DEEE4DCB2BD5}" presName="parTrans" presStyleLbl="sibTrans2D1" presStyleIdx="0" presStyleCnt="4" custLinFactNeighborY="4570"/>
      <dgm:spPr/>
      <dgm:t>
        <a:bodyPr/>
        <a:lstStyle/>
        <a:p>
          <a:endParaRPr lang="en-US"/>
        </a:p>
      </dgm:t>
    </dgm:pt>
    <dgm:pt modelId="{8F4FFF07-4220-46EE-9868-A3CB8193E9D2}" type="pres">
      <dgm:prSet presAssocID="{7E7BBE04-FD73-41F4-93DA-DEEE4DCB2BD5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8AECD06E-A3E3-4B97-857C-9DC03735B238}" type="pres">
      <dgm:prSet presAssocID="{A556B707-7C1F-42FD-A84D-585951F74CC2}" presName="node" presStyleLbl="node1" presStyleIdx="0" presStyleCnt="4" custScaleX="171426" custRadScaleRad="101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87784-BAC1-4FAE-8DE0-8873C19BA68C}" type="pres">
      <dgm:prSet presAssocID="{FF19763A-92E4-4E81-B148-D127F066327F}" presName="parTrans" presStyleLbl="sibTrans2D1" presStyleIdx="1" presStyleCnt="4"/>
      <dgm:spPr/>
      <dgm:t>
        <a:bodyPr/>
        <a:lstStyle/>
        <a:p>
          <a:endParaRPr lang="en-US"/>
        </a:p>
      </dgm:t>
    </dgm:pt>
    <dgm:pt modelId="{C35132BB-A4F2-49B2-8827-D6B020866E1E}" type="pres">
      <dgm:prSet presAssocID="{FF19763A-92E4-4E81-B148-D127F066327F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DF461A04-B03C-4C39-82A2-BBBCCB56A709}" type="pres">
      <dgm:prSet presAssocID="{8C52EFF0-2EB3-41A7-A7D5-CC7001881343}" presName="node" presStyleLbl="node1" presStyleIdx="1" presStyleCnt="4" custScaleX="221422" custRadScaleRad="165512" custRadScaleInc="-39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1D7E3A-315A-44C1-BADB-27630541B319}" type="pres">
      <dgm:prSet presAssocID="{6E716D87-592A-4FEC-A212-395815833AF3}" presName="parTrans" presStyleLbl="sibTrans2D1" presStyleIdx="2" presStyleCnt="4"/>
      <dgm:spPr/>
      <dgm:t>
        <a:bodyPr/>
        <a:lstStyle/>
        <a:p>
          <a:endParaRPr lang="en-US"/>
        </a:p>
      </dgm:t>
    </dgm:pt>
    <dgm:pt modelId="{1C713EF7-0ED7-45C1-8A14-2461DA0EC8D1}" type="pres">
      <dgm:prSet presAssocID="{6E716D87-592A-4FEC-A212-395815833AF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11C7B18B-B17E-4CF1-A7DE-63DF6E695CBA}" type="pres">
      <dgm:prSet presAssocID="{92F40D02-734D-4F38-9191-38ED2622F7F1}" presName="node" presStyleLbl="node1" presStyleIdx="2" presStyleCnt="4" custScaleX="1704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8F15A-1349-4021-A1EE-DC90FE249650}" type="pres">
      <dgm:prSet presAssocID="{D7308BA4-78D5-4DAE-B84E-0AFCD9B81232}" presName="parTrans" presStyleLbl="sibTrans2D1" presStyleIdx="3" presStyleCnt="4"/>
      <dgm:spPr/>
      <dgm:t>
        <a:bodyPr/>
        <a:lstStyle/>
        <a:p>
          <a:endParaRPr lang="en-US"/>
        </a:p>
      </dgm:t>
    </dgm:pt>
    <dgm:pt modelId="{D1FFBA55-B9AC-4645-87A5-0217BBF31D43}" type="pres">
      <dgm:prSet presAssocID="{D7308BA4-78D5-4DAE-B84E-0AFCD9B81232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B9B324B2-1913-44AA-A05E-D6CD91B78E22}" type="pres">
      <dgm:prSet presAssocID="{D3DF8570-47B3-4780-BF5F-8756EA7A605A}" presName="node" presStyleLbl="node1" presStyleIdx="3" presStyleCnt="4" custScaleX="200994" custRadScaleRad="143039" custRadScaleInc="17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FB0DF16-84D9-4E88-A046-883AAD16A94D}" type="presOf" srcId="{6E716D87-592A-4FEC-A212-395815833AF3}" destId="{931D7E3A-315A-44C1-BADB-27630541B319}" srcOrd="0" destOrd="0" presId="urn:microsoft.com/office/officeart/2005/8/layout/radial5"/>
    <dgm:cxn modelId="{EE3673F5-C14F-481C-A7CF-16567C1A6D79}" srcId="{D923D248-59AA-4DE0-905F-575B4F518B1E}" destId="{352076C4-388F-412C-82FE-F423DC8D4E78}" srcOrd="0" destOrd="0" parTransId="{F3D2360E-93BE-4965-901C-A0BEB82E0B3B}" sibTransId="{7574454A-3097-4468-93F0-5023DBC5A02C}"/>
    <dgm:cxn modelId="{88050FCA-8387-450D-A938-E2C7D9514B78}" srcId="{352076C4-388F-412C-82FE-F423DC8D4E78}" destId="{A556B707-7C1F-42FD-A84D-585951F74CC2}" srcOrd="0" destOrd="0" parTransId="{7E7BBE04-FD73-41F4-93DA-DEEE4DCB2BD5}" sibTransId="{B1964A03-3924-42AF-A2E5-E9E8064EAE0D}"/>
    <dgm:cxn modelId="{E5261509-DB7C-407C-96D8-0483F0408B23}" srcId="{352076C4-388F-412C-82FE-F423DC8D4E78}" destId="{8C52EFF0-2EB3-41A7-A7D5-CC7001881343}" srcOrd="1" destOrd="0" parTransId="{FF19763A-92E4-4E81-B148-D127F066327F}" sibTransId="{3ECB33F0-7987-4D62-A04C-F356526742B2}"/>
    <dgm:cxn modelId="{A2ECD8BE-B749-4F22-AE4C-741AEAA323D5}" type="presOf" srcId="{8C52EFF0-2EB3-41A7-A7D5-CC7001881343}" destId="{DF461A04-B03C-4C39-82A2-BBBCCB56A709}" srcOrd="0" destOrd="0" presId="urn:microsoft.com/office/officeart/2005/8/layout/radial5"/>
    <dgm:cxn modelId="{B1BD21B0-E039-46C2-8E9F-F3640416B7B0}" type="presOf" srcId="{FF19763A-92E4-4E81-B148-D127F066327F}" destId="{AEB87784-BAC1-4FAE-8DE0-8873C19BA68C}" srcOrd="0" destOrd="0" presId="urn:microsoft.com/office/officeart/2005/8/layout/radial5"/>
    <dgm:cxn modelId="{EDB70D29-48E3-47AD-844A-7492B8A4C76C}" srcId="{352076C4-388F-412C-82FE-F423DC8D4E78}" destId="{D3DF8570-47B3-4780-BF5F-8756EA7A605A}" srcOrd="3" destOrd="0" parTransId="{D7308BA4-78D5-4DAE-B84E-0AFCD9B81232}" sibTransId="{190362C0-7A26-4FC1-9E36-9C6DA6407721}"/>
    <dgm:cxn modelId="{9CF3FD40-6C87-484F-A4AA-681E3491994F}" type="presOf" srcId="{A556B707-7C1F-42FD-A84D-585951F74CC2}" destId="{8AECD06E-A3E3-4B97-857C-9DC03735B238}" srcOrd="0" destOrd="0" presId="urn:microsoft.com/office/officeart/2005/8/layout/radial5"/>
    <dgm:cxn modelId="{D7249225-D278-41B8-81E2-C91EC8A47E91}" type="presOf" srcId="{D923D248-59AA-4DE0-905F-575B4F518B1E}" destId="{52F94298-BB68-4BA7-8843-9B4A0C0003E7}" srcOrd="0" destOrd="0" presId="urn:microsoft.com/office/officeart/2005/8/layout/radial5"/>
    <dgm:cxn modelId="{55B23201-B84E-4A01-B3F7-9CB4228FB12B}" type="presOf" srcId="{D3DF8570-47B3-4780-BF5F-8756EA7A605A}" destId="{B9B324B2-1913-44AA-A05E-D6CD91B78E22}" srcOrd="0" destOrd="0" presId="urn:microsoft.com/office/officeart/2005/8/layout/radial5"/>
    <dgm:cxn modelId="{0FAAB0F1-C115-4B23-B238-C1197073AFE1}" type="presOf" srcId="{6E716D87-592A-4FEC-A212-395815833AF3}" destId="{1C713EF7-0ED7-45C1-8A14-2461DA0EC8D1}" srcOrd="1" destOrd="0" presId="urn:microsoft.com/office/officeart/2005/8/layout/radial5"/>
    <dgm:cxn modelId="{7A578562-7A27-4B4E-952A-FE5136A1D16E}" type="presOf" srcId="{92F40D02-734D-4F38-9191-38ED2622F7F1}" destId="{11C7B18B-B17E-4CF1-A7DE-63DF6E695CBA}" srcOrd="0" destOrd="0" presId="urn:microsoft.com/office/officeart/2005/8/layout/radial5"/>
    <dgm:cxn modelId="{898F9092-7A11-4F3C-BCE6-5DF94AF371F8}" type="presOf" srcId="{352076C4-388F-412C-82FE-F423DC8D4E78}" destId="{1723813A-49E7-4D3B-97B0-62900B4AF616}" srcOrd="0" destOrd="0" presId="urn:microsoft.com/office/officeart/2005/8/layout/radial5"/>
    <dgm:cxn modelId="{281F5F6D-EB14-48AB-B8B1-E7E501C35239}" type="presOf" srcId="{D7308BA4-78D5-4DAE-B84E-0AFCD9B81232}" destId="{D1FFBA55-B9AC-4645-87A5-0217BBF31D43}" srcOrd="1" destOrd="0" presId="urn:microsoft.com/office/officeart/2005/8/layout/radial5"/>
    <dgm:cxn modelId="{0B674C4B-72AC-4E8A-9375-76C191300644}" type="presOf" srcId="{7E7BBE04-FD73-41F4-93DA-DEEE4DCB2BD5}" destId="{8F4FFF07-4220-46EE-9868-A3CB8193E9D2}" srcOrd="1" destOrd="0" presId="urn:microsoft.com/office/officeart/2005/8/layout/radial5"/>
    <dgm:cxn modelId="{F1CE0C56-BA10-4752-B539-2F13EDD51D41}" type="presOf" srcId="{7E7BBE04-FD73-41F4-93DA-DEEE4DCB2BD5}" destId="{0679DB46-555C-4FAC-9D52-52174DA090AD}" srcOrd="0" destOrd="0" presId="urn:microsoft.com/office/officeart/2005/8/layout/radial5"/>
    <dgm:cxn modelId="{86AE724F-DE9D-49A1-85A9-009EE9D90F78}" srcId="{352076C4-388F-412C-82FE-F423DC8D4E78}" destId="{92F40D02-734D-4F38-9191-38ED2622F7F1}" srcOrd="2" destOrd="0" parTransId="{6E716D87-592A-4FEC-A212-395815833AF3}" sibTransId="{6D8E8F93-911E-4611-8AD9-7060C9D12096}"/>
    <dgm:cxn modelId="{2ABD0814-8AF9-47B6-AB88-701682A1D495}" type="presOf" srcId="{D7308BA4-78D5-4DAE-B84E-0AFCD9B81232}" destId="{A958F15A-1349-4021-A1EE-DC90FE249650}" srcOrd="0" destOrd="0" presId="urn:microsoft.com/office/officeart/2005/8/layout/radial5"/>
    <dgm:cxn modelId="{2DCF68D1-5BF0-4C0B-A664-07BB9316BFEC}" type="presOf" srcId="{FF19763A-92E4-4E81-B148-D127F066327F}" destId="{C35132BB-A4F2-49B2-8827-D6B020866E1E}" srcOrd="1" destOrd="0" presId="urn:microsoft.com/office/officeart/2005/8/layout/radial5"/>
    <dgm:cxn modelId="{D9585156-EB8E-40A9-B04A-6445CF0460F0}" type="presParOf" srcId="{52F94298-BB68-4BA7-8843-9B4A0C0003E7}" destId="{1723813A-49E7-4D3B-97B0-62900B4AF616}" srcOrd="0" destOrd="0" presId="urn:microsoft.com/office/officeart/2005/8/layout/radial5"/>
    <dgm:cxn modelId="{7598641C-31AB-4B80-9AFC-FA50939DA2B3}" type="presParOf" srcId="{52F94298-BB68-4BA7-8843-9B4A0C0003E7}" destId="{0679DB46-555C-4FAC-9D52-52174DA090AD}" srcOrd="1" destOrd="0" presId="urn:microsoft.com/office/officeart/2005/8/layout/radial5"/>
    <dgm:cxn modelId="{6368DB8E-F967-4A43-9329-0BFC5EE4B029}" type="presParOf" srcId="{0679DB46-555C-4FAC-9D52-52174DA090AD}" destId="{8F4FFF07-4220-46EE-9868-A3CB8193E9D2}" srcOrd="0" destOrd="0" presId="urn:microsoft.com/office/officeart/2005/8/layout/radial5"/>
    <dgm:cxn modelId="{BDE3D638-EA4E-45D4-8FBD-524CE3F43388}" type="presParOf" srcId="{52F94298-BB68-4BA7-8843-9B4A0C0003E7}" destId="{8AECD06E-A3E3-4B97-857C-9DC03735B238}" srcOrd="2" destOrd="0" presId="urn:microsoft.com/office/officeart/2005/8/layout/radial5"/>
    <dgm:cxn modelId="{08288615-3A1B-4999-AC6B-8B593588C89C}" type="presParOf" srcId="{52F94298-BB68-4BA7-8843-9B4A0C0003E7}" destId="{AEB87784-BAC1-4FAE-8DE0-8873C19BA68C}" srcOrd="3" destOrd="0" presId="urn:microsoft.com/office/officeart/2005/8/layout/radial5"/>
    <dgm:cxn modelId="{A0825A5E-DC84-45C2-A5B3-6ADEBF04F523}" type="presParOf" srcId="{AEB87784-BAC1-4FAE-8DE0-8873C19BA68C}" destId="{C35132BB-A4F2-49B2-8827-D6B020866E1E}" srcOrd="0" destOrd="0" presId="urn:microsoft.com/office/officeart/2005/8/layout/radial5"/>
    <dgm:cxn modelId="{3970A78D-409E-40DF-B612-FF4B5CC6FC98}" type="presParOf" srcId="{52F94298-BB68-4BA7-8843-9B4A0C0003E7}" destId="{DF461A04-B03C-4C39-82A2-BBBCCB56A709}" srcOrd="4" destOrd="0" presId="urn:microsoft.com/office/officeart/2005/8/layout/radial5"/>
    <dgm:cxn modelId="{1393424F-A056-46CE-AF14-60F227B0C92A}" type="presParOf" srcId="{52F94298-BB68-4BA7-8843-9B4A0C0003E7}" destId="{931D7E3A-315A-44C1-BADB-27630541B319}" srcOrd="5" destOrd="0" presId="urn:microsoft.com/office/officeart/2005/8/layout/radial5"/>
    <dgm:cxn modelId="{5217CE03-6A24-427F-B666-BE6D54D3E95E}" type="presParOf" srcId="{931D7E3A-315A-44C1-BADB-27630541B319}" destId="{1C713EF7-0ED7-45C1-8A14-2461DA0EC8D1}" srcOrd="0" destOrd="0" presId="urn:microsoft.com/office/officeart/2005/8/layout/radial5"/>
    <dgm:cxn modelId="{46BF0974-E342-4CA0-8FB7-3418C3DFEEEF}" type="presParOf" srcId="{52F94298-BB68-4BA7-8843-9B4A0C0003E7}" destId="{11C7B18B-B17E-4CF1-A7DE-63DF6E695CBA}" srcOrd="6" destOrd="0" presId="urn:microsoft.com/office/officeart/2005/8/layout/radial5"/>
    <dgm:cxn modelId="{26EA119D-ABD7-413C-81D8-F84F4A0ADE64}" type="presParOf" srcId="{52F94298-BB68-4BA7-8843-9B4A0C0003E7}" destId="{A958F15A-1349-4021-A1EE-DC90FE249650}" srcOrd="7" destOrd="0" presId="urn:microsoft.com/office/officeart/2005/8/layout/radial5"/>
    <dgm:cxn modelId="{D49DE984-DDB9-485B-8516-EECFA1F91821}" type="presParOf" srcId="{A958F15A-1349-4021-A1EE-DC90FE249650}" destId="{D1FFBA55-B9AC-4645-87A5-0217BBF31D43}" srcOrd="0" destOrd="0" presId="urn:microsoft.com/office/officeart/2005/8/layout/radial5"/>
    <dgm:cxn modelId="{9A560AE1-3253-4D4F-B4DB-8A78B55C80BE}" type="presParOf" srcId="{52F94298-BB68-4BA7-8843-9B4A0C0003E7}" destId="{B9B324B2-1913-44AA-A05E-D6CD91B78E22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3813A-49E7-4D3B-97B0-62900B4AF616}">
      <dsp:nvSpPr>
        <dsp:cNvPr id="0" name=""/>
        <dsp:cNvSpPr/>
      </dsp:nvSpPr>
      <dsp:spPr>
        <a:xfrm>
          <a:off x="4351116" y="2263149"/>
          <a:ext cx="2687789" cy="184840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4744734" y="2533842"/>
        <a:ext cx="1900553" cy="1307021"/>
      </dsp:txXfrm>
    </dsp:sp>
    <dsp:sp modelId="{0679DB46-555C-4FAC-9D52-52174DA090AD}">
      <dsp:nvSpPr>
        <dsp:cNvPr id="0" name=""/>
        <dsp:cNvSpPr/>
      </dsp:nvSpPr>
      <dsp:spPr>
        <a:xfrm rot="15855863">
          <a:off x="5417987" y="1721730"/>
          <a:ext cx="311802" cy="57168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5469432" y="1882603"/>
        <a:ext cx="218261" cy="343010"/>
      </dsp:txXfrm>
    </dsp:sp>
    <dsp:sp modelId="{8AECD06E-A3E3-4B97-857C-9DC03735B238}">
      <dsp:nvSpPr>
        <dsp:cNvPr id="0" name=""/>
        <dsp:cNvSpPr/>
      </dsp:nvSpPr>
      <dsp:spPr>
        <a:xfrm>
          <a:off x="4018112" y="0"/>
          <a:ext cx="2882399" cy="1681424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RESPECT</a:t>
          </a:r>
          <a:endParaRPr lang="en-US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0230" y="246239"/>
        <a:ext cx="2038163" cy="1188946"/>
      </dsp:txXfrm>
    </dsp:sp>
    <dsp:sp modelId="{AEB87784-BAC1-4FAE-8DE0-8873C19BA68C}">
      <dsp:nvSpPr>
        <dsp:cNvPr id="0" name=""/>
        <dsp:cNvSpPr/>
      </dsp:nvSpPr>
      <dsp:spPr>
        <a:xfrm rot="21495491">
          <a:off x="7111017" y="2855757"/>
          <a:ext cx="177065" cy="57168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>
        <a:off x="7111029" y="2970901"/>
        <a:ext cx="123946" cy="343010"/>
      </dsp:txXfrm>
    </dsp:sp>
    <dsp:sp modelId="{DF461A04-B03C-4C39-82A2-BBBCCB56A709}">
      <dsp:nvSpPr>
        <dsp:cNvPr id="0" name=""/>
        <dsp:cNvSpPr/>
      </dsp:nvSpPr>
      <dsp:spPr>
        <a:xfrm>
          <a:off x="7367320" y="2239176"/>
          <a:ext cx="3723044" cy="1681424"/>
        </a:xfrm>
        <a:prstGeom prst="ellipse">
          <a:avLst/>
        </a:prstGeom>
        <a:solidFill>
          <a:schemeClr val="bg2">
            <a:lumMod val="9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HEALTHY RELATIONSHIPS</a:t>
          </a:r>
          <a:endParaRPr lang="en-US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912547" y="2485415"/>
        <a:ext cx="2632590" cy="1188946"/>
      </dsp:txXfrm>
    </dsp:sp>
    <dsp:sp modelId="{931D7E3A-315A-44C1-BADB-27630541B319}">
      <dsp:nvSpPr>
        <dsp:cNvPr id="0" name=""/>
        <dsp:cNvSpPr/>
      </dsp:nvSpPr>
      <dsp:spPr>
        <a:xfrm rot="5741031">
          <a:off x="5412346" y="4117866"/>
          <a:ext cx="323205" cy="57168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5465628" y="4183961"/>
        <a:ext cx="226244" cy="343010"/>
      </dsp:txXfrm>
    </dsp:sp>
    <dsp:sp modelId="{11C7B18B-B17E-4CF1-A7DE-63DF6E695CBA}">
      <dsp:nvSpPr>
        <dsp:cNvPr id="0" name=""/>
        <dsp:cNvSpPr/>
      </dsp:nvSpPr>
      <dsp:spPr>
        <a:xfrm>
          <a:off x="4026687" y="4714792"/>
          <a:ext cx="2865249" cy="1681424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LOOKING AFTER YOUR FRIENDS</a:t>
          </a:r>
          <a:endParaRPr lang="en-US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46293" y="4961031"/>
        <a:ext cx="2026037" cy="1188946"/>
      </dsp:txXfrm>
    </dsp:sp>
    <dsp:sp modelId="{A958F15A-1349-4021-A1EE-DC90FE249650}">
      <dsp:nvSpPr>
        <dsp:cNvPr id="0" name=""/>
        <dsp:cNvSpPr/>
      </dsp:nvSpPr>
      <dsp:spPr>
        <a:xfrm rot="10831692">
          <a:off x="3923105" y="2886569"/>
          <a:ext cx="302554" cy="571684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/>
        </a:p>
      </dsp:txBody>
      <dsp:txXfrm rot="10800000">
        <a:off x="4013869" y="3001324"/>
        <a:ext cx="211788" cy="343010"/>
      </dsp:txXfrm>
    </dsp:sp>
    <dsp:sp modelId="{B9B324B2-1913-44AA-A05E-D6CD91B78E22}">
      <dsp:nvSpPr>
        <dsp:cNvPr id="0" name=""/>
        <dsp:cNvSpPr/>
      </dsp:nvSpPr>
      <dsp:spPr>
        <a:xfrm>
          <a:off x="401130" y="2313414"/>
          <a:ext cx="3379563" cy="1681424"/>
        </a:xfrm>
        <a:prstGeom prst="ellipse">
          <a:avLst/>
        </a:prstGeom>
        <a:solidFill>
          <a:schemeClr val="bg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KEEPING SAFE</a:t>
          </a:r>
          <a:endParaRPr lang="en-US" sz="2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6056" y="2559653"/>
        <a:ext cx="2389711" cy="11889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43579-0CFE-4181-81BE-8191F1A6AEA2}" type="datetimeFigureOut">
              <a:rPr lang="en-GB" smtClean="0"/>
              <a:pPr/>
              <a:t>21/12/2020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486E4-9B5D-4BA0-8C1B-76531D9F67E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65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36FD6-4AAF-44A5-A7E0-3A2A18F73E21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791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72B01-093E-40AF-9ED4-8B62E5858598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807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7C4FB-EDDC-4BA3-834A-5CC883265B34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1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8906B-52E9-4A53-A8E5-B32CECB82DC6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23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6D6F3-BC25-419E-BFA3-BC154D0180C1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41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429B-DF47-40E6-96D4-50D3CAEB294F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362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6ADA8-81DF-4EE8-A075-65823BAF9FD1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15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16F20-D5F1-4EA7-A81E-C1DA15895DE7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113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8C93-989D-463B-8B08-3FE837343C53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23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68A58-C3D7-434F-AEA1-5A33ECE06E98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48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D5F11-F919-4C05-B63B-876BF7FCD73A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981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82CF4-8A3F-457E-A5E6-1AA176526E66}" type="datetime1">
              <a:rPr lang="en-GB" smtClean="0"/>
              <a:pPr/>
              <a:t>21/12/2020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66917-876A-43AD-84B1-F19B5B80706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812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856" y="2297571"/>
            <a:ext cx="10363200" cy="1470025"/>
          </a:xfrm>
        </p:spPr>
        <p:txBody>
          <a:bodyPr>
            <a:noAutofit/>
          </a:bodyPr>
          <a:lstStyle/>
          <a:p>
            <a:r>
              <a:rPr lang="en-GB" sz="10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 IN VIOLENCE</a:t>
            </a:r>
            <a:br>
              <a:rPr lang="en-GB" sz="10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en-GB" sz="10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latin typeface="Arial" pitchFamily="34" charset="0"/>
                <a:cs typeface="Arial" pitchFamily="34" charset="0"/>
              </a:rPr>
              <a:t/>
            </a:r>
            <a:br>
              <a:rPr lang="en-GB" b="1" dirty="0">
                <a:latin typeface="Arial" pitchFamily="34" charset="0"/>
                <a:cs typeface="Arial" pitchFamily="34" charset="0"/>
              </a:rPr>
            </a:br>
            <a:r>
              <a:rPr lang="en-GB" sz="4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is </a:t>
            </a:r>
            <a:r>
              <a:rPr lang="en-GB" sz="49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Violence</a:t>
            </a:r>
            <a:r>
              <a:rPr lang="en-GB" sz="4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br>
              <a:rPr lang="en-GB" sz="49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GB" sz="49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06176" y="3468154"/>
            <a:ext cx="3287685" cy="129246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51114" y="2617005"/>
            <a:ext cx="2420109" cy="1029709"/>
            <a:chOff x="751114" y="2617005"/>
            <a:chExt cx="2420109" cy="1029709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751114" y="2617005"/>
              <a:ext cx="2420109" cy="1029709"/>
            </a:xfrm>
            <a:prstGeom prst="wedgeRoundRectCallou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40765" y="2803909"/>
              <a:ext cx="21304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Hitting </a:t>
              </a:r>
              <a:endParaRPr lang="en-GB" sz="3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754562" y="1624467"/>
            <a:ext cx="2995373" cy="1467442"/>
            <a:chOff x="4015819" y="1417638"/>
            <a:chExt cx="2995373" cy="14674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15819" y="1417638"/>
              <a:ext cx="2995373" cy="146744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308050" y="1697904"/>
              <a:ext cx="261526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Pulling hair</a:t>
              </a:r>
              <a:endParaRPr lang="en-GB" sz="3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23589" y="1654631"/>
            <a:ext cx="3236411" cy="1721472"/>
            <a:chOff x="8189646" y="1447802"/>
            <a:chExt cx="3236411" cy="17214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89646" y="1447802"/>
              <a:ext cx="3236411" cy="17214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276734" y="1633139"/>
              <a:ext cx="2905071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Screaming at someone</a:t>
              </a:r>
              <a:endParaRPr lang="en-GB" sz="3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086633" y="3668413"/>
            <a:ext cx="29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Threatening</a:t>
            </a:r>
            <a:endParaRPr lang="en-GB" sz="3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87121" y="4402196"/>
            <a:ext cx="2888193" cy="1449101"/>
            <a:chOff x="1640264" y="4837625"/>
            <a:chExt cx="2888193" cy="14491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0264" y="4837625"/>
              <a:ext cx="2888193" cy="144910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111603" y="5081191"/>
              <a:ext cx="205504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Stabbing</a:t>
              </a:r>
              <a:endParaRPr lang="en-GB" sz="3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29623" y="4899634"/>
            <a:ext cx="3629319" cy="1428941"/>
            <a:chOff x="6429080" y="4997605"/>
            <a:chExt cx="3629319" cy="14289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29080" y="4997605"/>
              <a:ext cx="3629319" cy="142894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689325" y="5308919"/>
              <a:ext cx="3151358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Calling names</a:t>
              </a:r>
              <a:endParaRPr lang="en-GB" sz="3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717559" y="3483429"/>
            <a:ext cx="2394006" cy="1571896"/>
            <a:chOff x="9000588" y="3505200"/>
            <a:chExt cx="2394006" cy="15718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00588" y="3505200"/>
              <a:ext cx="2394006" cy="157189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flipH="1">
              <a:off x="9297197" y="3860359"/>
              <a:ext cx="196951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4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Bullying</a:t>
              </a:r>
              <a:endParaRPr lang="en-GB" sz="3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8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2942" y="688770"/>
            <a:ext cx="6553201" cy="1470025"/>
          </a:xfrm>
        </p:spPr>
        <p:txBody>
          <a:bodyPr>
            <a:no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b="1" dirty="0" smtClean="0">
                <a:latin typeface="Arial" pitchFamily="34" charset="0"/>
                <a:cs typeface="Arial" pitchFamily="34" charset="0"/>
              </a:rPr>
            </a:b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is prevention?</a:t>
            </a:r>
            <a:b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3013" y="1872343"/>
            <a:ext cx="2941812" cy="2941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7220" y="1860614"/>
            <a:ext cx="2813277" cy="2964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885" y="2095592"/>
            <a:ext cx="7484882" cy="1470025"/>
          </a:xfrm>
        </p:spPr>
        <p:txBody>
          <a:bodyPr>
            <a:noAutofit/>
          </a:bodyPr>
          <a:lstStyle/>
          <a:p>
            <a:pPr algn="l"/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is stopping something from happening.</a:t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want to prevent violence in schools.</a:t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kind of violence</a:t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happens in school?</a:t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98121" y="520465"/>
            <a:ext cx="2944623" cy="2938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5629" y="3620440"/>
            <a:ext cx="3349803" cy="2762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11086" y="537330"/>
            <a:ext cx="8210746" cy="2129670"/>
          </a:xfrm>
        </p:spPr>
        <p:txBody>
          <a:bodyPr>
            <a:normAutofit/>
          </a:bodyPr>
          <a:lstStyle/>
          <a:p>
            <a:pPr algn="l"/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we want to prevent violence? </a:t>
            </a:r>
          </a:p>
          <a:p>
            <a:pPr algn="l"/>
            <a:endParaRPr lang="en-GB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do this?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6401" y="2754872"/>
            <a:ext cx="4883085" cy="2780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98121" y="520465"/>
            <a:ext cx="2944623" cy="29385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45629" y="3620440"/>
            <a:ext cx="3349803" cy="2762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5172" y="409869"/>
            <a:ext cx="10589555" cy="1107286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Violence </a:t>
            </a:r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83331" y="1488161"/>
            <a:ext cx="11321592" cy="2911779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pupils supporting and teaching others.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Respecting and listening to one another.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833" y="3040576"/>
            <a:ext cx="5096698" cy="3139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3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841" y="203040"/>
            <a:ext cx="10363200" cy="1107286"/>
          </a:xfrm>
        </p:spPr>
        <p:txBody>
          <a:bodyPr>
            <a:normAutofit/>
          </a:bodyPr>
          <a:lstStyle/>
          <a:p>
            <a:pPr algn="l"/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Mentors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Violence </a:t>
            </a:r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en-GB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892629" y="1310326"/>
            <a:ext cx="10796608" cy="3209357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to stop all kinds of violence and bullying.</a:t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Feeling safe and happy in healthy relationships.</a:t>
            </a:r>
            <a:endParaRPr lang="en-GB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140" y="3237434"/>
            <a:ext cx="4726953" cy="3035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550052739"/>
              </p:ext>
            </p:extLst>
          </p:nvPr>
        </p:nvGraphicFramePr>
        <p:xfrm>
          <a:off x="535577" y="235131"/>
          <a:ext cx="11090365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6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026" y="833392"/>
            <a:ext cx="8943937" cy="1470025"/>
          </a:xfrm>
        </p:spPr>
        <p:txBody>
          <a:bodyPr>
            <a:noAutofit/>
          </a:bodyPr>
          <a:lstStyle/>
          <a:p>
            <a:pPr algn="l"/>
            <a:r>
              <a:rPr lang="en-GB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is a mentor?</a:t>
            </a:r>
            <a:br>
              <a:rPr lang="en-GB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GB" b="1" dirty="0">
                <a:latin typeface="Arial" pitchFamily="34" charset="0"/>
                <a:cs typeface="Arial" pitchFamily="34" charset="0"/>
              </a:rPr>
              <a:t/>
            </a:r>
            <a:br>
              <a:rPr lang="en-GB" b="1" dirty="0">
                <a:latin typeface="Arial" pitchFamily="34" charset="0"/>
                <a:cs typeface="Arial" pitchFamily="34" charset="0"/>
              </a:rPr>
            </a:b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33024" y="413291"/>
            <a:ext cx="11530582" cy="6109910"/>
            <a:chOff x="433024" y="413291"/>
            <a:chExt cx="11530582" cy="61099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3024" y="4123608"/>
              <a:ext cx="3809037" cy="239031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69074" y="413291"/>
              <a:ext cx="3313747" cy="203862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9075" y="3247902"/>
              <a:ext cx="3394531" cy="221776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52988" y="1311239"/>
              <a:ext cx="3592299" cy="239031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5682" y="1311239"/>
              <a:ext cx="3527719" cy="1984342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0533" y="4139062"/>
              <a:ext cx="3573741" cy="2384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568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3143" y="326869"/>
            <a:ext cx="8843554" cy="1697874"/>
          </a:xfrm>
        </p:spPr>
        <p:txBody>
          <a:bodyPr>
            <a:normAutofit/>
          </a:bodyPr>
          <a:lstStyle/>
          <a:p>
            <a:pPr algn="l"/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mentor gives you support.</a:t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mentor shows you kindness.</a:t>
            </a:r>
            <a:endParaRPr lang="en-GB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3543132" y="2337848"/>
            <a:ext cx="6076384" cy="3365370"/>
          </a:xfrm>
        </p:spPr>
        <p:txBody>
          <a:bodyPr>
            <a:normAutofit/>
          </a:bodyPr>
          <a:lstStyle/>
          <a:p>
            <a:pPr marL="457200" indent="-457200" algn="l"/>
            <a:r>
              <a:rPr lang="en-GB" sz="1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dirty="0"/>
          </a:p>
        </p:txBody>
      </p:sp>
      <p:grpSp>
        <p:nvGrpSpPr>
          <p:cNvPr id="8" name="Group 7"/>
          <p:cNvGrpSpPr/>
          <p:nvPr/>
        </p:nvGrpSpPr>
        <p:grpSpPr>
          <a:xfrm>
            <a:off x="659223" y="2403565"/>
            <a:ext cx="8365030" cy="2901780"/>
            <a:chOff x="789855" y="2403565"/>
            <a:chExt cx="8365030" cy="29017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3689" y="2403565"/>
              <a:ext cx="4101196" cy="29017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855" y="2422756"/>
              <a:ext cx="4261116" cy="2858992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3" y="595695"/>
            <a:ext cx="8756468" cy="1230834"/>
          </a:xfrm>
        </p:spPr>
        <p:txBody>
          <a:bodyPr>
            <a:normAutofit fontScale="90000"/>
          </a:bodyPr>
          <a:lstStyle/>
          <a:p>
            <a:pPr algn="l"/>
            <a:r>
              <a:rPr lang="en-GB" sz="3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mentor helps you.</a:t>
            </a:r>
            <a:br>
              <a:rPr lang="en-GB" sz="3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mentor cares about you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81845" y="2442966"/>
            <a:ext cx="8853950" cy="3032550"/>
            <a:chOff x="781845" y="2442966"/>
            <a:chExt cx="8853950" cy="30325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17657" y="2442966"/>
              <a:ext cx="4618138" cy="30325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845" y="2451059"/>
              <a:ext cx="4304149" cy="301168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3771" y="386060"/>
            <a:ext cx="8712926" cy="1758426"/>
          </a:xfrm>
        </p:spPr>
        <p:txBody>
          <a:bodyPr>
            <a:normAutofit/>
          </a:bodyPr>
          <a:lstStyle/>
          <a:p>
            <a:pPr algn="l"/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mentor is easy to talk to.</a:t>
            </a:r>
            <a:b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mentor listens to you.</a:t>
            </a:r>
            <a:endParaRPr lang="en-GB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04974" y="2285999"/>
            <a:ext cx="8899641" cy="2846967"/>
            <a:chOff x="904974" y="2285999"/>
            <a:chExt cx="8899641" cy="28469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55045" y="2285999"/>
              <a:ext cx="4549570" cy="283028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4974" y="2290713"/>
              <a:ext cx="4488126" cy="2842253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97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857" y="519493"/>
            <a:ext cx="9699172" cy="1230834"/>
          </a:xfrm>
        </p:spPr>
        <p:txBody>
          <a:bodyPr>
            <a:noAutofit/>
          </a:bodyPr>
          <a:lstStyle/>
          <a:p>
            <a:pPr algn="l"/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mentor can teach things to you.</a:t>
            </a:r>
            <a:endParaRPr lang="en-GB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7942" y="1630278"/>
            <a:ext cx="9057946" cy="3394349"/>
            <a:chOff x="1382485" y="2141906"/>
            <a:chExt cx="9057946" cy="33943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6327" y="2143730"/>
              <a:ext cx="5154104" cy="336444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2485" y="2141906"/>
              <a:ext cx="3929744" cy="339434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429" y="413657"/>
            <a:ext cx="10700657" cy="1471703"/>
          </a:xfrm>
        </p:spPr>
        <p:txBody>
          <a:bodyPr>
            <a:noAutofit/>
          </a:bodyPr>
          <a:lstStyle/>
          <a:p>
            <a:pPr algn="l"/>
            <a:r>
              <a:rPr lang="en-GB" sz="3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mentor in school could be a teacher. Mentors in school could be older students helping younger ones.</a:t>
            </a:r>
            <a:endParaRPr lang="en-GB" sz="3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4355" y="1949777"/>
            <a:ext cx="5822591" cy="4025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5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6859" y="471487"/>
            <a:ext cx="6449876" cy="902130"/>
          </a:xfrm>
        </p:spPr>
        <p:txBody>
          <a:bodyPr>
            <a:noAutofit/>
          </a:bodyPr>
          <a:lstStyle/>
          <a:p>
            <a:pPr algn="l"/>
            <a:r>
              <a:rPr lang="en-GB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GB" b="1" dirty="0" smtClean="0">
                <a:latin typeface="Arial" pitchFamily="34" charset="0"/>
                <a:cs typeface="Arial" pitchFamily="34" charset="0"/>
              </a:rPr>
            </a:br>
            <a: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What is Violence?</a:t>
            </a:r>
            <a:br>
              <a:rPr lang="en-GB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70628" y="329973"/>
            <a:ext cx="11371007" cy="6172218"/>
            <a:chOff x="470628" y="329973"/>
            <a:chExt cx="11371007" cy="61722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85938" y="1797061"/>
              <a:ext cx="3038094" cy="224656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23655" y="3179172"/>
              <a:ext cx="3679820" cy="260114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2391" y="329973"/>
              <a:ext cx="3849244" cy="257129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628" y="4254291"/>
              <a:ext cx="3381375" cy="2247900"/>
            </a:xfrm>
            <a:prstGeom prst="rect">
              <a:avLst/>
            </a:prstGeom>
          </p:spPr>
        </p:pic>
        <p:pic>
          <p:nvPicPr>
            <p:cNvPr id="1026" name="Picture 2" descr="https://i2-prod.mirror.co.uk/incoming/article8870302.ece/ALTERNATES/s615/Boy-pulling-a-girls-hair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266" y="4265180"/>
              <a:ext cx="3460923" cy="2211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836" y="1803065"/>
              <a:ext cx="3801213" cy="215445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4876" y="5994678"/>
            <a:ext cx="1218148" cy="72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metadata xmlns="http://www.objective.com/ecm/document/metadata/53D26341A57B383EE0540010E0463CCA" version="1.0.0">
  <systemFields>
    <field name="Objective-Id">
      <value order="0">A30740864</value>
    </field>
    <field name="Objective-Title">
      <value order="0">Intro to MVP lesson</value>
    </field>
    <field name="Objective-Description">
      <value order="0"/>
    </field>
    <field name="Objective-CreationStamp">
      <value order="0">2020-11-09T13:19:23Z</value>
    </field>
    <field name="Objective-IsApproved">
      <value order="0">false</value>
    </field>
    <field name="Objective-IsPublished">
      <value order="0">true</value>
    </field>
    <field name="Objective-DatePublished">
      <value order="0">2020-11-09T13:19:23Z</value>
    </field>
    <field name="Objective-ModificationStamp">
      <value order="0">2020-11-09T13:19:24Z</value>
    </field>
    <field name="Objective-Owner">
      <value order="0">Lynch, Pauline P (U441770)</value>
    </field>
    <field name="Objective-Path">
      <value order="0">Objective Global Folder:SG File Plan:Administration:Corporate strategy:Strategy and change:Corporate strategy: Strategy and change:Education Scotland: Inclusion and Equality: Workstream 5 Mentors in Violence (2017-2019): 2017-2022</value>
    </field>
    <field name="Objective-Parent">
      <value order="0">Education Scotland: Inclusion and Equality: Workstream 5 Mentors in Violence (2017-2019): 2017-2022</value>
    </field>
    <field name="Objective-State">
      <value order="0">Published</value>
    </field>
    <field name="Objective-VersionId">
      <value order="0">vA44746095</value>
    </field>
    <field name="Objective-Version">
      <value order="0">1.0</value>
    </field>
    <field name="Objective-VersionNumber">
      <value order="0">1</value>
    </field>
    <field name="Objective-VersionComment">
      <value order="0">First version</value>
    </field>
    <field name="Objective-FileNumber">
      <value order="0">PROJ/13984</value>
    </field>
    <field name="Objective-Classification">
      <value order="0">OFFICIAL</value>
    </field>
    <field name="Objective-Caveats">
      <value order="0">Caveat for access to SG Fileplan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F80AADB20CBB4D9EE9B6F4D4480A4C" ma:contentTypeVersion="9" ma:contentTypeDescription="Create a new document." ma:contentTypeScope="" ma:versionID="33bbdf4ada6dd73376eab95f21cba76f">
  <xsd:schema xmlns:xsd="http://www.w3.org/2001/XMLSchema" xmlns:xs="http://www.w3.org/2001/XMLSchema" xmlns:p="http://schemas.microsoft.com/office/2006/metadata/properties" xmlns:ns2="32ac2cff-8bb9-4817-b836-5afb9e81c8d4" targetNamespace="http://schemas.microsoft.com/office/2006/metadata/properties" ma:root="true" ma:fieldsID="9d6f5030f3f9c76a4646fe48c8f9b697" ns2:_="">
    <xsd:import namespace="32ac2cff-8bb9-4817-b836-5afb9e81c8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ac2cff-8bb9-4817-b836-5afb9e81c8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customXml/itemProps2.xml><?xml version="1.0" encoding="utf-8"?>
<ds:datastoreItem xmlns:ds="http://schemas.openxmlformats.org/officeDocument/2006/customXml" ds:itemID="{0E08364C-DB7A-4B94-B048-0C4EB61B5885}"/>
</file>

<file path=customXml/itemProps3.xml><?xml version="1.0" encoding="utf-8"?>
<ds:datastoreItem xmlns:ds="http://schemas.openxmlformats.org/officeDocument/2006/customXml" ds:itemID="{25943B81-BCC9-4885-A2D3-A2DA2B6C01EE}"/>
</file>

<file path=customXml/itemProps4.xml><?xml version="1.0" encoding="utf-8"?>
<ds:datastoreItem xmlns:ds="http://schemas.openxmlformats.org/officeDocument/2006/customXml" ds:itemID="{2F77FA90-DC92-4BBB-B3B3-480BD53F1724}"/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208</Words>
  <Application>Microsoft Office PowerPoint</Application>
  <PresentationFormat>Widescreen</PresentationFormat>
  <Paragraphs>34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1_Office Theme</vt:lpstr>
      <vt:lpstr>MENTORS IN VIOLENCE PREVENTION</vt:lpstr>
      <vt:lpstr>PowerPoint Presentation</vt:lpstr>
      <vt:lpstr>What is a mentor?   </vt:lpstr>
      <vt:lpstr>A mentor gives you support.  A mentor shows you kindness.</vt:lpstr>
      <vt:lpstr>A mentor helps you.  A mentor cares about you.</vt:lpstr>
      <vt:lpstr>A mentor is easy to talk to.  A mentor listens to you.</vt:lpstr>
      <vt:lpstr>A mentor can teach things to you.</vt:lpstr>
      <vt:lpstr>A mentor in school could be a teacher. Mentors in school could be older students helping younger ones.</vt:lpstr>
      <vt:lpstr> What is Violence? </vt:lpstr>
      <vt:lpstr> What is Violence? </vt:lpstr>
      <vt:lpstr> What is prevention?  </vt:lpstr>
      <vt:lpstr>Prevention is stopping something from happening.  We want to prevent violence in schools.  What kind of violence happens in school? </vt:lpstr>
      <vt:lpstr>PowerPoint Presentation</vt:lpstr>
      <vt:lpstr>Mentors in Violence Prevention </vt:lpstr>
      <vt:lpstr>Mentors in Violence Prevention</vt:lpstr>
    </vt:vector>
  </TitlesOfParts>
  <Company>Scottish Government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Mentors in Violence Prevention</dc:title>
  <dc:creator>McDonald A (Angela)</dc:creator>
  <cp:lastModifiedBy>Mckenzie K (Kenneth)</cp:lastModifiedBy>
  <cp:revision>98</cp:revision>
  <dcterms:created xsi:type="dcterms:W3CDTF">2018-12-13T11:36:51Z</dcterms:created>
  <dcterms:modified xsi:type="dcterms:W3CDTF">2020-12-21T10:13:20Z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A30740864</vt:lpwstr>
  </property>
  <property fmtid="{D5CDD505-2E9C-101B-9397-08002B2CF9AE}" pid="4" name="Objective-Title">
    <vt:lpwstr>Intro to MVP lesson</vt:lpwstr>
  </property>
  <property fmtid="{D5CDD505-2E9C-101B-9397-08002B2CF9AE}" pid="5" name="Objective-Description">
    <vt:lpwstr/>
  </property>
  <property fmtid="{D5CDD505-2E9C-101B-9397-08002B2CF9AE}" pid="6" name="Objective-CreationStamp">
    <vt:filetime>2020-11-09T13:19:23Z</vt:filetime>
  </property>
  <property fmtid="{D5CDD505-2E9C-101B-9397-08002B2CF9AE}" pid="7" name="Objective-IsApproved">
    <vt:bool>false</vt:bool>
  </property>
  <property fmtid="{D5CDD505-2E9C-101B-9397-08002B2CF9AE}" pid="8" name="Objective-IsPublished">
    <vt:bool>true</vt:bool>
  </property>
  <property fmtid="{D5CDD505-2E9C-101B-9397-08002B2CF9AE}" pid="9" name="Objective-DatePublished">
    <vt:filetime>2020-11-09T13:19:23Z</vt:filetime>
  </property>
  <property fmtid="{D5CDD505-2E9C-101B-9397-08002B2CF9AE}" pid="10" name="Objective-ModificationStamp">
    <vt:filetime>2020-11-09T13:19:24Z</vt:filetime>
  </property>
  <property fmtid="{D5CDD505-2E9C-101B-9397-08002B2CF9AE}" pid="11" name="Objective-Owner">
    <vt:lpwstr>Lynch, Pauline P (U441770)</vt:lpwstr>
  </property>
  <property fmtid="{D5CDD505-2E9C-101B-9397-08002B2CF9AE}" pid="12" name="Objective-Path">
    <vt:lpwstr>Objective Global Folder:SG File Plan:Administration:Corporate strategy:Strategy and change:Corporate strategy: Strategy and change:Education Scotland: Inclusion and Equality: Workstream 5 Mentors in Violence (2017-2019): 2017-2022</vt:lpwstr>
  </property>
  <property fmtid="{D5CDD505-2E9C-101B-9397-08002B2CF9AE}" pid="13" name="Objective-Parent">
    <vt:lpwstr>Education Scotland: Inclusion and Equality: Workstream 5 Mentors in Violence (2017-2019): 2017-2022</vt:lpwstr>
  </property>
  <property fmtid="{D5CDD505-2E9C-101B-9397-08002B2CF9AE}" pid="14" name="Objective-State">
    <vt:lpwstr>Published</vt:lpwstr>
  </property>
  <property fmtid="{D5CDD505-2E9C-101B-9397-08002B2CF9AE}" pid="15" name="Objective-VersionId">
    <vt:lpwstr>vA44746095</vt:lpwstr>
  </property>
  <property fmtid="{D5CDD505-2E9C-101B-9397-08002B2CF9AE}" pid="16" name="Objective-Version">
    <vt:lpwstr>1.0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>PROJ/13984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>Caveat for access to SG Fileplan</vt:lpwstr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Required Redaction">
    <vt:lpwstr/>
  </property>
  <property fmtid="{D5CDD505-2E9C-101B-9397-08002B2CF9AE}" pid="28" name="ContentTypeId">
    <vt:lpwstr>0x010100C4F80AADB20CBB4D9EE9B6F4D4480A4C</vt:lpwstr>
  </property>
</Properties>
</file>