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</p:sldMasterIdLst>
  <p:notesMasterIdLst>
    <p:notesMasterId r:id="rId21"/>
  </p:notesMasterIdLst>
  <p:sldIdLst>
    <p:sldId id="256" r:id="rId3"/>
    <p:sldId id="257" r:id="rId4"/>
    <p:sldId id="263" r:id="rId5"/>
    <p:sldId id="262" r:id="rId6"/>
    <p:sldId id="273" r:id="rId7"/>
    <p:sldId id="266" r:id="rId8"/>
    <p:sldId id="258" r:id="rId9"/>
    <p:sldId id="268" r:id="rId10"/>
    <p:sldId id="269" r:id="rId11"/>
    <p:sldId id="267" r:id="rId12"/>
    <p:sldId id="259" r:id="rId13"/>
    <p:sldId id="264" r:id="rId14"/>
    <p:sldId id="270" r:id="rId15"/>
    <p:sldId id="274" r:id="rId16"/>
    <p:sldId id="260" r:id="rId17"/>
    <p:sldId id="271" r:id="rId18"/>
    <p:sldId id="272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3929" autoAdjust="0"/>
  </p:normalViewPr>
  <p:slideViewPr>
    <p:cSldViewPr>
      <p:cViewPr varScale="1">
        <p:scale>
          <a:sx n="62" d="100"/>
          <a:sy n="62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2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00085-7618-42FB-8C97-D2DF682E905E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33426-532D-4940-9CD9-237E461235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36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charset="0"/>
                <a:ea typeface="ＭＳ Ｐゴシック" pitchFamily="34" charset="-128"/>
              </a:rPr>
              <a:t>Welcome, explanation</a:t>
            </a:r>
            <a:r>
              <a:rPr lang="en-US" altLang="en-US" baseline="0" dirty="0">
                <a:latin typeface="Arial" charset="0"/>
                <a:ea typeface="ＭＳ Ｐゴシック" pitchFamily="34" charset="-128"/>
              </a:rPr>
              <a:t> and ice-breaker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14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875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charset="0"/>
                <a:ea typeface="ＭＳ Ｐゴシック" pitchFamily="34" charset="-128"/>
              </a:rPr>
              <a:t>OPTIONS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14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charset="0"/>
                <a:ea typeface="ＭＳ Ｐゴシック" pitchFamily="34" charset="-128"/>
              </a:rPr>
              <a:t>OPTIONS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386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charset="0"/>
                <a:ea typeface="ＭＳ Ｐゴシック" pitchFamily="34" charset="-128"/>
              </a:rPr>
              <a:t>OPTIONS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199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OPTIONS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104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charset="0"/>
                <a:ea typeface="ＭＳ Ｐゴシック" pitchFamily="34" charset="-128"/>
              </a:rPr>
              <a:t>Scenario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14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79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286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charset="0"/>
                <a:ea typeface="ＭＳ Ｐゴシック" pitchFamily="34" charset="-128"/>
              </a:rPr>
              <a:t>Train</a:t>
            </a:r>
            <a:r>
              <a:rPr lang="en-US" altLang="en-US" baseline="0" dirty="0">
                <a:latin typeface="Arial" charset="0"/>
                <a:ea typeface="ＭＳ Ｐゴシック" pitchFamily="34" charset="-128"/>
              </a:rPr>
              <a:t> of Thought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14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charset="0"/>
                <a:ea typeface="ＭＳ Ｐゴシック" pitchFamily="34" charset="-128"/>
              </a:rPr>
              <a:t>Train</a:t>
            </a:r>
            <a:r>
              <a:rPr lang="en-US" altLang="en-US" baseline="0" dirty="0">
                <a:latin typeface="Arial" charset="0"/>
                <a:ea typeface="ＭＳ Ｐゴシック" pitchFamily="34" charset="-128"/>
              </a:rPr>
              <a:t> of Thought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852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charset="0"/>
                <a:ea typeface="ＭＳ Ｐゴシック" pitchFamily="34" charset="-128"/>
              </a:rPr>
              <a:t>Train</a:t>
            </a:r>
            <a:r>
              <a:rPr lang="en-US" altLang="en-US" baseline="0" dirty="0">
                <a:latin typeface="Arial" charset="0"/>
                <a:ea typeface="ＭＳ Ｐゴシック" pitchFamily="34" charset="-128"/>
              </a:rPr>
              <a:t> of Thought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502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err="1">
                <a:latin typeface="Arial" charset="0"/>
                <a:ea typeface="ＭＳ Ｐゴシック" pitchFamily="34" charset="-128"/>
              </a:rPr>
              <a:t>ADU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14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charset="0"/>
                <a:ea typeface="ＭＳ Ｐゴシック" pitchFamily="34" charset="-128"/>
              </a:rPr>
              <a:t>Scenario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426-532D-4940-9CD9-237E461235AD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24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28" y="5891956"/>
            <a:ext cx="1534643" cy="908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28" y="5891956"/>
            <a:ext cx="1534643" cy="908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28" y="5891956"/>
            <a:ext cx="1534643" cy="908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94A4EFD-FBBC-414D-878C-AD61C7B80B09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1B88AA7-7585-4583-81F9-03994D289C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28" y="5891956"/>
            <a:ext cx="1534643" cy="90872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line.org.uk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484784"/>
            <a:ext cx="83529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MESSAGES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28" y="5891956"/>
            <a:ext cx="1534643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3528" y="1844825"/>
            <a:ext cx="8352928" cy="2736303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reasons </a:t>
            </a:r>
            <a:endParaRPr lang="en-GB" sz="4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 algn="ctr">
              <a:buNone/>
            </a:pPr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</a:t>
            </a:r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someone give </a:t>
            </a:r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not </a:t>
            </a:r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involved?</a:t>
            </a:r>
          </a:p>
        </p:txBody>
      </p:sp>
    </p:spTree>
    <p:extLst>
      <p:ext uri="{BB962C8B-B14F-4D97-AF65-F5344CB8AC3E}">
        <p14:creationId xmlns:p14="http://schemas.microsoft.com/office/powerpoint/2010/main" val="80506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980728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much </a:t>
            </a:r>
            <a:r>
              <a:rPr lang="en-GB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texting </a:t>
            </a:r>
            <a:r>
              <a:rPr lang="en-GB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</a:p>
          <a:p>
            <a:pPr algn="ctr"/>
            <a:r>
              <a:rPr lang="en-GB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GB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unhealthy </a:t>
            </a:r>
            <a:r>
              <a:rPr lang="en-GB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relationship.</a:t>
            </a:r>
            <a:endParaRPr lang="en-GB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356992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 ----- </a:t>
            </a:r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UNSURE </a:t>
            </a:r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 </a:t>
            </a:r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80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204303"/>
            <a:ext cx="80648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friend is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sending his girlfriend text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messages. He wants to know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she is, who she’s with and what she’s doing.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501008"/>
            <a:ext cx="4677648" cy="273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6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1512168"/>
          </a:xfrm>
        </p:spPr>
        <p:txBody>
          <a:bodyPr>
            <a:normAutofit/>
          </a:bodyPr>
          <a:lstStyle/>
          <a:p>
            <a:pPr marL="0" lvl="0" indent="0">
              <a:buClrTx/>
              <a:buSzTx/>
              <a:buNone/>
            </a:pP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get the feeling that he’s obsessed and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jealous.</a:t>
            </a:r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6EC752-9918-45FA-91C8-F7CD4A27B7B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060848"/>
            <a:ext cx="5834951" cy="393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0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27" y="188640"/>
            <a:ext cx="8229600" cy="1944216"/>
          </a:xfrm>
        </p:spPr>
        <p:txBody>
          <a:bodyPr>
            <a:normAutofit/>
          </a:bodyPr>
          <a:lstStyle/>
          <a:p>
            <a:pPr marL="0" lvl="0" indent="0">
              <a:buClrTx/>
              <a:buSzTx/>
              <a:buNone/>
            </a:pPr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you do?</a:t>
            </a:r>
          </a:p>
          <a:p>
            <a:pPr marL="0" lvl="0" indent="0">
              <a:buClrTx/>
              <a:buSzTx/>
              <a:buNone/>
            </a:pPr>
            <a:endParaRPr lang="en-GB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Tx/>
              <a:buSzTx/>
              <a:buNone/>
            </a:pPr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your options?</a:t>
            </a:r>
            <a:endParaRPr lang="en-GB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6EC752-9918-45FA-91C8-F7CD4A27B7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420888"/>
            <a:ext cx="5834951" cy="393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6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260648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124744"/>
            <a:ext cx="84969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	Do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nothing.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of your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friend to do 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something 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 apart from texting.</a:t>
            </a:r>
          </a:p>
          <a:p>
            <a:pPr lvl="0"/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	Tell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friend that you’re worried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about what’s going on, and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	needs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give his girlfriend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	space.</a:t>
            </a:r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34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1340768"/>
            <a:ext cx="828092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	Talk 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 friend of 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hers. Do they 	have 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concerns? Can they 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 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her some support?</a:t>
            </a:r>
          </a:p>
          <a:p>
            <a:endParaRPr lang="en-US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	Ask 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other friends if they have 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noticed 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too. Discuss 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 do 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together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47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8404" y="1124744"/>
            <a:ext cx="8016044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500" dirty="0">
              <a:latin typeface="+mj-lt"/>
            </a:endParaRPr>
          </a:p>
          <a:p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	Talk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your concerns with a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parent/carer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teacher/adult you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trust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an MVP mentor, and ask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their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advice on what to do.</a:t>
            </a:r>
          </a:p>
          <a:p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	Personal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260648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22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196752"/>
            <a:ext cx="5328592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ChildLine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www.childline.org.uk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under 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you can confidentially call, email or chat online about any problem big or 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small.</a:t>
            </a:r>
            <a:endParaRPr lang="en-US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724128" y="2276871"/>
            <a:ext cx="3174504" cy="31130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332656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Help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36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32656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Messages 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268760"/>
            <a:ext cx="79928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friend is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sending his girlfriend text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messages. He wants to know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she is, who she’s with and what she’s doing.  </a:t>
            </a:r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2A02BC9-244A-4F6A-9D0D-BDB5FE7EBD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01008"/>
            <a:ext cx="4966232" cy="290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4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1296143"/>
          </a:xfrm>
        </p:spPr>
        <p:txBody>
          <a:bodyPr>
            <a:normAutofit/>
          </a:bodyPr>
          <a:lstStyle/>
          <a:p>
            <a:pPr marL="0" lvl="0" indent="0">
              <a:buClrTx/>
              <a:buSzTx/>
              <a:buNone/>
            </a:pP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get the feeling that he’s obsessed and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jealous.</a:t>
            </a:r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04664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Messages 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6EC752-9918-45FA-91C8-F7CD4A27B7B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420888"/>
            <a:ext cx="5834951" cy="393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7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1656184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your hand up if you feel there is something wrong with what is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happening.</a:t>
            </a:r>
          </a:p>
          <a:p>
            <a:pPr marL="118872" indent="0">
              <a:buNone/>
            </a:pPr>
            <a:endParaRPr lang="en-GB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endParaRPr lang="en-GB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204864"/>
            <a:ext cx="5840474" cy="39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1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2304255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think or feel something might be wrong, we call these Red Flags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18872" indent="0">
              <a:buNone/>
            </a:pPr>
            <a:endParaRPr lang="en-GB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red flags?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273" y="2780928"/>
            <a:ext cx="3962743" cy="3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3528" y="2996952"/>
            <a:ext cx="8496944" cy="1728192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bystander </a:t>
            </a:r>
            <a:endParaRPr lang="en-GB" sz="4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 algn="ctr">
              <a:buNone/>
            </a:pPr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you be thinking?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5364088" y="692696"/>
            <a:ext cx="3361908" cy="2010718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56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 of Thought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556793"/>
            <a:ext cx="8352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he texting her so much? </a:t>
            </a:r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again, a lot of people text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loads… </a:t>
            </a:r>
          </a:p>
          <a:p>
            <a:pPr>
              <a:buFont typeface="Arial" pitchFamily="34" charset="0"/>
              <a:buChar char="•"/>
            </a:pPr>
            <a:endParaRPr lang="en-GB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normal? Is she happy with it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Font typeface="Arial" pitchFamily="34" charset="0"/>
              <a:buChar char="•"/>
            </a:pPr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it doesn’t seem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764704"/>
            <a:ext cx="8496944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he trying to control her?</a:t>
            </a:r>
          </a:p>
          <a:p>
            <a:pPr>
              <a:buFont typeface="Arial" pitchFamily="34" charset="0"/>
              <a:buChar char="•"/>
            </a:pPr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some girls think that boys who are jealous must really love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them. </a:t>
            </a:r>
          </a:p>
          <a:p>
            <a:pPr>
              <a:buFont typeface="Arial" pitchFamily="34" charset="0"/>
              <a:buChar char="•"/>
            </a:pPr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behaviour abusive? </a:t>
            </a:r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sure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of my business. </a:t>
            </a:r>
            <a:endParaRPr lang="en-GB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33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908720"/>
            <a:ext cx="813690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all, I wouldn’t want other people messing in my </a:t>
            </a: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relationships.</a:t>
            </a:r>
          </a:p>
          <a:p>
            <a:pPr>
              <a:buFont typeface="Arial" pitchFamily="34" charset="0"/>
              <a:buChar char="•"/>
            </a:pPr>
            <a:endParaRPr lang="en-GB" sz="3400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GB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I do?</a:t>
            </a:r>
          </a:p>
        </p:txBody>
      </p:sp>
    </p:spTree>
    <p:extLst>
      <p:ext uri="{BB962C8B-B14F-4D97-AF65-F5344CB8AC3E}">
        <p14:creationId xmlns:p14="http://schemas.microsoft.com/office/powerpoint/2010/main" val="239828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metadata xmlns="http://www.objective.com/ecm/document/metadata/53D26341A57B383EE0540010E0463CCA" version="1.0.0">
  <systemFields>
    <field name="Objective-Id">
      <value order="0">A30732255</value>
    </field>
    <field name="Objective-Title">
      <value order="0">Text Messages MVP ASN</value>
    </field>
    <field name="Objective-Description">
      <value order="0"/>
    </field>
    <field name="Objective-CreationStamp">
      <value order="0">2020-11-09T08:10:17Z</value>
    </field>
    <field name="Objective-IsApproved">
      <value order="0">false</value>
    </field>
    <field name="Objective-IsPublished">
      <value order="0">true</value>
    </field>
    <field name="Objective-DatePublished">
      <value order="0">2020-11-09T08:10:17Z</value>
    </field>
    <field name="Objective-ModificationStamp">
      <value order="0">2020-11-09T08:10:17Z</value>
    </field>
    <field name="Objective-Owner">
      <value order="0">Lynch, Pauline P (U441770)</value>
    </field>
    <field name="Objective-Path">
      <value order="0">Objective Global Folder:SG File Plan:Administration:Corporate strategy:Strategy and change:Corporate strategy: Strategy and change:Education Scotland: Inclusion and Equality: Workstream 5 Mentors in Violence (2017-2019): 2017-2022</value>
    </field>
    <field name="Objective-Parent">
      <value order="0">Education Scotland: Inclusion and Equality: Workstream 5 Mentors in Violence (2017-2019): 2017-2022</value>
    </field>
    <field name="Objective-State">
      <value order="0">Published</value>
    </field>
    <field name="Objective-VersionId">
      <value order="0">vA44731800</value>
    </field>
    <field name="Objective-Version">
      <value order="0">1.0</value>
    </field>
    <field name="Objective-VersionNumber">
      <value order="0">1</value>
    </field>
    <field name="Objective-VersionComment">
      <value order="0">First version</value>
    </field>
    <field name="Objective-FileNumber">
      <value order="0">PROJ/13984</value>
    </field>
    <field name="Objective-Classification">
      <value order="0">OFFICIAL</value>
    </field>
    <field name="Objective-Caveats">
      <value order="0">Caveat for access to SG Fileplan</value>
    </field>
  </systemFields>
  <catalogues>
    <catalogue name="Document Type Catalogue" type="type" ori="id:cA35">
      <field name="Objective-Date of Original">
        <value order="0"/>
      </field>
      <field name="Objective-Date Received">
        <value order="0"/>
      </field>
      <field name="Objective-SG Web Publication - Category">
        <value order="0"/>
      </field>
      <field name="Objective-SG Web Publication - Category 2 Classification">
        <value order="0"/>
      </field>
      <field name="Objective-Connect Creator">
        <value order="0"/>
      </field>
      <field name="Objective-Required Redaction">
        <value order="0"/>
      </field>
    </catalogue>
  </catalogues>
</metadat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F80AADB20CBB4D9EE9B6F4D4480A4C" ma:contentTypeVersion="9" ma:contentTypeDescription="Create a new document." ma:contentTypeScope="" ma:versionID="33bbdf4ada6dd73376eab95f21cba76f">
  <xsd:schema xmlns:xsd="http://www.w3.org/2001/XMLSchema" xmlns:xs="http://www.w3.org/2001/XMLSchema" xmlns:p="http://schemas.microsoft.com/office/2006/metadata/properties" xmlns:ns2="32ac2cff-8bb9-4817-b836-5afb9e81c8d4" targetNamespace="http://schemas.microsoft.com/office/2006/metadata/properties" ma:root="true" ma:fieldsID="9d6f5030f3f9c76a4646fe48c8f9b697" ns2:_="">
    <xsd:import namespace="32ac2cff-8bb9-4817-b836-5afb9e81c8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c2cff-8bb9-4817-b836-5afb9e81c8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53D26341A57B383EE0540010E0463CCA"/>
  </ds:schemaRefs>
</ds:datastoreItem>
</file>

<file path=customXml/itemProps2.xml><?xml version="1.0" encoding="utf-8"?>
<ds:datastoreItem xmlns:ds="http://schemas.openxmlformats.org/officeDocument/2006/customXml" ds:itemID="{BB106515-6BBD-4E21-B4CB-BE20946933C7}"/>
</file>

<file path=customXml/itemProps3.xml><?xml version="1.0" encoding="utf-8"?>
<ds:datastoreItem xmlns:ds="http://schemas.openxmlformats.org/officeDocument/2006/customXml" ds:itemID="{EB3C9FEC-CE05-460B-BCAA-7A1AED2EFC20}"/>
</file>

<file path=customXml/itemProps4.xml><?xml version="1.0" encoding="utf-8"?>
<ds:datastoreItem xmlns:ds="http://schemas.openxmlformats.org/officeDocument/2006/customXml" ds:itemID="{CC8D6F72-0F4A-46D2-869C-53B7E8B470F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8763</TotalTime>
  <Words>460</Words>
  <Application>Microsoft Office PowerPoint</Application>
  <PresentationFormat>On-screen Show (4:3)</PresentationFormat>
  <Paragraphs>87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Calibri</vt:lpstr>
      <vt:lpstr>Cambria</vt:lpstr>
      <vt:lpstr>Wingdings</vt:lpstr>
      <vt:lpstr>Wingdings 2</vt:lpstr>
      <vt:lpstr>Wingdings 3</vt:lpstr>
      <vt:lpstr>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Z610330</dc:creator>
  <cp:lastModifiedBy>Mckenzie K (Kenneth)</cp:lastModifiedBy>
  <cp:revision>59</cp:revision>
  <dcterms:created xsi:type="dcterms:W3CDTF">2016-11-07T17:24:05Z</dcterms:created>
  <dcterms:modified xsi:type="dcterms:W3CDTF">2020-12-21T10:17:15Z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A30732255</vt:lpwstr>
  </property>
  <property fmtid="{D5CDD505-2E9C-101B-9397-08002B2CF9AE}" pid="4" name="Objective-Title">
    <vt:lpwstr>Text Messages MVP ASN</vt:lpwstr>
  </property>
  <property fmtid="{D5CDD505-2E9C-101B-9397-08002B2CF9AE}" pid="5" name="Objective-Description">
    <vt:lpwstr/>
  </property>
  <property fmtid="{D5CDD505-2E9C-101B-9397-08002B2CF9AE}" pid="6" name="Objective-CreationStamp">
    <vt:filetime>2020-11-09T08:10:17Z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2020-11-09T08:10:17Z</vt:filetime>
  </property>
  <property fmtid="{D5CDD505-2E9C-101B-9397-08002B2CF9AE}" pid="10" name="Objective-ModificationStamp">
    <vt:filetime>2020-11-09T08:10:17Z</vt:filetime>
  </property>
  <property fmtid="{D5CDD505-2E9C-101B-9397-08002B2CF9AE}" pid="11" name="Objective-Owner">
    <vt:lpwstr>Lynch, Pauline P (U441770)</vt:lpwstr>
  </property>
  <property fmtid="{D5CDD505-2E9C-101B-9397-08002B2CF9AE}" pid="12" name="Objective-Path">
    <vt:lpwstr>Objective Global Folder:SG File Plan:Administration:Corporate strategy:Strategy and change:Corporate strategy: Strategy and change:Education Scotland: Inclusion and Equality: Workstream 5 Mentors in Violence (2017-2019): 2017-2022</vt:lpwstr>
  </property>
  <property fmtid="{D5CDD505-2E9C-101B-9397-08002B2CF9AE}" pid="13" name="Objective-Parent">
    <vt:lpwstr>Education Scotland: Inclusion and Equality: Workstream 5 Mentors in Violence (2017-2019): 2017-2022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vA44731800</vt:lpwstr>
  </property>
  <property fmtid="{D5CDD505-2E9C-101B-9397-08002B2CF9AE}" pid="16" name="Objective-Version">
    <vt:lpwstr>1.0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>PROJ/13984</vt:lpwstr>
  </property>
  <property fmtid="{D5CDD505-2E9C-101B-9397-08002B2CF9AE}" pid="20" name="Objective-Classification">
    <vt:lpwstr>OFFICIAL</vt:lpwstr>
  </property>
  <property fmtid="{D5CDD505-2E9C-101B-9397-08002B2CF9AE}" pid="21" name="Objective-Caveats">
    <vt:lpwstr>Caveat for access to SG Fileplan</vt:lpwstr>
  </property>
  <property fmtid="{D5CDD505-2E9C-101B-9397-08002B2CF9AE}" pid="22" name="Objective-Date of Original">
    <vt:lpwstr/>
  </property>
  <property fmtid="{D5CDD505-2E9C-101B-9397-08002B2CF9AE}" pid="23" name="Objective-Date Received">
    <vt:lpwstr/>
  </property>
  <property fmtid="{D5CDD505-2E9C-101B-9397-08002B2CF9AE}" pid="24" name="Objective-SG Web Publication - Category">
    <vt:lpwstr/>
  </property>
  <property fmtid="{D5CDD505-2E9C-101B-9397-08002B2CF9AE}" pid="25" name="Objective-SG Web Publication - Category 2 Classification">
    <vt:lpwstr/>
  </property>
  <property fmtid="{D5CDD505-2E9C-101B-9397-08002B2CF9AE}" pid="26" name="Objective-Connect Creator">
    <vt:lpwstr/>
  </property>
  <property fmtid="{D5CDD505-2E9C-101B-9397-08002B2CF9AE}" pid="27" name="Objective-Required Redaction">
    <vt:lpwstr/>
  </property>
  <property fmtid="{D5CDD505-2E9C-101B-9397-08002B2CF9AE}" pid="28" name="ContentTypeId">
    <vt:lpwstr>0x010100C4F80AADB20CBB4D9EE9B6F4D4480A4C</vt:lpwstr>
  </property>
</Properties>
</file>