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22"/>
  </p:notesMasterIdLst>
  <p:sldIdLst>
    <p:sldId id="256" r:id="rId3"/>
    <p:sldId id="257" r:id="rId4"/>
    <p:sldId id="272" r:id="rId5"/>
    <p:sldId id="263" r:id="rId6"/>
    <p:sldId id="265" r:id="rId7"/>
    <p:sldId id="264" r:id="rId8"/>
    <p:sldId id="258" r:id="rId9"/>
    <p:sldId id="266" r:id="rId10"/>
    <p:sldId id="267" r:id="rId11"/>
    <p:sldId id="259" r:id="rId12"/>
    <p:sldId id="261" r:id="rId13"/>
    <p:sldId id="271" r:id="rId14"/>
    <p:sldId id="262" r:id="rId15"/>
    <p:sldId id="268" r:id="rId16"/>
    <p:sldId id="273" r:id="rId17"/>
    <p:sldId id="260" r:id="rId18"/>
    <p:sldId id="269" r:id="rId19"/>
    <p:sldId id="27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905" autoAdjust="0"/>
  </p:normalViewPr>
  <p:slideViewPr>
    <p:cSldViewPr>
      <p:cViewPr varScale="1">
        <p:scale>
          <a:sx n="62" d="100"/>
          <a:sy n="62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0085-7618-42FB-8C97-D2DF682E905E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3426-532D-4940-9CD9-237E461235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Welcome, explanation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and ice-breaker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2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2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72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0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6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8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9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9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>
                <a:latin typeface="Arial" charset="0"/>
                <a:ea typeface="ＭＳ Ｐゴシック" pitchFamily="34" charset="-128"/>
              </a:rPr>
              <a:t>ADU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>
                <a:latin typeface="Arial" charset="0"/>
                <a:ea typeface="ＭＳ Ｐゴシック" pitchFamily="34" charset="-128"/>
              </a:rPr>
              <a:t>ADU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>
                <a:latin typeface="Arial" charset="0"/>
                <a:ea typeface="ＭＳ Ｐゴシック" pitchFamily="34" charset="-128"/>
              </a:rPr>
              <a:t>ADU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2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22983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RUMOURS</a:t>
            </a:r>
            <a:endParaRPr lang="en-GB" sz="10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Rumours are part of school life, we just need to accept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14096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UNSURE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 is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spreading rumours about someone else, it is none of my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business.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14096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UNSURE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friend is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rumours spread about them,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none of my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business.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14096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UNSURE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97113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+mj-lt"/>
              </a:rPr>
              <a:t>Discussion</a:t>
            </a:r>
            <a:endParaRPr lang="en-GB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04999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girl you know is spreading nasty rumours about another girl.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if the rumours are true, but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hurtful.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429000"/>
            <a:ext cx="5400600" cy="29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92696"/>
            <a:ext cx="83049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not want anyone talking about you like that.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64087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8304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do?</a:t>
            </a:r>
          </a:p>
          <a:p>
            <a:endParaRPr lang="en-GB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options?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64087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340768"/>
            <a:ext cx="87129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Do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nothing.  It’s none of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/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When you hear the rumour, change the subject.</a:t>
            </a:r>
          </a:p>
          <a:p>
            <a:pPr marL="742950" lvl="0" indent="-742950"/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/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Talk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girl who is the subject of the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rumour.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her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think it is wrong and offer support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4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484784"/>
            <a:ext cx="84249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Talk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girl who is spreading the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rumour and tell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that you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	think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she is doing is ok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Share with your friends what you’ve 	heard and discuss what to do 	together.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4784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Talk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what happened with a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parent/carer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teacher/ adult you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trust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an MVP mentor, and ask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their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on what to do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Personal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532859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www.childline.org.uk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under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you can confidentially call, email or chat online about any problem big or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4128" y="2276871"/>
            <a:ext cx="3174504" cy="3113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97113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Rumours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girl you know is spreading nasty rumours about another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girl. </a:t>
            </a: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if the rumours are true, but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hurtful. 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4968552" cy="285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8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not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people talking about you like that.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6052471" cy="40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7869560" cy="2088231"/>
          </a:xfrm>
        </p:spPr>
        <p:txBody>
          <a:bodyPr>
            <a:normAutofit fontScale="70000" lnSpcReduction="20000"/>
          </a:bodyPr>
          <a:lstStyle/>
          <a:p>
            <a:pPr marL="118872" indent="0">
              <a:lnSpc>
                <a:spcPct val="120000"/>
              </a:lnSpc>
              <a:buNone/>
            </a:pP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hand up if you feel there is something wrong with what is happening.</a:t>
            </a:r>
          </a:p>
          <a:p>
            <a:pPr marL="118872" indent="0">
              <a:buNone/>
            </a:pPr>
            <a:endParaRPr lang="en-GB" sz="3500" dirty="0">
              <a:latin typeface="+mj-lt"/>
            </a:endParaRPr>
          </a:p>
          <a:p>
            <a:pPr marL="118872" indent="0">
              <a:buNone/>
            </a:pPr>
            <a:r>
              <a:rPr lang="en-GB" sz="3500" dirty="0" smtClean="0">
                <a:latin typeface="+mj-lt"/>
              </a:rPr>
              <a:t>			</a:t>
            </a:r>
          </a:p>
          <a:p>
            <a:pPr marL="118872" indent="0">
              <a:buNone/>
            </a:pPr>
            <a:r>
              <a:rPr lang="en-GB" sz="3500" dirty="0">
                <a:latin typeface="+mj-lt"/>
              </a:rPr>
              <a:t>	</a:t>
            </a:r>
            <a:r>
              <a:rPr lang="en-GB" sz="3500" dirty="0" smtClean="0">
                <a:latin typeface="+mj-lt"/>
              </a:rPr>
              <a:t>		</a:t>
            </a:r>
            <a:endParaRPr lang="en-GB" sz="35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6675726" cy="36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80831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think or feel something might be wrong, we call these Red Flags.</a:t>
            </a:r>
          </a:p>
          <a:p>
            <a:pPr marL="118872" indent="0">
              <a:buNone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red flags?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33843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496944" cy="1728192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bystander </a:t>
            </a:r>
            <a:endParaRPr lang="en-GB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you be thinking?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64088" y="692696"/>
            <a:ext cx="3361908" cy="201071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of Thought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she doing this? </a:t>
            </a:r>
            <a:endParaRPr lang="en-GB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GB" sz="3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rumours true? </a:t>
            </a:r>
            <a:endParaRPr lang="en-GB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GB" sz="3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GB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words.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GB" sz="3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kind of thing happens all the </a:t>
            </a:r>
            <a:r>
              <a:rPr lang="en-GB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time. </a:t>
            </a:r>
            <a:endParaRPr lang="en-GB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rumours can be really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hurtful.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get involved, am I saying it’s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okay?</a:t>
            </a: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confront the girl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spreading the ru­mours, will it make it worse? </a:t>
            </a:r>
          </a:p>
        </p:txBody>
      </p:sp>
    </p:spTree>
    <p:extLst>
      <p:ext uri="{BB962C8B-B14F-4D97-AF65-F5344CB8AC3E}">
        <p14:creationId xmlns:p14="http://schemas.microsoft.com/office/powerpoint/2010/main" val="1829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764704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she starts talking about me next?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any of my business?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do?</a:t>
            </a:r>
          </a:p>
        </p:txBody>
      </p:sp>
    </p:spTree>
    <p:extLst>
      <p:ext uri="{BB962C8B-B14F-4D97-AF65-F5344CB8AC3E}">
        <p14:creationId xmlns:p14="http://schemas.microsoft.com/office/powerpoint/2010/main" val="30082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A30732163</value>
    </field>
    <field name="Objective-Title">
      <value order="0">Rumours MVP ASN</value>
    </field>
    <field name="Objective-Description">
      <value order="0"/>
    </field>
    <field name="Objective-CreationStamp">
      <value order="0">2020-11-09T08:05:22Z</value>
    </field>
    <field name="Objective-IsApproved">
      <value order="0">false</value>
    </field>
    <field name="Objective-IsPublished">
      <value order="0">true</value>
    </field>
    <field name="Objective-DatePublished">
      <value order="0">2020-11-09T08:05:22Z</value>
    </field>
    <field name="Objective-ModificationStamp">
      <value order="0">2020-11-09T08:05:22Z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 (2017-2019): 2017-2022</value>
    </field>
    <field name="Objective-Parent">
      <value order="0">Education Scotland: Inclusion and Equality: Workstream 5 Mentors in Violence (2017-2019): 2017-2022</value>
    </field>
    <field name="Objective-State">
      <value order="0">Published</value>
    </field>
    <field name="Objective-VersionId">
      <value order="0">vA44731648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PROJ/13984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80AADB20CBB4D9EE9B6F4D4480A4C" ma:contentTypeVersion="9" ma:contentTypeDescription="Create a new document." ma:contentTypeScope="" ma:versionID="33bbdf4ada6dd73376eab95f21cba76f">
  <xsd:schema xmlns:xsd="http://www.w3.org/2001/XMLSchema" xmlns:xs="http://www.w3.org/2001/XMLSchema" xmlns:p="http://schemas.microsoft.com/office/2006/metadata/properties" xmlns:ns2="32ac2cff-8bb9-4817-b836-5afb9e81c8d4" targetNamespace="http://schemas.microsoft.com/office/2006/metadata/properties" ma:root="true" ma:fieldsID="9d6f5030f3f9c76a4646fe48c8f9b697" ns2:_="">
    <xsd:import namespace="32ac2cff-8bb9-4817-b836-5afb9e81c8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c2cff-8bb9-4817-b836-5afb9e81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8863E6A9-0F99-408D-B7E7-9C1794B2611E}"/>
</file>

<file path=customXml/itemProps3.xml><?xml version="1.0" encoding="utf-8"?>
<ds:datastoreItem xmlns:ds="http://schemas.openxmlformats.org/officeDocument/2006/customXml" ds:itemID="{FE2308A9-B4FE-4E00-A2AB-389272F86A0E}"/>
</file>

<file path=customXml/itemProps4.xml><?xml version="1.0" encoding="utf-8"?>
<ds:datastoreItem xmlns:ds="http://schemas.openxmlformats.org/officeDocument/2006/customXml" ds:itemID="{5F41B2B8-A168-49F8-A1DD-69DF7AE355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500</Words>
  <Application>Microsoft Office PowerPoint</Application>
  <PresentationFormat>On-screen Show (4:3)</PresentationFormat>
  <Paragraphs>96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Z610330</dc:creator>
  <cp:lastModifiedBy>Mckenzie K (Kenneth)</cp:lastModifiedBy>
  <cp:revision>58</cp:revision>
  <dcterms:created xsi:type="dcterms:W3CDTF">2016-11-07T17:24:05Z</dcterms:created>
  <dcterms:modified xsi:type="dcterms:W3CDTF">2020-12-21T10:33:43Z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A30732163</vt:lpwstr>
  </property>
  <property fmtid="{D5CDD505-2E9C-101B-9397-08002B2CF9AE}" pid="4" name="Objective-Title">
    <vt:lpwstr>Rumours MVP ASN</vt:lpwstr>
  </property>
  <property fmtid="{D5CDD505-2E9C-101B-9397-08002B2CF9AE}" pid="5" name="Objective-Description">
    <vt:lpwstr/>
  </property>
  <property fmtid="{D5CDD505-2E9C-101B-9397-08002B2CF9AE}" pid="6" name="Objective-CreationStamp">
    <vt:filetime>2020-11-09T08:05:22Z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2020-11-09T08:05:22Z</vt:filetime>
  </property>
  <property fmtid="{D5CDD505-2E9C-101B-9397-08002B2CF9AE}" pid="10" name="Objective-ModificationStamp">
    <vt:filetime>2020-11-09T08:05:22Z</vt:filetime>
  </property>
  <property fmtid="{D5CDD505-2E9C-101B-9397-08002B2CF9AE}" pid="11" name="Objective-Owner">
    <vt:lpwstr>Lynch, Pauline P (U441770)</vt:lpwstr>
  </property>
  <property fmtid="{D5CDD505-2E9C-101B-9397-08002B2CF9AE}" pid="12" name="Objective-Path">
    <vt:lpwstr>Objective Global Folder:SG File Plan:Administration:Corporate strategy:Strategy and change:Corporate strategy: Strategy and change:Education Scotland: Inclusion and Equality: Workstream 5 Mentors in Violence (2017-2019): 2017-2022</vt:lpwstr>
  </property>
  <property fmtid="{D5CDD505-2E9C-101B-9397-08002B2CF9AE}" pid="13" name="Objective-Parent">
    <vt:lpwstr>Education Scotland: Inclusion and Equality: Workstream 5 Mentors in Violence (2017-2019): 2017-2022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vA44731648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PROJ/13984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0x010100C4F80AADB20CBB4D9EE9B6F4D4480A4C</vt:lpwstr>
  </property>
</Properties>
</file>