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21"/>
  </p:notesMasterIdLst>
  <p:sldIdLst>
    <p:sldId id="256" r:id="rId3"/>
    <p:sldId id="275" r:id="rId4"/>
    <p:sldId id="257" r:id="rId5"/>
    <p:sldId id="264" r:id="rId6"/>
    <p:sldId id="278" r:id="rId7"/>
    <p:sldId id="265" r:id="rId8"/>
    <p:sldId id="258" r:id="rId9"/>
    <p:sldId id="269" r:id="rId10"/>
    <p:sldId id="266" r:id="rId11"/>
    <p:sldId id="259" r:id="rId12"/>
    <p:sldId id="262" r:id="rId13"/>
    <p:sldId id="263" r:id="rId14"/>
    <p:sldId id="276" r:id="rId15"/>
    <p:sldId id="272" r:id="rId16"/>
    <p:sldId id="260" r:id="rId17"/>
    <p:sldId id="274" r:id="rId18"/>
    <p:sldId id="270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71" autoAdjust="0"/>
    <p:restoredTop sz="97262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00085-7618-42FB-8C97-D2DF682E905E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33426-532D-4940-9CD9-237E461235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6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Welcome, explanation</a:t>
            </a:r>
            <a:r>
              <a:rPr lang="en-US" altLang="en-US" baseline="0" dirty="0" smtClean="0">
                <a:latin typeface="Arial" charset="0"/>
                <a:ea typeface="ＭＳ Ｐゴシック" pitchFamily="34" charset="-128"/>
              </a:rPr>
              <a:t> and ice-breaker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Scenario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106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OPTIONS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OPTIONS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9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OPTIONS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24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OPTIONS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5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Scenario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21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Scenario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Train</a:t>
            </a:r>
            <a:r>
              <a:rPr lang="en-US" altLang="en-US" baseline="0" dirty="0" smtClean="0">
                <a:latin typeface="Arial" charset="0"/>
                <a:ea typeface="ＭＳ Ｐゴシック" pitchFamily="34" charset="-128"/>
              </a:rPr>
              <a:t> of Thought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Train</a:t>
            </a:r>
            <a:r>
              <a:rPr lang="en-US" altLang="en-US" baseline="0" dirty="0" smtClean="0">
                <a:latin typeface="Arial" charset="0"/>
                <a:ea typeface="ＭＳ Ｐゴシック" pitchFamily="34" charset="-128"/>
              </a:rPr>
              <a:t> of Thought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46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 smtClean="0">
                <a:latin typeface="Arial" charset="0"/>
                <a:ea typeface="ＭＳ Ｐゴシック" pitchFamily="34" charset="-128"/>
              </a:rPr>
              <a:t>ADU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 smtClean="0">
                <a:latin typeface="Arial" charset="0"/>
                <a:ea typeface="ＭＳ Ｐゴシック" pitchFamily="34" charset="-128"/>
              </a:rPr>
              <a:t>ADU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Scenario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14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</a:rPr>
              <a:t>Scenario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3426-532D-4940-9CD9-237E461235A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9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28" y="5891956"/>
            <a:ext cx="1534643" cy="9087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28" y="5891956"/>
            <a:ext cx="1534643" cy="9087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28" y="5891956"/>
            <a:ext cx="1534643" cy="9087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4A4EFD-FBBC-414D-878C-AD61C7B80B09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B88AA7-7585-4583-81F9-03994D289C1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28" y="5891956"/>
            <a:ext cx="1534643" cy="90872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line.org.u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229832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CORRIDOR</a:t>
            </a:r>
            <a:endParaRPr lang="en-GB" sz="10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28" y="5891956"/>
            <a:ext cx="1534643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serious problem of some boys being abusive to </a:t>
            </a: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girlfriends.</a:t>
            </a:r>
            <a:endParaRPr lang="en-GB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284984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-----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UNSURE </a:t>
            </a: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DISAGREE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782702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as many girls as boys are physically abusive to </a:t>
            </a:r>
            <a:r>
              <a:rPr lang="en-GB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partners.</a:t>
            </a:r>
            <a:endParaRPr lang="en-GB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356992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-----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UNSURE </a:t>
            </a: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DISAGREE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corridor at school you see a boy and his girlfriend arguing. You know them.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14302"/>
            <a:ext cx="5400600" cy="34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208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boy pushes his girlfriend against the wall. Nobody is doing anything to help.</a:t>
            </a:r>
            <a:endParaRPr lang="en-GB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14302"/>
            <a:ext cx="5400600" cy="34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0644" y="548681"/>
            <a:ext cx="82858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could you do?</a:t>
            </a: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options?</a:t>
            </a:r>
            <a:endParaRPr lang="en-GB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24944"/>
            <a:ext cx="5400600" cy="34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3265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340768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Do nothing. It’s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of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business.</a:t>
            </a:r>
          </a:p>
          <a:p>
            <a:endParaRPr lang="en-GB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Distract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couple somehow to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defuse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situation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en-GB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Shout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him to leave her alone and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wait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sure things have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calmed 	down.</a:t>
            </a:r>
          </a:p>
          <a:p>
            <a:endParaRPr lang="en-GB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4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47667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556793"/>
            <a:ext cx="864096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girl at some point to offer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her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400" dirty="0" smtClean="0">
              <a:solidFill>
                <a:srgbClr val="002060"/>
              </a:solidFill>
            </a:endParaRPr>
          </a:p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boy at some point about his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6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62068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484783"/>
            <a:ext cx="82089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6. 	Talk </a:t>
            </a:r>
            <a:r>
              <a:rPr lang="en-GB" sz="3400" dirty="0">
                <a:solidFill>
                  <a:srgbClr val="002060"/>
                </a:solidFill>
                <a:latin typeface="+mj-lt"/>
              </a:rPr>
              <a:t>about </a:t>
            </a:r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this </a:t>
            </a:r>
            <a:r>
              <a:rPr lang="en-GB" sz="3400" dirty="0">
                <a:solidFill>
                  <a:srgbClr val="002060"/>
                </a:solidFill>
                <a:latin typeface="+mj-lt"/>
              </a:rPr>
              <a:t>with a </a:t>
            </a:r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parent/carer, a 	teacher/adult </a:t>
            </a:r>
            <a:r>
              <a:rPr lang="en-GB" sz="3400" dirty="0">
                <a:solidFill>
                  <a:srgbClr val="002060"/>
                </a:solidFill>
                <a:latin typeface="+mj-lt"/>
              </a:rPr>
              <a:t>you trust or an MVP </a:t>
            </a:r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	mentor</a:t>
            </a:r>
            <a:r>
              <a:rPr lang="en-GB" sz="3400" dirty="0">
                <a:solidFill>
                  <a:srgbClr val="002060"/>
                </a:solidFill>
                <a:latin typeface="+mj-lt"/>
              </a:rPr>
              <a:t>, and ask </a:t>
            </a:r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their advice on what to 	do.</a:t>
            </a:r>
          </a:p>
          <a:p>
            <a:endParaRPr lang="en-GB" sz="3400" dirty="0">
              <a:solidFill>
                <a:srgbClr val="002060"/>
              </a:solidFill>
              <a:latin typeface="+mj-lt"/>
            </a:endParaRPr>
          </a:p>
          <a:p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7. 	Personal Option</a:t>
            </a:r>
            <a:r>
              <a:rPr lang="en-GB" sz="34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21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532859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ChildLine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www.childline.org.uk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under 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you can confidentially call, email or chat online about any problem big or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small.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724128" y="2276871"/>
            <a:ext cx="3174504" cy="31130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5536" y="47667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Help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4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260649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Corridor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8424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corridor at school you see a boy and his girlfriend arguing. You know them.</a:t>
            </a: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37438"/>
            <a:ext cx="5184576" cy="333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92696"/>
            <a:ext cx="8424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boy pushes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girlfriend against the wall.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Nobody is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to help.</a:t>
            </a: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48880"/>
            <a:ext cx="5400600" cy="34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800200"/>
          </a:xfrm>
        </p:spPr>
        <p:txBody>
          <a:bodyPr>
            <a:normAutofit fontScale="47500" lnSpcReduction="20000"/>
          </a:bodyPr>
          <a:lstStyle/>
          <a:p>
            <a:pPr marL="118872" indent="0">
              <a:lnSpc>
                <a:spcPct val="120000"/>
              </a:lnSpc>
              <a:buNone/>
            </a:pPr>
            <a:r>
              <a:rPr lang="en-GB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hand up if you think there is something wrong with what is happening.</a:t>
            </a:r>
          </a:p>
          <a:p>
            <a:pPr marL="118872" indent="0">
              <a:buNone/>
            </a:pPr>
            <a:endParaRPr lang="en-GB" sz="3500" dirty="0">
              <a:latin typeface="+mj-lt"/>
            </a:endParaRPr>
          </a:p>
          <a:p>
            <a:pPr marL="118872" indent="0">
              <a:buNone/>
            </a:pPr>
            <a:r>
              <a:rPr lang="en-GB" sz="3500" dirty="0" smtClean="0">
                <a:latin typeface="+mj-lt"/>
              </a:rPr>
              <a:t>			</a:t>
            </a:r>
          </a:p>
          <a:p>
            <a:pPr marL="118872" indent="0">
              <a:buNone/>
            </a:pPr>
            <a:r>
              <a:rPr lang="en-GB" sz="3500" dirty="0">
                <a:latin typeface="+mj-lt"/>
              </a:rPr>
              <a:t>	</a:t>
            </a:r>
            <a:r>
              <a:rPr lang="en-GB" sz="3500" dirty="0" smtClean="0">
                <a:latin typeface="+mj-lt"/>
              </a:rPr>
              <a:t>		</a:t>
            </a:r>
            <a:endParaRPr lang="en-GB" sz="35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48880"/>
            <a:ext cx="5400600" cy="34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80831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think or feel something might be wrong, we call these Red Flags.</a:t>
            </a:r>
          </a:p>
          <a:p>
            <a:pPr marL="118872" indent="0">
              <a:buNone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>
              <a:buNone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red flags?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338437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8496944" cy="1728192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bystander </a:t>
            </a:r>
            <a:endParaRPr lang="en-GB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 algn="ctr">
              <a:buNone/>
            </a:pP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you be thinking?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5364088" y="692696"/>
            <a:ext cx="3361908" cy="2010718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of Thought</a:t>
            </a:r>
            <a:endParaRPr lang="en-GB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going on? </a:t>
            </a:r>
          </a:p>
          <a:p>
            <a:pPr>
              <a:buFont typeface="Arial" pitchFamily="34" charset="0"/>
              <a:buChar char="•"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he pushing her?</a:t>
            </a:r>
          </a:p>
          <a:p>
            <a:pPr>
              <a:buFont typeface="Arial" pitchFamily="34" charset="0"/>
              <a:buChar char="•"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I say something? </a:t>
            </a:r>
          </a:p>
          <a:p>
            <a:pPr>
              <a:buFont typeface="Arial" pitchFamily="34" charset="0"/>
              <a:buChar char="•"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nobody else is doing anything, why should I? </a:t>
            </a:r>
          </a:p>
        </p:txBody>
      </p:sp>
    </p:spTree>
    <p:extLst>
      <p:ext uri="{BB962C8B-B14F-4D97-AF65-F5344CB8AC3E}">
        <p14:creationId xmlns:p14="http://schemas.microsoft.com/office/powerpoint/2010/main" val="6935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548680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get involved he might turn on me.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GB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ready for that?</a:t>
            </a:r>
          </a:p>
          <a:p>
            <a:pPr>
              <a:buFont typeface="Arial" pitchFamily="34" charset="0"/>
              <a:buChar char="•"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treats her like that and she stays </a:t>
            </a:r>
            <a:r>
              <a:rPr lang="en-GB" sz="3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him, </a:t>
            </a: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any of my busi­ness? </a:t>
            </a:r>
          </a:p>
          <a:p>
            <a:pPr>
              <a:buFont typeface="Arial" pitchFamily="34" charset="0"/>
              <a:buChar char="•"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if I don’t do something am I saying it’s okay for him to treat her like this? </a:t>
            </a:r>
          </a:p>
          <a:p>
            <a:pPr>
              <a:buFont typeface="Arial" pitchFamily="34" charset="0"/>
              <a:buChar char="•"/>
            </a:pPr>
            <a:endParaRPr lang="en-GB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I do?</a:t>
            </a:r>
            <a:endParaRPr lang="en-GB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844825"/>
            <a:ext cx="8352928" cy="2736303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reasons </a:t>
            </a:r>
            <a:endParaRPr lang="en-GB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 algn="ctr">
              <a:buNone/>
            </a:pP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</a:t>
            </a: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give </a:t>
            </a:r>
            <a:r>
              <a:rPr lang="en-GB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not </a:t>
            </a:r>
            <a:r>
              <a:rPr lang="en-GB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involved?</a:t>
            </a:r>
          </a:p>
        </p:txBody>
      </p:sp>
    </p:spTree>
    <p:extLst>
      <p:ext uri="{BB962C8B-B14F-4D97-AF65-F5344CB8AC3E}">
        <p14:creationId xmlns:p14="http://schemas.microsoft.com/office/powerpoint/2010/main" val="5063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A30732143</value>
    </field>
    <field name="Objective-Title">
      <value order="0">Corridor MVP ASN</value>
    </field>
    <field name="Objective-Description">
      <value order="0"/>
    </field>
    <field name="Objective-CreationStamp">
      <value order="0">2020-11-09T08:03:37Z</value>
    </field>
    <field name="Objective-IsApproved">
      <value order="0">false</value>
    </field>
    <field name="Objective-IsPublished">
      <value order="0">true</value>
    </field>
    <field name="Objective-DatePublished">
      <value order="0">2020-11-09T08:03:37Z</value>
    </field>
    <field name="Objective-ModificationStamp">
      <value order="0">2020-11-09T08:03:37Z</value>
    </field>
    <field name="Objective-Owner">
      <value order="0">Lynch, Pauline P (U441770)</value>
    </field>
    <field name="Objective-Path">
      <value order="0">Objective Global Folder:SG File Plan:Administration:Corporate strategy:Strategy and change:Corporate strategy: Strategy and change:Education Scotland: Inclusion and Equality: Workstream 5 Mentors in Violence (2017-2019): 2017-2022</value>
    </field>
    <field name="Objective-Parent">
      <value order="0">Education Scotland: Inclusion and Equality: Workstream 5 Mentors in Violence (2017-2019): 2017-2022</value>
    </field>
    <field name="Objective-State">
      <value order="0">Published</value>
    </field>
    <field name="Objective-VersionId">
      <value order="0">vA44731610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PROJ/13984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80AADB20CBB4D9EE9B6F4D4480A4C" ma:contentTypeVersion="9" ma:contentTypeDescription="Create a new document." ma:contentTypeScope="" ma:versionID="33bbdf4ada6dd73376eab95f21cba76f">
  <xsd:schema xmlns:xsd="http://www.w3.org/2001/XMLSchema" xmlns:xs="http://www.w3.org/2001/XMLSchema" xmlns:p="http://schemas.microsoft.com/office/2006/metadata/properties" xmlns:ns2="32ac2cff-8bb9-4817-b836-5afb9e81c8d4" targetNamespace="http://schemas.microsoft.com/office/2006/metadata/properties" ma:root="true" ma:fieldsID="9d6f5030f3f9c76a4646fe48c8f9b697" ns2:_="">
    <xsd:import namespace="32ac2cff-8bb9-4817-b836-5afb9e81c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c2cff-8bb9-4817-b836-5afb9e81c8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328F25EA-9641-4BEA-9E12-DE67EAFF7227}"/>
</file>

<file path=customXml/itemProps3.xml><?xml version="1.0" encoding="utf-8"?>
<ds:datastoreItem xmlns:ds="http://schemas.openxmlformats.org/officeDocument/2006/customXml" ds:itemID="{64E00C7E-6A17-41D6-8B70-159EB77689B1}"/>
</file>

<file path=customXml/itemProps4.xml><?xml version="1.0" encoding="utf-8"?>
<ds:datastoreItem xmlns:ds="http://schemas.openxmlformats.org/officeDocument/2006/customXml" ds:itemID="{9BC3F41A-D332-4A4F-85B7-687EA49189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</TotalTime>
  <Words>448</Words>
  <Application>Microsoft Office PowerPoint</Application>
  <PresentationFormat>On-screen Show (4:3)</PresentationFormat>
  <Paragraphs>90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Cambria</vt:lpstr>
      <vt:lpstr>Wingdings</vt:lpstr>
      <vt:lpstr>Wingdings 2</vt:lpstr>
      <vt:lpstr>Wingdings 3</vt:lpstr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Z610330</dc:creator>
  <cp:lastModifiedBy>Mckenzie K (Kenneth)</cp:lastModifiedBy>
  <cp:revision>78</cp:revision>
  <dcterms:created xsi:type="dcterms:W3CDTF">2016-11-07T17:24:05Z</dcterms:created>
  <dcterms:modified xsi:type="dcterms:W3CDTF">2020-12-21T10:35:12Z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A30732143</vt:lpwstr>
  </property>
  <property fmtid="{D5CDD505-2E9C-101B-9397-08002B2CF9AE}" pid="4" name="Objective-Title">
    <vt:lpwstr>Corridor MVP ASN</vt:lpwstr>
  </property>
  <property fmtid="{D5CDD505-2E9C-101B-9397-08002B2CF9AE}" pid="5" name="Objective-Description">
    <vt:lpwstr/>
  </property>
  <property fmtid="{D5CDD505-2E9C-101B-9397-08002B2CF9AE}" pid="6" name="Objective-CreationStamp">
    <vt:filetime>2020-11-09T08:03:37Z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2020-11-09T08:03:37Z</vt:filetime>
  </property>
  <property fmtid="{D5CDD505-2E9C-101B-9397-08002B2CF9AE}" pid="10" name="Objective-ModificationStamp">
    <vt:filetime>2020-11-09T08:03:37Z</vt:filetime>
  </property>
  <property fmtid="{D5CDD505-2E9C-101B-9397-08002B2CF9AE}" pid="11" name="Objective-Owner">
    <vt:lpwstr>Lynch, Pauline P (U441770)</vt:lpwstr>
  </property>
  <property fmtid="{D5CDD505-2E9C-101B-9397-08002B2CF9AE}" pid="12" name="Objective-Path">
    <vt:lpwstr>Objective Global Folder:SG File Plan:Administration:Corporate strategy:Strategy and change:Corporate strategy: Strategy and change:Education Scotland: Inclusion and Equality: Workstream 5 Mentors in Violence (2017-2019): 2017-2022</vt:lpwstr>
  </property>
  <property fmtid="{D5CDD505-2E9C-101B-9397-08002B2CF9AE}" pid="13" name="Objective-Parent">
    <vt:lpwstr>Education Scotland: Inclusion and Equality: Workstream 5 Mentors in Violence (2017-2019): 2017-2022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vA44731610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PROJ/13984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access to SG Fileplan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  <property fmtid="{D5CDD505-2E9C-101B-9397-08002B2CF9AE}" pid="28" name="ContentTypeId">
    <vt:lpwstr>0x010100C4F80AADB20CBB4D9EE9B6F4D4480A4C</vt:lpwstr>
  </property>
</Properties>
</file>