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23"/>
  </p:notesMasterIdLst>
  <p:sldIdLst>
    <p:sldId id="256" r:id="rId3"/>
    <p:sldId id="275" r:id="rId4"/>
    <p:sldId id="276" r:id="rId5"/>
    <p:sldId id="263" r:id="rId6"/>
    <p:sldId id="262" r:id="rId7"/>
    <p:sldId id="270" r:id="rId8"/>
    <p:sldId id="266" r:id="rId9"/>
    <p:sldId id="281" r:id="rId10"/>
    <p:sldId id="282" r:id="rId11"/>
    <p:sldId id="283" r:id="rId12"/>
    <p:sldId id="267" r:id="rId13"/>
    <p:sldId id="259" r:id="rId14"/>
    <p:sldId id="277" r:id="rId15"/>
    <p:sldId id="278" r:id="rId16"/>
    <p:sldId id="279" r:id="rId17"/>
    <p:sldId id="274" r:id="rId18"/>
    <p:sldId id="260" r:id="rId19"/>
    <p:sldId id="272" r:id="rId20"/>
    <p:sldId id="27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78863" autoAdjust="0"/>
  </p:normalViewPr>
  <p:slideViewPr>
    <p:cSldViewPr>
      <p:cViewPr varScale="1">
        <p:scale>
          <a:sx n="52" d="100"/>
          <a:sy n="52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0085-7618-42FB-8C97-D2DF682E905E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426-532D-4940-9CD9-237E461235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Welcome, explanation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and ice-breaker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0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9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4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9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7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7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6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2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stockphoto.com/photo/using-his-smartphone-gm958866518-2618290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tockphoto.com/photo/using-his-smartphone-gm958866518-2618290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stockphoto.com/photo/handicapped-boy-with-smartphone-waiting-for-the-school-bus-gm511060748-865097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4076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CHAT</a:t>
            </a:r>
            <a:endParaRPr lang="en-GB" sz="10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764704"/>
            <a:ext cx="8424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tell someone?</a:t>
            </a:r>
          </a:p>
          <a:p>
            <a:pPr lvl="0"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any of my business?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do?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252028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reasons might</a:t>
            </a: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give </a:t>
            </a: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not getting involved?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Insulting a person online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bad as doing it to their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6896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UNSURE ----- 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5530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+mj-lt"/>
              </a:rPr>
              <a:t>Discussion</a:t>
            </a:r>
            <a:endParaRPr lang="en-GB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part of a group chat with people from school.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1560" y="2117190"/>
            <a:ext cx="6398951" cy="4336146"/>
            <a:chOff x="1115616" y="2132856"/>
            <a:chExt cx="6398951" cy="43361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920" y="2132856"/>
              <a:ext cx="3662647" cy="21814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4149080"/>
              <a:ext cx="3357692" cy="23044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2142880"/>
              <a:ext cx="2856280" cy="2150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221088"/>
              <a:ext cx="2175908" cy="224791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76672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in the group makes fun of your friend. Their comments are nasty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329" y="1829158"/>
            <a:ext cx="6398951" cy="4336146"/>
            <a:chOff x="1115616" y="2132856"/>
            <a:chExt cx="6398951" cy="43361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920" y="2132856"/>
              <a:ext cx="3662647" cy="21814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4149080"/>
              <a:ext cx="3357692" cy="23044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2142880"/>
              <a:ext cx="2856280" cy="21502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221088"/>
              <a:ext cx="2175908" cy="224791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165618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doesn’t reply although you can see that they have read the comments.   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 smtClean="0"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5986791" cy="412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800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do?</a:t>
            </a:r>
          </a:p>
          <a:p>
            <a:pPr marL="118872" indent="0">
              <a:buNone/>
            </a:pP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options?</a:t>
            </a:r>
          </a:p>
          <a:p>
            <a:pPr marL="118872" indent="0"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48880"/>
            <a:ext cx="5986791" cy="412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1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nothing.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change the subject in the group chat.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yourself from the group and contact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let them know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agree with what was being said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4969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on the chat that you think what they’re saying and doing is wrong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Outwith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group chat, speak to some of your friends who didn’t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comment. Do they think it is fair?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together what you should do.</a:t>
            </a:r>
          </a:p>
          <a:p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68760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concerns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 carer, a teacher/adult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trust or an MVP mentor, and ask their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what to do.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Option.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Chat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980728"/>
            <a:ext cx="80067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part of a group chat with people from school.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1321" y="2132856"/>
            <a:ext cx="6398951" cy="4336146"/>
            <a:chOff x="1115616" y="2132856"/>
            <a:chExt cx="6398951" cy="43361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920" y="2132856"/>
              <a:ext cx="3662647" cy="21814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4149080"/>
              <a:ext cx="3357692" cy="23044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2142880"/>
              <a:ext cx="2856280" cy="21502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221088"/>
              <a:ext cx="2175908" cy="224791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www.childline.org.uk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under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you can confidentially call, email or chat online about any problem big or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276871"/>
            <a:ext cx="3174504" cy="3113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20688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in the group makes fun of your friend. Their comments are nasty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552" y="1988840"/>
            <a:ext cx="6398951" cy="4336146"/>
            <a:chOff x="1115616" y="2132856"/>
            <a:chExt cx="6398951" cy="43361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920" y="2132856"/>
              <a:ext cx="3662647" cy="21814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4149080"/>
              <a:ext cx="3357692" cy="23044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2142880"/>
              <a:ext cx="2856280" cy="21502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221088"/>
              <a:ext cx="2175908" cy="224791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13681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doesn’t reply although you can see that they have read the comments.   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>
              <a:hlinkClick r:id="rId2"/>
            </a:endParaRPr>
          </a:p>
          <a:p>
            <a:endParaRPr lang="en-GB" sz="1200" dirty="0" smtClean="0">
              <a:hlinkClick r:id="rId2"/>
            </a:endParaRPr>
          </a:p>
          <a:p>
            <a:endParaRPr lang="en-GB" sz="1200" dirty="0" smtClean="0">
              <a:hlinkClick r:id="rId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6228184" cy="4151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548680"/>
            <a:ext cx="8229600" cy="23762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Put your hand up if you think there is something wrong with what is happening.</a:t>
            </a:r>
            <a:r>
              <a:rPr lang="en-GB" sz="3400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endParaRPr lang="en-GB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GB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marL="118872" indent="0">
              <a:buNone/>
            </a:pPr>
            <a:r>
              <a:rPr lang="en-GB" sz="3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3400" dirty="0" smtClean="0">
                <a:latin typeface="Arial" pitchFamily="34" charset="0"/>
                <a:cs typeface="Arial" pitchFamily="34" charset="0"/>
              </a:rPr>
              <a:t>		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6228184" cy="41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606814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think or feel something might be wrong, we call these Red Flags.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en-GB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red flags?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536504" cy="3528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3"/>
            <a:ext cx="7992888" cy="252028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bystander what might you be thinking?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148064" y="404664"/>
            <a:ext cx="2880320" cy="1728192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of Thought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they doing this?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bad about what is happening.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nobody challenging it?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all meant to be friends.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764704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didn’t my friend reply?</a:t>
            </a:r>
          </a:p>
          <a:p>
            <a:pPr lvl="0"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my place to get involved?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say something, will I be next?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really uncomfortable when someone is treated like that.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A30732211</value>
    </field>
    <field name="Objective-Title">
      <value order="0">Group Chat MVP ASN</value>
    </field>
    <field name="Objective-Description">
      <value order="0"/>
    </field>
    <field name="Objective-CreationStamp">
      <value order="0">2020-11-09T08:07:50Z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2020-11-09T08:07:49Z</value>
    </field>
    <field name="Objective-ModificationStamp">
      <value order="0">2020-11-09T08:07:50Z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vA44731728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AD7E7417-2172-4AD1-87B9-8C9A85EC84A4}"/>
</file>

<file path=customXml/itemProps3.xml><?xml version="1.0" encoding="utf-8"?>
<ds:datastoreItem xmlns:ds="http://schemas.openxmlformats.org/officeDocument/2006/customXml" ds:itemID="{3F5B33EF-5F1C-4635-A67A-97852D277C3F}"/>
</file>

<file path=customXml/itemProps4.xml><?xml version="1.0" encoding="utf-8"?>
<ds:datastoreItem xmlns:ds="http://schemas.openxmlformats.org/officeDocument/2006/customXml" ds:itemID="{3149F48F-AB71-4F8F-A18B-2C0CEE5782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459</Words>
  <Application>Microsoft Office PowerPoint</Application>
  <PresentationFormat>On-screen Show (4:3)</PresentationFormat>
  <Paragraphs>121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Z610330</dc:creator>
  <cp:lastModifiedBy>Mckenzie K (Kenneth)</cp:lastModifiedBy>
  <cp:revision>96</cp:revision>
  <dcterms:created xsi:type="dcterms:W3CDTF">2016-11-07T17:24:05Z</dcterms:created>
  <dcterms:modified xsi:type="dcterms:W3CDTF">2020-12-21T10:24:36Z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A30732211</vt:lpwstr>
  </property>
  <property fmtid="{D5CDD505-2E9C-101B-9397-08002B2CF9AE}" pid="4" name="Objective-Title">
    <vt:lpwstr>Group Chat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2020-11-09T08:07:50Z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2020-11-09T08:07:49Z</vt:filetime>
  </property>
  <property fmtid="{D5CDD505-2E9C-101B-9397-08002B2CF9AE}" pid="10" name="Objective-ModificationStamp">
    <vt:filetime>2020-11-09T08:07:50Z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vA44731728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