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21"/>
  </p:notesMasterIdLst>
  <p:sldIdLst>
    <p:sldId id="256" r:id="rId3"/>
    <p:sldId id="257" r:id="rId4"/>
    <p:sldId id="271" r:id="rId5"/>
    <p:sldId id="269" r:id="rId6"/>
    <p:sldId id="275" r:id="rId7"/>
    <p:sldId id="263" r:id="rId8"/>
    <p:sldId id="276" r:id="rId9"/>
    <p:sldId id="277" r:id="rId10"/>
    <p:sldId id="279" r:id="rId11"/>
    <p:sldId id="264" r:id="rId12"/>
    <p:sldId id="259" r:id="rId13"/>
    <p:sldId id="272" r:id="rId14"/>
    <p:sldId id="274" r:id="rId15"/>
    <p:sldId id="260" r:id="rId16"/>
    <p:sldId id="270" r:id="rId17"/>
    <p:sldId id="265" r:id="rId18"/>
    <p:sldId id="26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0559" autoAdjust="0"/>
  </p:normalViewPr>
  <p:slideViewPr>
    <p:cSldViewPr>
      <p:cViewPr varScale="1">
        <p:scale>
          <a:sx n="53" d="100"/>
          <a:sy n="53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00085-7618-42FB-8C97-D2DF682E905E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33426-532D-4940-9CD9-237E461235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6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Welcome, explanation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and ice-breaker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62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75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5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97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9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3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9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77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9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>
                <a:latin typeface="Arial" charset="0"/>
                <a:ea typeface="ＭＳ Ｐゴシック" pitchFamily="34" charset="-128"/>
              </a:rPr>
              <a:t>ADU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9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22983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INSULTS</a:t>
            </a:r>
            <a:endParaRPr lang="en-GB" sz="10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2520281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reasons might</a:t>
            </a:r>
          </a:p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give </a:t>
            </a:r>
          </a:p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not getting involved?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836712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Sticks and stones may break </a:t>
            </a:r>
            <a:endParaRPr lang="en-GB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bones but names will </a:t>
            </a:r>
            <a:endParaRPr lang="en-GB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hurt me.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6992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----- UNSURE ----- DISAGREE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97113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friend of yours frequently insults and makes fun of another boy you know.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5584420" cy="313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92696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never seen your friend hit the other boy, but you would not be surprised if he did.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92896"/>
            <a:ext cx="5580112" cy="313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7" y="548680"/>
            <a:ext cx="82809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you do?</a:t>
            </a:r>
          </a:p>
          <a:p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options?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92896"/>
            <a:ext cx="5580112" cy="31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83529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Do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nothing.  It’s none of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time it happens distract your friend to stop the behaviour.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the boy who is being insulted to offer support.</a:t>
            </a:r>
          </a:p>
          <a:p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340768"/>
            <a:ext cx="792088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Tell your friend you think he’s out of order.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with your friends what you’ve seen and discuss what to do together.</a:t>
            </a:r>
          </a:p>
          <a:p>
            <a:endParaRPr lang="en-GB" sz="25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12776"/>
            <a:ext cx="8496944" cy="277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what happened with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parent/ </a:t>
            </a: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teacher/adult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trust or an MVP mentor, and ask their advice on what to do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Option.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7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532859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www.childline.org.uk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under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you can confidentially call, email or chat online about any problem big or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small.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24128" y="2276871"/>
            <a:ext cx="3174504" cy="3113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Help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97113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Insults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friend of yours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insults and makes fun of another boy you know.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5580112" cy="313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42871"/>
            <a:ext cx="77768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seen your friend hit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boy, but you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not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surprised if he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48880"/>
            <a:ext cx="6120680" cy="3715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4665"/>
            <a:ext cx="8075240" cy="599613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hand up if you feel there is something wrong with what is happening.</a:t>
            </a:r>
          </a:p>
          <a:p>
            <a:pPr marL="118872" indent="0">
              <a:buNone/>
            </a:pP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348880"/>
            <a:ext cx="6120680" cy="37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0649"/>
            <a:ext cx="8075240" cy="614015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think or feel something might be wrong, we call these Red Flags.</a:t>
            </a:r>
          </a:p>
          <a:p>
            <a:pPr marL="118872" indent="0">
              <a:buNone/>
            </a:pPr>
            <a:endParaRPr lang="en-GB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red flags?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4896544" cy="3693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2564903"/>
            <a:ext cx="8280920" cy="1584177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bystander what might you be thinking?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148064" y="404664"/>
            <a:ext cx="2880320" cy="1728192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of Thought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862" y="1988840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he doing this? 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bad about what is happening.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at least he’s not doing it to 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92696"/>
            <a:ext cx="8352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doesn’t the other boy stand up for himself?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get involved? </a:t>
            </a:r>
          </a:p>
          <a:p>
            <a:pPr>
              <a:buFont typeface="Arial" pitchFamily="34" charset="0"/>
              <a:buChar char="•"/>
            </a:pP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any of my business? 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do, will I be next?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836712"/>
            <a:ext cx="82089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 feel uncomfortable when I see someone being treated like this.</a:t>
            </a:r>
          </a:p>
          <a:p>
            <a:pPr lvl="0">
              <a:buFont typeface="Arial" pitchFamily="34" charset="0"/>
              <a:buChar char="•"/>
            </a:pP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I do? </a:t>
            </a:r>
          </a:p>
          <a:p>
            <a:pPr>
              <a:buFont typeface="Arial" pitchFamily="34" charset="0"/>
              <a:buChar char="•"/>
            </a:pP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A30732186</value>
    </field>
    <field name="Objective-Title">
      <value order="0">Insults MVP ASN</value>
    </field>
    <field name="Objective-Description">
      <value order="0"/>
    </field>
    <field name="Objective-CreationStamp">
      <value order="0">2020-11-09T08:07:01Z</value>
    </field>
    <field name="Objective-IsApproved">
      <value order="0">false</value>
    </field>
    <field name="Objective-IsPublished">
      <value order="0">true</value>
    </field>
    <field name="Objective-DatePublished">
      <value order="0">2020-11-09T08:07:00Z</value>
    </field>
    <field name="Objective-ModificationStamp">
      <value order="0">2020-11-09T08:07:01Z</value>
    </field>
    <field name="Objective-Owner">
      <value order="0">Lynch, Pauline P (U441770)</value>
    </field>
    <field name="Objective-Path">
      <value order="0">Objective Global Folder:SG File Plan:Administration:Corporate strategy:Strategy and change:Corporate strategy: Strategy and change:Education Scotland: Inclusion and Equality: Workstream 5 Mentors in Violence (2017-2019): 2017-2022</value>
    </field>
    <field name="Objective-Parent">
      <value order="0">Education Scotland: Inclusion and Equality: Workstream 5 Mentors in Violence (2017-2019): 2017-2022</value>
    </field>
    <field name="Objective-State">
      <value order="0">Published</value>
    </field>
    <field name="Objective-VersionId">
      <value order="0">vA44731691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PROJ/13984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80AADB20CBB4D9EE9B6F4D4480A4C" ma:contentTypeVersion="9" ma:contentTypeDescription="Create a new document." ma:contentTypeScope="" ma:versionID="33bbdf4ada6dd73376eab95f21cba76f">
  <xsd:schema xmlns:xsd="http://www.w3.org/2001/XMLSchema" xmlns:xs="http://www.w3.org/2001/XMLSchema" xmlns:p="http://schemas.microsoft.com/office/2006/metadata/properties" xmlns:ns2="32ac2cff-8bb9-4817-b836-5afb9e81c8d4" targetNamespace="http://schemas.microsoft.com/office/2006/metadata/properties" ma:root="true" ma:fieldsID="9d6f5030f3f9c76a4646fe48c8f9b697" ns2:_="">
    <xsd:import namespace="32ac2cff-8bb9-4817-b836-5afb9e81c8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c2cff-8bb9-4817-b836-5afb9e81c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2.xml><?xml version="1.0" encoding="utf-8"?>
<ds:datastoreItem xmlns:ds="http://schemas.openxmlformats.org/officeDocument/2006/customXml" ds:itemID="{AD85CD99-73AF-4CC0-B44A-B37CA1F51BD3}"/>
</file>

<file path=customXml/itemProps3.xml><?xml version="1.0" encoding="utf-8"?>
<ds:datastoreItem xmlns:ds="http://schemas.openxmlformats.org/officeDocument/2006/customXml" ds:itemID="{1A74EB02-0C1A-4E74-A6B1-69CB2654259F}"/>
</file>

<file path=customXml/itemProps4.xml><?xml version="1.0" encoding="utf-8"?>
<ds:datastoreItem xmlns:ds="http://schemas.openxmlformats.org/officeDocument/2006/customXml" ds:itemID="{7B0F72FD-F024-4212-9C27-BC2F315C7D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8832</TotalTime>
  <Words>406</Words>
  <Application>Microsoft Office PowerPoint</Application>
  <PresentationFormat>On-screen Show (4:3)</PresentationFormat>
  <Paragraphs>88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Cambria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Z610330</dc:creator>
  <cp:lastModifiedBy>Mckenzie K (Kenneth)</cp:lastModifiedBy>
  <cp:revision>75</cp:revision>
  <dcterms:created xsi:type="dcterms:W3CDTF">2016-11-07T17:24:05Z</dcterms:created>
  <dcterms:modified xsi:type="dcterms:W3CDTF">2020-12-21T10:28:43Z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A30732186</vt:lpwstr>
  </property>
  <property fmtid="{D5CDD505-2E9C-101B-9397-08002B2CF9AE}" pid="4" name="Objective-Title">
    <vt:lpwstr>Insults MVP ASN</vt:lpwstr>
  </property>
  <property fmtid="{D5CDD505-2E9C-101B-9397-08002B2CF9AE}" pid="5" name="Objective-Description">
    <vt:lpwstr/>
  </property>
  <property fmtid="{D5CDD505-2E9C-101B-9397-08002B2CF9AE}" pid="6" name="Objective-CreationStamp">
    <vt:filetime>2020-11-09T08:07:01Z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2020-11-09T08:07:00Z</vt:filetime>
  </property>
  <property fmtid="{D5CDD505-2E9C-101B-9397-08002B2CF9AE}" pid="10" name="Objective-ModificationStamp">
    <vt:filetime>2020-11-09T08:07:01Z</vt:filetime>
  </property>
  <property fmtid="{D5CDD505-2E9C-101B-9397-08002B2CF9AE}" pid="11" name="Objective-Owner">
    <vt:lpwstr>Lynch, Pauline P (U441770)</vt:lpwstr>
  </property>
  <property fmtid="{D5CDD505-2E9C-101B-9397-08002B2CF9AE}" pid="12" name="Objective-Path">
    <vt:lpwstr>Objective Global Folder:SG File Plan:Administration:Corporate strategy:Strategy and change:Corporate strategy: Strategy and change:Education Scotland: Inclusion and Equality: Workstream 5 Mentors in Violence (2017-2019): 2017-2022</vt:lpwstr>
  </property>
  <property fmtid="{D5CDD505-2E9C-101B-9397-08002B2CF9AE}" pid="13" name="Objective-Parent">
    <vt:lpwstr>Education Scotland: Inclusion and Equality: Workstream 5 Mentors in Violence (2017-2019): 2017-2022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vA44731691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PROJ/13984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  <property fmtid="{D5CDD505-2E9C-101B-9397-08002B2CF9AE}" pid="28" name="ContentTypeId">
    <vt:lpwstr>0x010100C4F80AADB20CBB4D9EE9B6F4D4480A4C</vt:lpwstr>
  </property>
</Properties>
</file>