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ppt/tags/tag22.xml" ContentType="application/vnd.openxmlformats-officedocument.presentationml.tags+xml"/>
  <Override PartName="/docProps/custom.xml" ContentType="application/vnd.openxmlformats-officedocument.custom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6" r:id="rId3"/>
    <p:sldId id="257" r:id="rId4"/>
    <p:sldId id="258" r:id="rId5"/>
    <p:sldId id="277" r:id="rId6"/>
    <p:sldId id="259" r:id="rId7"/>
    <p:sldId id="278" r:id="rId8"/>
    <p:sldId id="260" r:id="rId9"/>
    <p:sldId id="261" r:id="rId10"/>
    <p:sldId id="279" r:id="rId11"/>
    <p:sldId id="262" r:id="rId12"/>
    <p:sldId id="267" r:id="rId13"/>
    <p:sldId id="275" r:id="rId14"/>
    <p:sldId id="276" r:id="rId15"/>
    <p:sldId id="263" r:id="rId16"/>
    <p:sldId id="264" r:id="rId17"/>
    <p:sldId id="265" r:id="rId18"/>
    <p:sldId id="266" r:id="rId19"/>
    <p:sldId id="284" r:id="rId20"/>
    <p:sldId id="285" r:id="rId21"/>
    <p:sldId id="270" r:id="rId22"/>
    <p:sldId id="287" r:id="rId23"/>
    <p:sldId id="288" r:id="rId24"/>
    <p:sldId id="280" r:id="rId25"/>
    <p:sldId id="28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652" autoAdjust="0"/>
  </p:normalViewPr>
  <p:slideViewPr>
    <p:cSldViewPr>
      <p:cViewPr varScale="1">
        <p:scale>
          <a:sx n="43" d="100"/>
          <a:sy n="43" d="100"/>
        </p:scale>
        <p:origin x="18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FB8B-8659-4B55-A5E4-B0839C880DB1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9686C-CCC4-45D0-BB68-8F7D28B988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5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686C-CCC4-45D0-BB68-8F7D28B988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2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686C-CCC4-45D0-BB68-8F7D28B988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3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686C-CCC4-45D0-BB68-8F7D28B988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5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686C-CCC4-45D0-BB68-8F7D28B988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0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686C-CCC4-45D0-BB68-8F7D28B9882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B2E9-9B84-4094-A902-FC7924AB1DA6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9603-D162-4371-AD91-C30BECD59AE9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D0C2-8B0C-4D6A-A78B-50EC4A4A08C8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9879-9536-413E-8ADA-A4DFB508CA89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1D60-94CC-44B7-9EF5-D252F324B764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F18A-3468-423F-9CDA-C0585479D72E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D3A4-2ED3-45A3-BB1F-85BF9FB78653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B109-C4F8-4F24-BAFC-24845D470134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0E2-CF13-47CB-A177-811E8E9BFA26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33BA-C68E-4236-A201-C205928668A4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B633-3516-4C9F-AE11-C9C3500DE83B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7D33F-848E-4B62-BB32-4B051B67AB72}" type="datetime1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6917-876A-43AD-84B1-F19B5B80706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s8GfQU-J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80919" cy="2160240"/>
          </a:xfrm>
        </p:spPr>
        <p:txBody>
          <a:bodyPr>
            <a:normAutofit/>
          </a:bodyPr>
          <a:lstStyle/>
          <a:p>
            <a:r>
              <a:rPr lang="en-GB" sz="10000" b="1" dirty="0" smtClean="0">
                <a:solidFill>
                  <a:schemeClr val="tx2"/>
                </a:solidFill>
              </a:rPr>
              <a:t>BYSTANDERS</a:t>
            </a:r>
            <a:endParaRPr lang="en-GB" sz="10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the boy feels during the attack?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849083"/>
            <a:ext cx="83632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do you think </a:t>
            </a:r>
            <a:r>
              <a:rPr lang="en-GB" sz="3400" dirty="0" smtClean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 feels after? 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6464808" cy="4309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</a:t>
            </a:r>
            <a:b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bystanders could </a:t>
            </a:r>
            <a:b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done to help?</a:t>
            </a:r>
            <a: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were the bystander, what could you do to help?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6464808" cy="4309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756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0000" b="1" dirty="0" smtClean="0">
                <a:solidFill>
                  <a:schemeClr val="tx2"/>
                </a:solidFill>
              </a:rPr>
              <a:t>ABUSE</a:t>
            </a:r>
            <a:endParaRPr lang="en-GB" sz="10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Abuse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40768"/>
            <a:ext cx="6624736" cy="4248472"/>
          </a:xfrm>
          <a:prstGeom prst="rect">
            <a:avLst/>
          </a:prstGeom>
        </p:spPr>
      </p:pic>
      <p:sp>
        <p:nvSpPr>
          <p:cNvPr id="4098" name="AutoShape 2" descr="https://email.nhs.net/owa/service.svc/s/GetFileAttachment?id=AAMkADhkYTYwM2RlLTUyMDYtNDEyNy1iYzgyLTk3OGUxMzllMjQwOQBGAAAAAABxXvpbiMaUTotw%2FtiSNN6oBwB4zW5Zu4mwRLIhCorpzlB0AP1H%2FvunAAAw9Rd1BGxCTqv0DrjQj6%2BsAAIiB4CrAAABEgAQAAV85c3NqyJNiZmHufGCC%2B0%3D&amp;isImagePreview=True&amp;X-OWA-CANARY=CUwmyQPz_kmBdo2uOl2MwxYfZpNHZ9YIyIGWGVp6rKOiHzz-kDqCMq4-ZFQ8ojFpGzd5ER0HdwM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Abuse</a:t>
            </a:r>
            <a:endParaRPr lang="en-GB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Stock-9110266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340768"/>
            <a:ext cx="6464808" cy="4309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Emotional Abuse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 descr="https://email.nhs.net/owa/service.svc/s/GetFileAttachment?id=AAMkADhkYTYwM2RlLTUyMDYtNDEyNy1iYzgyLTk3OGUxMzllMjQwOQBGAAAAAABxXvpbiMaUTotw%2FtiSNN6oBwB4zW5Zu4mwRLIhCorpzlB0AP1H%2FvunAAAw9Rd1BGxCTqv0DrjQj6%2BsAAIiB4CrAAABEgAQAGVhe0Z85b1CghtPfYjmVvY%3D&amp;isImagePreview=True&amp;X-OWA-CANARY=lLl3d_ABck6qWw-17QHygKOFJs9KZ9YIUd4UCLtduT3ZIHDyQcvQYKMH8fpNRAwoy80u057sZ98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12776"/>
            <a:ext cx="6053853" cy="4029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Sexual Abuse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allum &amp; deni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268760"/>
            <a:ext cx="6048672" cy="4311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5536" y="325161"/>
            <a:ext cx="4283968" cy="653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Abuse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Shouting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Swearing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someone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Threatening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Criticising 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Nasty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‘jokes’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325161"/>
            <a:ext cx="4316288" cy="612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abuse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Hitting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Pushing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Grabbing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Biting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Stabbing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Burning 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7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3528" y="325161"/>
            <a:ext cx="4499992" cy="653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Abuse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Unwanted </a:t>
            </a:r>
          </a:p>
          <a:p>
            <a:pPr marL="285750" indent="-28575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touching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private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parts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Rape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to watch porn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someone to remove their clothes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4008" y="352545"/>
            <a:ext cx="4464496" cy="6388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abuse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someone feel bad about themselves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scared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someone's money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7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5576" y="1196752"/>
            <a:ext cx="7630616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</a:t>
            </a:r>
            <a:r>
              <a:rPr lang="en-GB" sz="10000" b="1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a b</a:t>
            </a:r>
            <a:r>
              <a:rPr kumimoji="0" lang="en-GB" sz="10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ystander</a:t>
            </a:r>
            <a:r>
              <a:rPr kumimoji="0" lang="en-GB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kumimoji="0" lang="en-GB" sz="10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Healthy Relationship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respectful-relationships-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68760"/>
            <a:ext cx="6539880" cy="4365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5536" y="325161"/>
            <a:ext cx="4392488" cy="4760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how are you?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Friendly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 of voice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compliments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4008" y="260648"/>
            <a:ext cx="431628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Shaking hands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Relaxed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posture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Cuddles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wanted)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47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3816424" cy="6532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</a:p>
          <a:p>
            <a:pPr marL="285750" indent="-285750"/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Asking before touching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</a:t>
            </a:r>
            <a:r>
              <a:rPr lang="en-GB" sz="3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partner is happy with how you are touching </a:t>
            </a: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 before sex 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51920" y="188641"/>
            <a:ext cx="496855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others feelings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others feel safe and happy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 others money/belongings</a:t>
            </a:r>
          </a:p>
          <a:p>
            <a:pPr marL="285750" indent="-285750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 others right to have friends and go out without you</a:t>
            </a:r>
          </a:p>
          <a:p>
            <a:pPr marL="0" indent="0">
              <a:buNone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23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36" y="1340768"/>
            <a:ext cx="8769152" cy="58092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 could you do if you knew someone was being abused?</a:t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2" y="1700808"/>
            <a:ext cx="5797578" cy="3866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2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8092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Who could you tell?</a:t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2" y="1700808"/>
            <a:ext cx="5797578" cy="3866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9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bystander is someone who sees, hears or knows about an incident but is not directly involved.</a:t>
            </a:r>
            <a:endParaRPr lang="en-GB" sz="3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6264696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endParaRPr lang="en-GB" sz="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the bystanders?  </a:t>
            </a:r>
          </a:p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doing?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916832"/>
            <a:ext cx="6264696" cy="4176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9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Corridor Video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7638"/>
            <a:ext cx="806489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 to watch a video called corridor.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(Click on the camera to watch)</a:t>
            </a:r>
            <a:endParaRPr lang="en-GB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400" dirty="0" smtClean="0">
              <a:hlinkClick r:id="rId3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77072"/>
            <a:ext cx="3475308" cy="227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147248" cy="5505479"/>
          </a:xfrm>
        </p:spPr>
        <p:txBody>
          <a:bodyPr/>
          <a:lstStyle/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happening in the video?</a:t>
            </a:r>
          </a:p>
          <a:p>
            <a:pPr marL="0" indent="0">
              <a:buNone/>
            </a:pPr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the bystanders </a:t>
            </a:r>
            <a:r>
              <a:rPr lang="en-GB" sz="3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doing?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9685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2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boy gets attacked outside college.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6464808" cy="43098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bystanders doing?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6464808" cy="4309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en-GB" sz="3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bystanders doing nothing to help?</a:t>
            </a:r>
            <a:endParaRPr lang="en-GB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5733256"/>
            <a:ext cx="1534643" cy="9087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12776"/>
            <a:ext cx="6464808" cy="43098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2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A30740927</value>
    </field>
    <field name="Objective-Title">
      <value order="0">Bystanders MVP ASN</value>
    </field>
    <field name="Objective-Description">
      <value order="0"/>
    </field>
    <field name="Objective-CreationStamp">
      <value order="0">2020-11-09T13:21:33Z</value>
    </field>
    <field name="Objective-IsApproved">
      <value order="0">false</value>
    </field>
    <field name="Objective-IsPublished">
      <value order="0">true</value>
    </field>
    <field name="Objective-DatePublished">
      <value order="0">2020-11-09T13:21:32Z</value>
    </field>
    <field name="Objective-ModificationStamp">
      <value order="0">2020-11-09T13:21:33Z</value>
    </field>
    <field name="Objective-Owner">
      <value order="0">Lynch, Pauline P (U441770)</value>
    </field>
    <field name="Objective-Path">
      <value order="0">Objective Global Folder:SG File Plan:Administration:Corporate strategy:Strategy and change:Corporate strategy: Strategy and change:Education Scotland: Inclusion and Equality: Workstream 5 Mentors in Violence (2017-2019): 2017-2022</value>
    </field>
    <field name="Objective-Parent">
      <value order="0">Education Scotland: Inclusion and Equality: Workstream 5 Mentors in Violence (2017-2019): 2017-2022</value>
    </field>
    <field name="Objective-State">
      <value order="0">Published</value>
    </field>
    <field name="Objective-VersionId">
      <value order="0">vA44746189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PROJ/13984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80AADB20CBB4D9EE9B6F4D4480A4C" ma:contentTypeVersion="9" ma:contentTypeDescription="Create a new document." ma:contentTypeScope="" ma:versionID="33bbdf4ada6dd73376eab95f21cba76f">
  <xsd:schema xmlns:xsd="http://www.w3.org/2001/XMLSchema" xmlns:xs="http://www.w3.org/2001/XMLSchema" xmlns:p="http://schemas.microsoft.com/office/2006/metadata/properties" xmlns:ns2="32ac2cff-8bb9-4817-b836-5afb9e81c8d4" targetNamespace="http://schemas.microsoft.com/office/2006/metadata/properties" ma:root="true" ma:fieldsID="9d6f5030f3f9c76a4646fe48c8f9b697" ns2:_="">
    <xsd:import namespace="32ac2cff-8bb9-4817-b836-5afb9e81c8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c2cff-8bb9-4817-b836-5afb9e81c8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2.xml><?xml version="1.0" encoding="utf-8"?>
<ds:datastoreItem xmlns:ds="http://schemas.openxmlformats.org/officeDocument/2006/customXml" ds:itemID="{C95FEAE4-BE3C-4E76-94CC-D36F9CE3EAD3}"/>
</file>

<file path=customXml/itemProps3.xml><?xml version="1.0" encoding="utf-8"?>
<ds:datastoreItem xmlns:ds="http://schemas.openxmlformats.org/officeDocument/2006/customXml" ds:itemID="{730ED22C-7B03-469E-A18D-D5833D15002A}"/>
</file>

<file path=customXml/itemProps4.xml><?xml version="1.0" encoding="utf-8"?>
<ds:datastoreItem xmlns:ds="http://schemas.openxmlformats.org/officeDocument/2006/customXml" ds:itemID="{36E04E04-EF12-4FBB-A498-D80D73C7BF33}"/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302</Words>
  <Application>Microsoft Office PowerPoint</Application>
  <PresentationFormat>On-screen Show (4:3)</PresentationFormat>
  <Paragraphs>75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BYSTANDERS</vt:lpstr>
      <vt:lpstr>PowerPoint Presentation</vt:lpstr>
      <vt:lpstr>PowerPoint Presentation</vt:lpstr>
      <vt:lpstr>PowerPoint Presentation</vt:lpstr>
      <vt:lpstr>Corridor Video</vt:lpstr>
      <vt:lpstr>PowerPoint Presentation</vt:lpstr>
      <vt:lpstr>A boy gets attacked outside college.</vt:lpstr>
      <vt:lpstr>What are the bystanders doing?</vt:lpstr>
      <vt:lpstr>Why are bystanders doing nothing to help?</vt:lpstr>
      <vt:lpstr>How do you think the boy feels during the attack?</vt:lpstr>
      <vt:lpstr>What do you think  the bystanders could  have done to help? </vt:lpstr>
      <vt:lpstr>If you were the bystander, what could you do to help?</vt:lpstr>
      <vt:lpstr>PowerPoint Presentation</vt:lpstr>
      <vt:lpstr>Verbal Abuse</vt:lpstr>
      <vt:lpstr>Physical Abuse</vt:lpstr>
      <vt:lpstr>Emotional Abuse</vt:lpstr>
      <vt:lpstr>Sexual Abuse</vt:lpstr>
      <vt:lpstr>PowerPoint Presentation</vt:lpstr>
      <vt:lpstr>PowerPoint Presentation</vt:lpstr>
      <vt:lpstr>Healthy Relationship</vt:lpstr>
      <vt:lpstr>PowerPoint Presentation</vt:lpstr>
      <vt:lpstr>PowerPoint Presentation</vt:lpstr>
      <vt:lpstr>What could you do if you knew someone was being abused?  </vt:lpstr>
      <vt:lpstr>Who could you tell?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Bystanders</dc:title>
  <dc:creator>joanne.barrie</dc:creator>
  <cp:lastModifiedBy>Mckenzie K (Kenneth)</cp:lastModifiedBy>
  <cp:revision>115</cp:revision>
  <dcterms:created xsi:type="dcterms:W3CDTF">2018-11-27T14:02:10Z</dcterms:created>
  <dcterms:modified xsi:type="dcterms:W3CDTF">2020-12-21T10:04:17Z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A30740927</vt:lpwstr>
  </property>
  <property fmtid="{D5CDD505-2E9C-101B-9397-08002B2CF9AE}" pid="4" name="Objective-Title">
    <vt:lpwstr>Bystanders MVP ASN</vt:lpwstr>
  </property>
  <property fmtid="{D5CDD505-2E9C-101B-9397-08002B2CF9AE}" pid="5" name="Objective-Description">
    <vt:lpwstr/>
  </property>
  <property fmtid="{D5CDD505-2E9C-101B-9397-08002B2CF9AE}" pid="6" name="Objective-CreationStamp">
    <vt:filetime>2020-11-09T13:21:33Z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2020-11-09T13:21:32Z</vt:filetime>
  </property>
  <property fmtid="{D5CDD505-2E9C-101B-9397-08002B2CF9AE}" pid="10" name="Objective-ModificationStamp">
    <vt:filetime>2020-11-09T13:21:33Z</vt:filetime>
  </property>
  <property fmtid="{D5CDD505-2E9C-101B-9397-08002B2CF9AE}" pid="11" name="Objective-Owner">
    <vt:lpwstr>Lynch, Pauline P (U441770)</vt:lpwstr>
  </property>
  <property fmtid="{D5CDD505-2E9C-101B-9397-08002B2CF9AE}" pid="12" name="Objective-Path">
    <vt:lpwstr>Objective Global Folder:SG File Plan:Administration:Corporate strategy:Strategy and change:Corporate strategy: Strategy and change:Education Scotland: Inclusion and Equality: Workstream 5 Mentors in Violence (2017-2019): 2017-2022</vt:lpwstr>
  </property>
  <property fmtid="{D5CDD505-2E9C-101B-9397-08002B2CF9AE}" pid="13" name="Objective-Parent">
    <vt:lpwstr>Education Scotland: Inclusion and Equality: Workstream 5 Mentors in Violence (2017-2019): 2017-2022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vA44746189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PROJ/13984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  <property fmtid="{D5CDD505-2E9C-101B-9397-08002B2CF9AE}" pid="28" name="ContentTypeId">
    <vt:lpwstr>0x010100C4F80AADB20CBB4D9EE9B6F4D4480A4C</vt:lpwstr>
  </property>
</Properties>
</file>