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310" r:id="rId4"/>
    <p:sldId id="315" r:id="rId5"/>
    <p:sldId id="296" r:id="rId6"/>
    <p:sldId id="267" r:id="rId7"/>
    <p:sldId id="311" r:id="rId8"/>
    <p:sldId id="268" r:id="rId9"/>
    <p:sldId id="303" r:id="rId10"/>
    <p:sldId id="269" r:id="rId11"/>
    <p:sldId id="258" r:id="rId12"/>
    <p:sldId id="283" r:id="rId13"/>
    <p:sldId id="312" r:id="rId14"/>
    <p:sldId id="284" r:id="rId15"/>
    <p:sldId id="285" r:id="rId16"/>
    <p:sldId id="286" r:id="rId17"/>
    <p:sldId id="259" r:id="rId18"/>
    <p:sldId id="313" r:id="rId19"/>
    <p:sldId id="270" r:id="rId20"/>
    <p:sldId id="271" r:id="rId21"/>
    <p:sldId id="274" r:id="rId22"/>
    <p:sldId id="260" r:id="rId23"/>
    <p:sldId id="273" r:id="rId24"/>
    <p:sldId id="314" r:id="rId25"/>
    <p:sldId id="272" r:id="rId26"/>
    <p:sldId id="275" r:id="rId27"/>
    <p:sldId id="276" r:id="rId28"/>
    <p:sldId id="277" r:id="rId29"/>
    <p:sldId id="261" r:id="rId30"/>
    <p:sldId id="306" r:id="rId31"/>
    <p:sldId id="307" r:id="rId32"/>
    <p:sldId id="308" r:id="rId33"/>
    <p:sldId id="309" r:id="rId34"/>
    <p:sldId id="304" r:id="rId35"/>
    <p:sldId id="292" r:id="rId36"/>
    <p:sldId id="293" r:id="rId37"/>
    <p:sldId id="294" r:id="rId38"/>
    <p:sldId id="295" r:id="rId39"/>
    <p:sldId id="262" r:id="rId40"/>
    <p:sldId id="300" r:id="rId41"/>
    <p:sldId id="301" r:id="rId42"/>
    <p:sldId id="302" r:id="rId43"/>
    <p:sldId id="263" r:id="rId44"/>
    <p:sldId id="278" r:id="rId45"/>
    <p:sldId id="279" r:id="rId46"/>
    <p:sldId id="280" r:id="rId47"/>
    <p:sldId id="281" r:id="rId48"/>
    <p:sldId id="282" r:id="rId49"/>
    <p:sldId id="264" r:id="rId50"/>
    <p:sldId id="287" r:id="rId51"/>
    <p:sldId id="288" r:id="rId52"/>
    <p:sldId id="289" r:id="rId53"/>
    <p:sldId id="290" r:id="rId54"/>
    <p:sldId id="265" r:id="rId55"/>
    <p:sldId id="26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0:08:15.759"/>
    </inkml:context>
    <inkml:brush xml:id="br0">
      <inkml:brushProperty name="width" value="0.05292" units="cm"/>
      <inkml:brushProperty name="height" value="0.05292" units="cm"/>
      <inkml:brushProperty name="color" value="#C0504D"/>
    </inkml:brush>
  </inkml:definitions>
  <inkml:trace contextRef="#ctx0" brushRef="#br0">18083 9227,'0'0,"0"0,0 0,24-49,1 24,0 25,0 0,24 0,-24-50,0 50,0-24,-25 24</inkml:trace>
  <inkml:trace contextRef="#ctx0" brushRef="#br0" timeOffset="3497">22374 9699,'0'0,"0"0,0 0,0 0,25 0</inkml:trace>
  <inkml:trace contextRef="#ctx0" brushRef="#br0" timeOffset="7532">18604 5953,'0'0,"0"0,0 25,0-25,24 50,26-50,-25 24,24-24,1 0,0-24,24-26,0-24,1-26,24 26,25-75,0 75,-25-50,-24 99</inkml:trace>
  <inkml:trace contextRef="#ctx0" brushRef="#br0" timeOffset="8521">18355 6871,'0'0,"0"0,0 0,-24 50,24-50,24 24,-24 26,25-25,0 24,25-24,-26 25,26-25,0 24,-1-49,1 0,24 0,-24-74,49-1,0-49,25 25,25-50,0 0,-25 1,-49 73</inkml:trace>
  <inkml:trace contextRef="#ctx0" brushRef="#br0" timeOffset="50844">15131 8930,'0'0,"25"0,-1 0,51 0,-26 0,26-50,-1 50,1 0,49 0,-124 0</inkml:trace>
  <inkml:trace contextRef="#ctx0" brushRef="#br0" timeOffset="52057">16173 8657,'0'0,"0"0,0 49,24-49,-24 25,0 25,0-25,0 24,25 26,-25-51,0 26,0 25,0-51,0 26,0-50,25 25,-25-25,0 0,0 0,0 0,0-25,-25-25,25 26,-25-26,25 25,0-49,0 24,0 25,0-49,0 24,0 25,0-24,0 24,0 25,25 0,-25 0,0 0,25 25,-25 24,50 26,-26-50,1 24,25 26,-25-1,24-74,-24 75,25-75,-25 0,-1 0,1 0,0 0,-25 0,0-75,0 25,0 26,0-51,0 26,0 24,0-50,0 75</inkml:trace>
  <inkml:trace contextRef="#ctx0" brushRef="#br0" timeOffset="52420">16892 8781,'0'0,"0"0,0 0,0 25,0 24,0-24,0 25,0-26,0 26,0-25,25 25,-25-26,25 26,-1-50,1 25,25-25,-1 0,1 0,-25 0,24-25,-49 25</inkml:trace>
  <inkml:trace contextRef="#ctx0" brushRef="#br0" timeOffset="52688">16892 8781,'-25'-75,"50"75,-25-49,50 24,-26 25,1 0,25-50,-1 26,1 24,-25 0,0 0</inkml:trace>
  <inkml:trace contextRef="#ctx0" brushRef="#br0" timeOffset="53256">16892 8781,'25'74,"0"-74,-1 0,26 0,0-49,24 24,-24 25,-1 0,1-50,24 50,-24-25,-1 25,1 0,-25 0,25 0,-26 0,1 0,-25 0,0 0,0 0,0 25,0 25,0-50,-25 0,25 74,0-74,0 25,0 25,0-26,0 26,25-50,-25 75,25-75,0 24,0 26,-1-50,26 0,-25 0,0 25,24-25,-24 49,0-49,0 0,-1 0,1 0,0 0</inkml:trace>
  <inkml:trace contextRef="#ctx0" brushRef="#br0" timeOffset="53557">17587 8657,'0'0,"0"0,0-25,24 25,1 0,25 0,-25-50,24 26,1 24,-25 0,-1-50,1 50,-25 0</inkml:trace>
  <inkml:trace contextRef="#ctx0" brushRef="#br0" timeOffset="53806">17587 8657,'49'149,"-49"-149,0 0,25 49,0-49,24 0,1 0,0 0,-1 0,1 0,-1 0,1 0,0-49,-1 49,1 0,-25 0</inkml:trace>
  <inkml:trace contextRef="#ctx0" brushRef="#br0" timeOffset="54081">18380 8706,'0'0,"0"0,0 0,0 0,0 25,0 25,0-50,0 25,0 24,0-24,0 25,25 24,-25-49,0 25,25 24,-25-74,25 25,-25 24,0-49,0 0</inkml:trace>
  <inkml:trace contextRef="#ctx0" brushRef="#br0" timeOffset="54511">18430 8632,'0'0,"25"0,-25 0,24-50,26 100,-25-50,0 0,24 25,1 24,0-49,-26 75,26-75,-25 74,0-49,-1 25,-24 24,-24-49,24 25,-50-26,25 26,-24-25,-1 24,0-24,1 25,-1-50,0 0,26 25,-1-25</inkml:trace>
  <inkml:trace contextRef="#ctx0" brushRef="#br0" timeOffset="55209">19521 8657,'0'0,"0"0,0 0,0 0,0 49,0-49,0 0,25 0,-25 25,0 25,0-25,0 24,0-24,0 25,0 24,0-49,0 25,0 24,0-49,0 24,0-24,0-25</inkml:trace>
  <inkml:trace contextRef="#ctx0" brushRef="#br0" timeOffset="55614">19943 8582,'0'0,"0"50,0-50,0 0,0 74,0-74,0 75,0-50,0 24,0 26,0-1,0-49,25 25,-25 24,0-74,0 74,0-74,0 25,25-25</inkml:trace>
  <inkml:trace contextRef="#ctx0" brushRef="#br0" timeOffset="55927">19546 8930,'0'0,"25"0,0 0,0 0,24 0,-24-50,25 50,-1 0,1 0,-1 0,1 0,0 0,-1 0,-24 0</inkml:trace>
  <inkml:trace contextRef="#ctx0" brushRef="#br0" timeOffset="56407">20414 8657,'0'0,"0"0,-25 49,25-49,0 0,0 25,0 25,-24-25,24 24,0 26,-25-75,25 74,0-49,0 25,25-50,-1 24,1 26,0-50,25 25,-26-25,26 0,-25 0,24 0,-24 0,25 0,-25 0,0-25,-1 25</inkml:trace>
  <inkml:trace contextRef="#ctx0" brushRef="#br0" timeOffset="56737">20389 8632,'0'0,"25"0,0 0,0 0,0-50,24 26,-24 24,25 0,-26 0,1 0,0 0,0 0,-25 0</inkml:trace>
  <inkml:trace contextRef="#ctx0" brushRef="#br0" timeOffset="56988">20389 8632,'-49'223,"49"-223,25 0,-1 0,1 0,25 0,-1 0,1 0,0 0,-1 0,1 0,-25 0,0 0</inkml:trace>
  <inkml:trace contextRef="#ctx0" brushRef="#br0" timeOffset="57797">21059 8582,'0'0,"0"0,0 0,0 0,0 0,0 0,0 0,0 50,0-50,25 25,-50 24,25-24,0 25,0-25,0 24,0-24,0 25,0 24,0-74,0 75,0-75,0 24,0 26,0-50,0 25,0 24,0-49,0 0,0 0,0 0,25 0,-25 0,25-49,0 49,24 0,-24-25,25 25,-1 0,-24 0,0 0,0 0</inkml:trace>
  <inkml:trace contextRef="#ctx0" brushRef="#br0" timeOffset="58239">21679 8706,'0'0,"0"0,0 0,25 0,-25 25,0 25,0-50,0 74,0-74,0 75,0-75,0 74,0-74,25 75,-25-75,0 74,25-74,-25 0,25 25,-25 24,0-49</inkml:trace>
  <inkml:trace contextRef="#ctx0" brushRef="#br0" timeOffset="58820">21654 8706,'0'0,"0"-49,0 49,25-25,-25 25,25-50,0 50,0-24,0 24,24 0,-24-50,0 50,24 0,1 0,-25 50,24-50,1 0,0 74,-26-74,1 25,0 24,0-24,-25 25,25-25,-25 24,0-49,-25 25,25 25,-25-50,0 0,-24 0,-1 0,25 0,-24 0,-1 0,25 0,0 0,1 0,-1 0,25 0,-25 0,25 0,0 0,0 0,0 0</inkml:trace>
  <inkml:trace contextRef="#ctx0" brushRef="#br0" timeOffset="59376">22597 9153,'0'0,"0"0,0 0,0 0,0 0,0 0,0 0,0 0,0 0,0 0,0 0,0 0,0 0,0 0,0 0,0 0,0 0,0 0,0 0,0 0,0 0,0 0,0 0,0 0,0 0,0 0,0 0,0 0</inkml:trace>
  <inkml:trace contextRef="#ctx0" brushRef="#br0" timeOffset="61160">15280 9971,'0'0,"0"0,-25 0,25 0,0 0,0 0,0 0,0 0,0 0,0 0,25 25,-1-25,1 0,25 0,-25 0,24 0,1 0,0 0,-1 50,26-50,-26 0,26 0,-26 0,1 0,-1 0,-24 0,0 0,0 0</inkml:trace>
  <inkml:trace contextRef="#ctx0" brushRef="#br0" timeOffset="61832">16768 9550,'0'-25,"-25"25,25 0,-25 0,1 0,-1 0,0 0,0 0,0 0,-24 0,24 0,-25 0,26 25,-26 24,25-49,25 25,-25 25,25-50,25 25,0 24,0-49,0 25,24 25,-24-26,25 26,-26-25,26 24,-25-24,-25 25,25-50,-25 74,0-74,-25 25,0 25,0-50,0 0,1 0,-1 25,-25-50,25 25,-24 0,24 0,0 0,0-50,25 50</inkml:trace>
  <inkml:trace contextRef="#ctx0" brushRef="#br0" timeOffset="62232">16991 9773,'0'50,"0"-50,0 0,0 0,0 74,-25-74,25 25,0 24,0-24,25 25,0-25,0 24,0-24,-1 25,1-50,25 0,-1 0,-24 0,25 0,-1 0,-49 0</inkml:trace>
  <inkml:trace contextRef="#ctx0" brushRef="#br0" timeOffset="62549">16991 9773,'-49'-74,"73"74,-24 0,25 0,25 0,-25-25,24 25,1 0,-25 0,24 0,-24-50,25 50,-26 0,1 0,0-25</inkml:trace>
  <inkml:trace contextRef="#ctx0" brushRef="#br0" timeOffset="62802">16991 9773,'0'124,"25"-124,-25 0,50 0,-26 0,26 0,0 0,-1 0,-24-50</inkml:trace>
  <inkml:trace contextRef="#ctx0" brushRef="#br0" timeOffset="63106">17661 9773,'0'0,"0"50,0-50,25 0,-25 24,0 26,0-25,0 24,0-24,0 25,0-25,0 24,0-24,25-25,-25 50,0-50</inkml:trace>
  <inkml:trace contextRef="#ctx0" brushRef="#br0" timeOffset="63672">17661 9773,'25'-99,"-25"99,25 0,-25 25,0 24,24-24,1 25,25-26,-25 26,24-25,-24 24,25 26,-26-75,26 25,-25 24,24-49,-24 25,0 25,25-50,-26 0,-24 0,25 0,0 0,-25 0,25 0,-25 0,0-50,25 25,-25 25,0-49,-25 24,25-50,0 75,0-74,0 24,0 26,0-26,0 25,0-24,0 24</inkml:trace>
  <inkml:trace contextRef="#ctx0" brushRef="#br0" timeOffset="63997">18628 9748,'0'0,"25"0,-25 25,0 25,25-26,-25 26,0 24,0 1,0-50,25 24,-25-24,0 25,25-25,-25 24,0-49</inkml:trace>
  <inkml:trace contextRef="#ctx0" brushRef="#br0" timeOffset="64450">18703 9674,'0'0,"0"-50,0 50,25 0,-25 0,24 0,26 0,-25 0,0 50,24-50,-24 25,25 24,-26-24,1 25,25-26,-25 26,-25 24,24-49,-48 25,24-25,-25 24,0-24,-25 25,26-25,-1 24,-25-49,25 25,1-25,-1 50,0-50,25 0</inkml:trace>
  <inkml:trace contextRef="#ctx0" brushRef="#br0" timeOffset="65020">19720 9674,'0'0,"0"0,0 25,0 24,0-24,0 25,0 24,-25-49,25 24,0 26,0-50,0 24,0 26,0-75,0 74,0-74</inkml:trace>
  <inkml:trace contextRef="#ctx0" brushRef="#br0" timeOffset="65360">20117 9674,'0'0,"0"0,0 25,0 24,0-49,0 75,0-75,-25 74,25 0,0-49,0 50,25-26,-25 26,0-75,0 74,0-74,0 25</inkml:trace>
  <inkml:trace contextRef="#ctx0" brushRef="#br0" timeOffset="65641">19745 9897,'0'0,"24"0,1 0,25 0,-25 0,24 0,26 0,-26 0,1 0,-1 0,-24 0</inkml:trace>
  <inkml:trace contextRef="#ctx0" brushRef="#br0" timeOffset="66091">20563 9674,'-25'0,"25"25,0 24,0-49,0 75,-25-51,25 26,0 24,0-49,25 25,-25-25,25 24,0-24,0 25,-1-25,26-25,0 49,-1-49,-24 0,25 0,-25 0,-25 0</inkml:trace>
  <inkml:trace contextRef="#ctx0" brushRef="#br0" timeOffset="66393">20588 9599,'0'0,"25"0,-25 0,24 0,26 0,-25 0,0 0,0 0,-1 0,1 0</inkml:trace>
  <inkml:trace contextRef="#ctx0" brushRef="#br0" timeOffset="66636">20588 9599,'-75'174,"75"-124,0-50,25 0,25 0,-25 0,24 0,1 0,24 0,-24 0,-25 0,0-50</inkml:trace>
  <inkml:trace contextRef="#ctx0" brushRef="#br0" timeOffset="67051">21134 9674,'0'0,"0"0,0 0,0 0,24 25,-24 24,0-49,25 75,-50-51,25 26,0-25,0 24,0 26,0-75,25 74,-25-74,25 25,0 25,0-50,24 25,-24-25,25 49,-1-49,1 0,-1 0,-24 0,0 0</inkml:trace>
  <inkml:trace contextRef="#ctx0" brushRef="#br0" timeOffset="67459">21952 9748,'0'0,"0"0,0 25,0-25,0 50,0-26,-25 26,25-25,0 24,0 26,0-75,0 74,0-49,0 25,0-25,25 24,-25-49,0 25,0-25,25 0,-25 0,0 0</inkml:trace>
  <inkml:trace contextRef="#ctx0" brushRef="#br0" timeOffset="67926">21878 9699,'0'-25,"0"25,0 0,25-50,-25 25,24 25,1-49,0 24,0 25,24 0,1 0,0 25,-26-25,1 49,25-49,-25 75,-1-75,1 25,-25 24,25-49,-25 25,0 25,-25-50,25 24,-25 26,25-50,-24 0,-1 25,0-25,0 0,-24 0,24 0,0 0,0 0,-24 0,24-25,25 25</inkml:trace>
  <inkml:trace contextRef="#ctx0" brushRef="#br0" timeOffset="68235">22448 10269,'0'0,"0"0,0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9:19:46.007"/>
    </inkml:context>
    <inkml:brush xml:id="br0">
      <inkml:brushProperty name="width" value="0.05292" units="cm"/>
      <inkml:brushProperty name="height" value="0.05292" units="cm"/>
      <inkml:brushProperty name="color" value="#FF0000"/>
    </inkml:brush>
  </inkml:definitions>
  <inkml:trace contextRef="#ctx0" brushRef="#br0">2208 5680,'0'0,"0"0,0 0,-25 0,50 0,-25 0,-25 50,25-50,-25 25,0 24,0-24,1 25,-1 24,-25-49,25 49,1-24,24 24,-25 1,25-50,-25 49,25 0,0 1,0-1,0 1,0 49,25-50,0 1,-25-1,49 25,-49 25,50-49,-25-1,-1 0,26 1,-25-1,24 1,-24-51,0 26,0-25,0 24,-1-49,1 0,0 25,0-25,0 0,-25 50,24-50,-24 0,25 0,-25 0,0 0,0 0,0 0,0 0,0 0,0 0,25 0,-50 0,25 0,0 0,0 0,25 0,-25 0,0 0,0 0,0 0,0 0,0 0,0 0,0 0,0 0,0 0,0 0,0 0,0 0,0 0,0 0,0 0,0 0,0 0,0 0,0 0,0 0,0 0,0 0,0 0,0 0,0 0,0 0,0 0,0 0,0 0,0 0,0 0</inkml:trace>
  <inkml:trace contextRef="#ctx0" brushRef="#br0" timeOffset="2428.2425">12353 7144,'0'0,"0"0,-25 25,25-25,0 49,0-49,0 0,-25 75,25-75,-25 24,25 26,-24-25,24 24,-25-49,0 75,25-75,0 74,-25-49,25 25,0-26,0 26,0 24,0-74,25 75,-25-75,25 74,-25-74,25 25,-25 25,24-50,1 25,-25-25,25 49,0-49,-25 0,25 0,-25 25,0-25,24 0,-24 0,25 0,-25 0,25 50,-25-50,0 0,25 0,-25 0,25 0,-25 0,0 0,24 0,-24 0,0 0,0 0,0 0,0 0</inkml:trace>
  <inkml:trace contextRef="#ctx0" brushRef="#br0" timeOffset="3975.3975">9376 8062,'0'0,"0"49,25-49,-25 0,25 75,-25-75,0 74,0-49,0 24,25 26,-25-50,0 24,-25 26,25-51,0 26,0-25,-25 24,25-49,-25 25,0 25,1-50,-1 25,0 24,0-49,0 0,1 25,-1 25,0-50,25 0,-25 24,25-24,-25 50,25-50</inkml:trace>
  <inkml:trace contextRef="#ctx0" brushRef="#br0" timeOffset="5407.5406">6052 8806,'0'0,"-24"0,24 49,0-49,0 0,0 75,0-75,-25 24,25 26,-25-50,0 25,0 25,25-50,-24 24,-1 26,0-50,0 25,0 24,25-24,-25 25,1-25,24 24,0-49,0 75,-25-75,25 0</inkml:trace>
  <inkml:trace contextRef="#ctx0" brushRef="#br0" timeOffset="6857.6857">13146 10368,'0'0,"0"0,0 0,0 0,0 50,0-50,0 25,0 24,0-49</inkml:trace>
  <inkml:trace contextRef="#ctx0" brushRef="#br0" timeOffset="7094.7094">13146 10368,'75'496,"-75"-496,0 25,0 25,25-50,-25 0,0 0,0 0,0 0,0 25,0-25,0 49,-25-49,25 25,0-25,-25 50,25-50,-25 24,0 26,25-50,0 0,-24 0</inkml:trace>
  <inkml:trace contextRef="#ctx0" brushRef="#br0" timeOffset="14604.4603">12427 8111,'0'0,"0"0,0 0,0 0,0 0,0 0,25 0,0 0,0 0,-1 0,26 0,-25 0,24 0,26 0,-26-49,26 49,-26 0,51 0,-26 0,0 0,1-25,-1 25,1 0,-1 0,1 0,24 0,-25 0,25 0,-24 0,24 0,-25 0,26 0,-1 0,25 0,-25 0,0 0,1 25,24-25,-25 49,0-49,25 0,-25 25,25-25,-24 50,24-50,-25 0,25 0,-25 0,25 24,-25-24,0 50,25-50,-24 0,24 0,0 0,0 0,0 0,-25 0,25 0,0 0,0 25,0-25,0 0,0 0,25 0,-25 0,0 0,25 0,-25 49,25-49,-25 0,25 0,-25 0,0 0,24 0,-24 0,0 0,1 0,-1-49,0 49,0-25,0 25,-25 0,25 0,-25-50,25 50,-25-24,25 24,-24 0,-1 0,0 0,25 0,-25 0,0-50,-24 50,24 0,-25 0,1 0,-1 0,1 0,-26 0,26 0,-26 0,26 0,-26 0,1 0,-25 0,24-25,-24 25,0 0,0 0,-25 0,0 0,25 0,-50 0,25 25,0-25</inkml:trace>
  <inkml:trace contextRef="#ctx0" brushRef="#br0" timeOffset="16399.6391">2753 8954,'0'0,"25"0,0 0,0 50,24-50,1 0,24 0,-24 0,49 0,0 0,1 0,-1-50,25 50,0 0,0 0,25 0,-25 0,0 0,25 0,-1-24,1 24,0 0,0 0,25 0,-1 0,-24 0,25 0,-26 0,26 0,-25 0,25 0,-26 0,26 0,-25 0,25 24,-26-24,1 0,0 0,0 50,0-50,-25 0,24 0,-23 0,-1 0,0 0,-25 0,0 0,0 0,-24 0,24 0,-50-50,26 50,-26 0,1 0,0 0,-25 0,24 0,-24 0,0 0,-25 0,25 0,-1 0,-24 50,0-50,25 0,-25 0</inkml:trace>
  <inkml:trace contextRef="#ctx0" brushRef="#br0" timeOffset="20359.0357">6226 9525,'0'0,"0"0,25-50,0 50,-1 0,26-24,24 24,1 0,49 0,-25 0,25 0,0 0,0 0,0 0,25 0,-25 0,25 0,-25 0,0 0,25 0,-25 0,25 0,-1 0,-24 0,25 0,-25 0,25 0,-25 0,25 0,0 0,0 0,-25 0,24 0,1 0,-25 0,25 0,0 0,0 0,0 0,-1 0,-24 0,25 0,0 0,-25-50,0 50,0 0,0-25,0 25,0 0,25 0,-25 0,0 0,0 0,0 0,0 0,0 0,0 0,25 25,-25-25,0 0,0 0,25 0,0 0,-25 0,25 50,-25-50,25 0,-1 0,-24 0,25 0,-25 0,25 0,0 0,-25 0,25 0,0 0,-25 0,24 24,1-24,-25 0,25 50,0-50,-25 0,25 0,-25 0,0 0,25 0,-25 25,0-25,0 49,25-49,-25 0,0 0,24 0,-24 25,25-25,-25 50,0-50,0 0,0 0,0 0,0 0,-24 25,24-25,0 0,-25 49,25-49,-25 0,0 0,1 0,-1 0,0 0,0 0,-24 0,-1 0,25 0,-24 0,-1 0,1 0,-1-49,0 49,-24 0,24-25,1 25,-26 0,1 0,0 0,-1 0,1-50,-25 50,-1 0,1-25,-25 25,0 0</inkml:trace>
  <inkml:trace contextRef="#ctx0" brushRef="#br0" timeOffset="22562.256">2629 10418,'0'0,"0"0,0 0,0 0,0 0,0 0,25 0,0 0,25 0,-1 0,1 0,24 0,1 0,-1 0,25 0,-24 0,24-50,0 50,0 0,25 0,0 0,0 0,0 0,0-24,25 24,-25 0,25 0,0 0,-25 0,25 0,0 0,24 0,-24 0,0 0,0 0,0 24,-1-48,1 48,0-48,0 24,-25 0,25 0,0 0,-1 0,-24 0,25 0,0 0,0 0,-25 0,25 0,-25 0,25-50,-25 50,24 0,1 0,0 0,0 0,-25 0,25 0,24 0,-24 0,0 0,25 0,-26 50,26-50,0 0,-25 0,24 0,1 0,-1 0,1-50,0 50,-25 0,24 0,1 0,-1-25,1 25,0 0,-25 0,24 0,1 0,-1 0,26 0,-25 0,-1 0,1 0,24 25,1-25,-26 0,26 0,-26 0,26 0,-26 50,26-100,-25 100,-1-50,26 0,-26 0,1 0,24 0,-24 0,0 0,-1 0,1 24,-1-24,1 0,0 50,-1-50,1 0,0 0,-1 0,-24 0,25 0,-1 0,-24 0,25 0,-25 0,24 0,-24 0,0 0,0 0,0 0,-1 0,1 0,-25 0,25 0,0 0,-25 0,0 0,0 0,-25 0,25 0,-25 0,-24 0,-1 0,-24 0,-1 0</inkml:trace>
  <inkml:trace contextRef="#ctx0" brushRef="#br0" timeOffset="24209.4207">2555 11187,'0'0,"-25"0,25 50,0-50,0 0,25 0,-25 0,25 0,24 0,1 0,0 0,24 0,0-50,26 50,-1 0,0 0,0 0,25 0,0-25,0 25,25 0,0 0,0 0,0 0,24 0,1 0,-1 0,1 0,0 0,24 0,1 0,-1 0,25 0,-24 0,24 0,0 0,-24 0,24 0,0 0,0 0,1 25,24-25,-25 0,0 0,0 0,1 0,-26 0,25 0,1-25,-1 25,-25 0,26 0,-1 0,0 0,0 0,-24-50,-1 50,25 0,-49-24,24 24,1 0,-26 0,1 0,-25 0,-25 0,-25 0</inkml:trace>
  <inkml:trace contextRef="#ctx0" brushRef="#br0" timeOffset="233955.3932">20563 10592,'0'0,"25"0,0 0,-1 0,26 0,0 49,-1-49,1 0,24 0,1 0,-1 0,1 0,-1 0,0 0,26 0,-26 0,0 0,26 0,-26 0,25 0,-24 0,-1 0,1 0,-1 0,-24 0,-26 0,26 25,-25-25,0 0,-25 0,0-25,0 25,0 0,0 0,0 0</inkml:trace>
  <inkml:trace contextRef="#ctx0" brushRef="#br0" timeOffset="235724.5701">2604 11311,'0'0,"0"0,0 0,0 0,0 0,0 0,25 0,0 0,25 0,-1 0,1 0,24 0,1-50,-1 50,1 0,-1 0,0 0,26 0,-1 0,-25 0,25 0,-24 0,24 0,-24 50,-1-50,0 0,1 0,-26 0,1 0,0 0,-26 0,1 0,0 0,-25 0,25 0,-25 0,0 0,0 0,0 0</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9:27:57.688"/>
    </inkml:context>
    <inkml:brush xml:id="br0">
      <inkml:brushProperty name="width" value="0.05292" units="cm"/>
      <inkml:brushProperty name="height" value="0.05292" units="cm"/>
      <inkml:brushProperty name="color" value="#FF0000"/>
    </inkml:brush>
  </inkml:definitions>
  <inkml:trace contextRef="#ctx0" brushRef="#br0">1612 8359,'0'50,"0"-50,0 0,25 0,-25 0,0 25,0 24,25-49,-25 25,0 25,25-26,-25 26,0-25,0 24,0-24,0 25,0-25,0 24,0-24,0 25,0-26,0 26,0-50,0 25,0-25,0 50,25-50,-25 0,0 0,0 0</inkml:trace>
  <inkml:trace contextRef="#ctx0" brushRef="#br0" timeOffset="783">1364 8186,'0'24,"-25"26,1-25,-1 24,0 26,-25-1,50 1,0-1,0 0,25 1,0-1,0-49,0 49,24-24,1-25,-1 25,26-26,-1 26,-24-50,24 0,1 0,-1-50,-24 26,24 24,-24-50,24 25,-24-49,-25 24,24 25,-24-49,0-1,-25 1,0 0,0-1,-25 26,0-26,0 50,-24-49,-1 0,1 24,-1 25,-24-49,-1 24,26 25,-26-24,1 24,24 25,0 0,26 0</inkml:trace>
  <inkml:trace contextRef="#ctx0" brushRef="#br0" timeOffset="6434">1091 10120,'0'0,"0"0,0-49,-24 49,24-25,0 25,0 0,0-50,24 25,1 25,0 0,0-49,0 49,-1 0,1 0,0 0,0 0,0 49,-25-49,24 25,-24 25,-24-50,24 74,-25-49,0 25,0-25,-24 24,24-24,0 25,-25-50,26 24,-1 26,25-50,0 25,0-25,0 49,0-49,25 0,24 0,1 0,-1 0,1 0,0 0,-1 25,1-25,-1 0,1 50,-25-50,0 0,-1 0</inkml:trace>
  <inkml:trace contextRef="#ctx0" brushRef="#br0" timeOffset="7320">1215 9674,'-24'0,"24"0,-25 0,0 0,0 0,-24 0,24 0,0 0,-25 25,1 24,24 26,-25-51,1 26,24 24,0 1,0-1,25 1,0-1,25-49,0 49,0 1,24-26,26 26,-26-1,26-49,-1 25,1-50,-1 24,0 26,-24-50,24 0,1 0,-26-50,1 26,0 24,-1-75,-24 75,25-74,-25 24,-1 25,1-49,-25 24,25 26,-25-51,0 26,0 24,-25-50,0 26,1 24,-1-50,0 26,-25 24,26-25,-26 26,0 24,1-50,-1 25,0 25,1-49,-1 49,1-25,-1 25,0 0,-24 0,74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0:15:43.864"/>
    </inkml:context>
    <inkml:brush xml:id="br0">
      <inkml:brushProperty name="width" value="0.05292" units="cm"/>
      <inkml:brushProperty name="height" value="0.05292" units="cm"/>
      <inkml:brushProperty name="color" value="#FF0000"/>
    </inkml:brush>
  </inkml:definitions>
  <inkml:trace contextRef="#ctx0" brushRef="#br0">4564 14536,'0'0,"0"0,0 0,0 0,0 0,0 0,0 0,0 0,0 0,0 0,0 0,-25 0,25 0,-25 0,25 49,0-49,-24 0,24 0,-25 0,25 0,0 25,-25-25,25 0,25 0,-25 50,0-50,25 0,-25 0,24 0,1 0,0 0,0 0,0-50,-1 50,1-25,-25 25,25-49,0 24,0 25,-1-50,-24 25,25 25,-25 0,25 0,-25 0,0 0,-25 0,25 0,0 25,-25 25,25-25,-24 24,24-24,-25 25,0 24,25-49,-25 24,25-24,-25 25,25 24,0-74,0 75,0-75,0 74,0-74,0 25,0 24,25-49,-25 0,0 0,0 0,0 0,25 0,-25 0,0 0,25 0,-25 0,25 0,-1-49,1 24,0-25,0 26,25 24,-26-75,26 75,-25-74,0 24,-1 25,1 25</inkml:trace>
  <inkml:trace contextRef="#ctx0" brushRef="#br0" timeOffset="1583">5209 14436,'0'0,"0"0,0 0,0 0,0 0,0 25,0 25,0-50,0 74,-25-49,25 25,0-50,25 74,-25-74,0 0,25 0,0 0,-1 0,1-50,0 26,25-26,-26 25,1-24,0 24,-25 25,25-50,-25 25,0 25,0 0,0 0,0 25,0 25,0-50,0 25,0 24,25-49,-25 25,24 25,1-50,0 0,0 0,0 0,24 0,-24 0,25 0,-26 0,1-50,0 25,25 25,-25 0,-25-49,24 24,-24 25,-24-50,24 50,-25 0,0 0,0 0,-25 0,26 50,-1-50,0 25,25 24,-25-49,50 0,-25 25,25 25,0-50,-1 0,1 0,25 24,-25-24,24 0,-24-24,25 24,-1 0,-24 0,25-50,-25 25,-1 25,1 0,0-49,0 49,0-25,-25 25,0 0,0 0,0 0,0 0,0 0,0 0,0 25,0-25,0 49,24-49,-24 75,25-75,-25 24,0 26,25-50,-25 25,0 24,0-49,0 25,0 25,0-50,-25 0,25 0,-25 0,25 0,-24-50,-1 25,25 25,-25 0,0-49,0 24,25 25</inkml:trace>
  <inkml:trace contextRef="#ctx0" brushRef="#br0" timeOffset="1908">6623 14287,'0'0,"0"0,0 0,0 0,0 0,0 25,0 25,0-25,-25 24,0 26,0-50,1 24,24 26,-25-75,25 24,25 26,-25-50,0 0</inkml:trace>
  <inkml:trace contextRef="#ctx0" brushRef="#br0" timeOffset="2250">6623 14287,'25'224,"-25"-224,24 0,-24 0,50 0,-25 0,0 0,24 0,-24 0,0 0,25 0,-26 0,1 0,-25 25,25-25,-25 49,0-49,0 0,-25 75,25-75,-25 24,25 26,-24-50,24 0,0 25,0-25,0 0</inkml:trace>
  <inkml:trace contextRef="#ctx0" brushRef="#br0" timeOffset="3144">7169 14585,'0'0,"0"0,0 0,0 0,0 0,0 0,0 0,0 25,0-25,0 50,0-50,0 24,0-24,24 50,-24-50,25 0,-25 0,25 25,0-25,0 0,-25-25,24 25,1 0,-25 0,25-50,-25 26,0 24,0-50,0 25,0 25,0-49,-25 24,25 25,-25 0,1 0,24 0,0 0,0 0,0 0,0 0,0 25,24-25,1 49,-25-49,25 0,25 0,-26 0,1 0,0 25,0-25,0-25,-1 25,-24 0,25 0,0 0,-25 0,0 0,0 0,0 0,0 0,0 0,-25 0,0 25,25 25,-24-50,-1 24,25-24,0 50,0-50,25 0,-25 0,24-50,1 26,25 24,-25-50,-1 50,1-25,0 25,0 0,0 0,-25 25,0 25,24-50,-24 74,0-74,25 25</inkml:trace>
  <inkml:trace contextRef="#ctx0" brushRef="#br0" timeOffset="5867">11757 14362,'0'0,"-24"0,24 0,-25 0,0 0,0 25,0 24,1-24,-1 25,25-50,0 25,0 24,0-49,0 0,25 0,-1 0,1 0,0-49,0 24,0 25,24-50,-24 25,25-24,-26 24,26-50,-25 75,0-74,-1 24,1 26,-25-51,0 75,25-49,-25 24,0 25,0-50,0 50,0 0,0 0,0 50,0-50,0 0,-25 25,25 24,-25-24,25 25,-24 24,24 0,-25-49,0 25,25 24,0 1,0-50,0 24,25 26,-25-75,25 24,-1 26,1-50,0 0,0 0,0 0,-1 0,26-50,-25 26,0 24,0-75,-1 75,1-49,-25 24,25 25,0-50,-25 25,0 25,0-49,0 24,0 25,0 0,-25 0,0 0,0 0,25 0,-24 25,-1 24,25-49,-25 25,25 25,25-50,-25 25,25 24,-1-49,1 25,0-25,0 50,24-50,1 0,-25-50,24 50,1-25,0 25,-1-74,1 24,-1 25,1-49,-25 24,0-24,-1 49,-24-49,0 24,0 25,0-24,0 24,-24 25,-1 0,0 0,0 0,0 25,1 24,-1 26,25-1,-25 0,25 1,-25 24,25 25,-25-49,25 73,-24-73,-1 24,25-25,-25 1,0-26,25 26,-25-75,1 25,24-25,-25 0,0-25,25 25,-25-50,0 25,1-24,24 24,-25-49,25 74,0-50,0 25</inkml:trace>
  <inkml:trace contextRef="#ctx0" brushRef="#br0" timeOffset="6124">12650 14362,'25'0,"-25"0,25 0,25 0,-1 0,1 0,-1 0,26 0,-50 0,-1 0</inkml:trace>
  <inkml:trace contextRef="#ctx0" brushRef="#br0" timeOffset="6326">13494 14436,'0'0,"0"0,0 0,25 0,-25 0,24 0,-24 25,0-25,0 0,0 0,0 0</inkml:trace>
  <inkml:trace contextRef="#ctx0" brushRef="#br0" timeOffset="9089">10096 15280,'0'0,"0"0,-25 0,25 0,0 0,0 0,-25 0,25 0,-25 0,0 0,0 49,-24-49,24 0,-25 25,26 25,-1-50,0 74,0-74,25 75,0-75,0 24,25 26,0-50,0 25,24-25,-24 0,25 0,-1-25,1 25,0 0,-1 0,-24-50,0 50</inkml:trace>
  <inkml:trace contextRef="#ctx0" brushRef="#br0" timeOffset="9692">10443 15404,'0'0,"0"0,-25 0,25 0,-25 25,25 24,-25-49,25 25,0 25,0-50,0 24,25 26,0-50,0 0,0 25,-1-50,1 25,0 0,0-50,0 26,-1 24,-24-75,25 75,-50-49,25 49,-24-25,24 25,-25 0,0 0,0 0</inkml:trace>
  <inkml:trace contextRef="#ctx0" brushRef="#br0" timeOffset="11162">10443 15404,'347'149,"-372"-149,25 0,0 0,-25 0,25 0,0 0,0 0,0 0,0 0,0 0,0 0,25 0,0-50,-25 25,25 25,0-49,-1 24,1 25,0 0,-25 0,25 0,0 0,-25 0,0 25,0 24,0-49,0 25,0 25,0-26,0 26,24-50,1 25,-25 24,25-49,0 0,0 0,-1 0,1 0,25-49,-25 24,0 25,-1-50,1 26,-25-26,25 25,-25-49,0 74,0-75,0 75,0-49,0 24,-25 25,25 0,0 0,0 25,0 24,0-49,0 25,0 25,0 24,25-49,-25 25,25 24,0-74,-1 74,1-74,25 25,-25-25,-1 50,1-50,0-50,0 50,0-25,-1 25,1-49,-25 24,0-25,25 26,-25-26,0 25,-25 25,25-74,-25 74,25 0,-24 0,24 0,-25 0,0 0,25 0,-25 0,25 25,0 24,0-49,25 25,-25 25,25-50,0 0,24 24,-24-24,25 50,-1-50,-24 0,25 0,-26-50,26 50,-25-24,0 24,-1 0,-24-50,25 50,-25-25,0 25,0 0,0 0,0 0,0 0,0 0,0 25,0 25,0-50,25 24,-25 26,25-25,0 24,-1 26,1-75,0 25,0 24,0-49,24 25,-24 25,0-50,0 0,-25 0</inkml:trace>
  <inkml:trace contextRef="#ctx0" brushRef="#br0" timeOffset="11433">12328 15627,'0'0,"0"0,0 0,-25 0,25 0,-25 0,1 25,-1 24,-25-49,-24 25,24 25,0-25,1 24,-1-49,50 25,-25-25</inkml:trace>
  <inkml:trace contextRef="#ctx0" brushRef="#br0" timeOffset="11828">12328 15627,'322'-223,"-322"223,0 0,0 0,0 0,-24 25,24 24,-25-24,25 25,-25-26,25 26,-25 24,25-49,0 25,0-50,25 74,0-74,0 0,24 25,-24-25,25 0,-26 0,1-25</inkml:trace>
  <inkml:trace contextRef="#ctx0" brushRef="#br0" timeOffset="12122">12328 15627,'174'-74,"-174"74,0 0,24 0,26 0,-25 0,24 0,1 0,0 0,-26 0,26 0,-25 0,24 0,-49 0</inkml:trace>
  <inkml:trace contextRef="#ctx0" brushRef="#br0" timeOffset="12779">11187 15255,'0'0,"0"0,25 0,-25 0,25 0,-1 0,26 0,-50 25</inkml:trace>
  <inkml:trace contextRef="#ctx0" brushRef="#br0" timeOffset="14369">12204 16371,'25'0,"0"0,24 0,26 0,-1 0,50 0,-25 0,25 0,0-50,25 50,-25 0,25 0,0-24,0 24,-1 0,1 0,0 0,0 0,0 0,0-50,-25 50,0 0,0 0,0-25,-25 25,-25 0,1 0</inkml:trace>
  <inkml:trace contextRef="#ctx0" brushRef="#br0" timeOffset="14582">15974 16247,'0'0,"0"0</inkml:trace>
  <inkml:trace contextRef="#ctx0" brushRef="#br0" timeOffset="31727">11460 15205,'0'0,"0"0,0 0,0 50,25-50,-25 0,0 0,24 0,-24 0,-24 0,24 0,0 0,-25 0,0 25,25-25,-25-25,0 25,1 0,-1 0,0 0,0 0,0 0,1 0,24 0,-25 0,0 25,25-25,-25 0,25 0,-25 0,25 0,-25 0,25 49,0-49,0 0,0 0,0 0</inkml:trace>
  <inkml:trace contextRef="#ctx0" brushRef="#br0" timeOffset="33532">11212 15106,'0'0,"0"0,25 0,-25 0,0 0,0 0,0 0,0 0,0 0,0 0,0 0,24 0,-24 0,0 0,0 0,0 0,0 0,0 0,0 0,0 0,0 0,0 0,0 0,0 0,0 0,0-50,0 50,0 0,0 0,0 0,0 0,0 0,0 0,0-24,0 24,0 0,0 0,0 0,0 0,0-50,0 50,0-25,0 25,0-74,0 74,0 0</inkml:trace>
  <inkml:trace contextRef="#ctx0" brushRef="#br0" timeOffset="1.18406E6">3646 18529,'0'0,"0"0,-25-50,25 50,0 0,0 50,25-50,-25 0,0 0,0 0,0 0,0-50,0 50,0 0,0 0</inkml:trace>
  <inkml:trace contextRef="#ctx0" brushRef="#br0" timeOffset="1.18452E6">3646 18529,'-372'0,"372"0,0 0,0 0,0 0,0 0,0 0,0 0,0 0,0 0,0 0</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0:17:50.319"/>
    </inkml:context>
    <inkml:brush xml:id="br0">
      <inkml:brushProperty name="width" value="0.05292" units="cm"/>
      <inkml:brushProperty name="height" value="0.05292" units="cm"/>
      <inkml:brushProperty name="color" value="#FF0000"/>
    </inkml:brush>
  </inkml:definitions>
  <inkml:trace contextRef="#ctx0" brushRef="#br0">7838 12601,'0'0,"0"0,-25 0,1 0,-1 0,0 0,25 0,-25 0,0 49,1-49,24 0,-25 0,0 25,25 25,-25-50,25 25,0 24,0-24,0 25,0-26,0 26,0-25,0 24,0 26,25-75,-25 74,25-49,-25 25,25-25,-1 24,1 26,0-75,0 74,0-49,-1 24,1-24,25 25,-1-25,-24 24,25-24,0 25,-1-50,1 74,-1-74,1 0,0 25,24 24,-24-49,-1 0,26 25,-26-25,26 0,-1 0,-24 0,24 0,0-25,1 25,-25 0,24 0,0-49,1 24,-1 25,1 0,-1 0,0-50,1 26,-26 24,26 0,-1-50,1 25,-1 25,1-49,-1 24,-24 25,24 0,0 0,1-75,-1 75,-24-49,24 24,-24 25,-1-74,1 74,0-75,-1 75,1-49,-25 24,24 25,1-75,-25 26,-1 24,26-25,-25 25,0-49,-25 74,25-74,-25 74,24-75,-24 75,0-74,0 74,-24-75,24 75,-25-49,0 24,0-25,0 26,-24 24,24-50,0 25,-25 25,1-49,-1 24,1 25,-1 0,0-50,-24 25,24 25,-24 0,24 0,-24-49,0 49,-1 0,1 0,-1-25,26 25,-26 0,1 25,-1-25,1 0,0 0,-1 0,1 0,-1 0,1 0,0 49,-1-49,1 0,-1 0,26 0,-26 0,1 0,-1 0,1 25,0-25,24 0,-24 0,-1 50,26-50,-26 0,26 0,-1 0,-24 0,24 0,0 25,-24-25,24 49,1-49,-26 0,26 0,-1 25,25-25,-24 50,-1-50,25 0</inkml:trace>
  <inkml:trace contextRef="#ctx0" brushRef="#br0" timeOffset="2921">9748 9748,'0'0,"0"0,-25 0,1 0,-1 0,0 0,0 0,0 0,1 0,-1 0,0 0,-25 0,26 0,-1 0,-25 0,25-49,1 49,-26 0,25 0,-24 0,-1 0,25 0,-24 0,24 0,-25 0,0 0,1 0,24 0,-25 0,1 49,-1-49,1 0,-1 0,0 0,26 0,-26 0,0 25,26-25,-26 50,0-50,26 0,-26 24,0 26,26-50,-26 0,25 25,0 24,1-49,-1 25,0 25,0-50,0 25,0 24,25-24,-24 25,24-50,-25 25,25-25,0 49,0-49,0 25,25 25,-25-50,0 24,24 26,-24-50,25 0,0 25,0-25,0 49,0-49,-1 0,1 25,25-25,-25 50,-1-50,1 0,25 0,-1 25,-24-25,25 49,-1-49,-24 0,25 0,-1 0,1 0,0 25,24-25,-24 50,24-50,-24 0,24 0,-24 0,24 0,1 0,-26 0,26 0,-1 0,0 0,1 0,24 0,-25 0,1 0,-1 0,1 0,-1 0,1 0,24 0,-25 0,1-50,24 50,-25 0,1-25,24 25,-25 0,1 0,-1-49,0 49,-24-25,24 25,1-50,-1 25,-24 25,24 0,-24-74,24 74,-24-50,0 26,-1 24,-24-50,25 25,-26-24,1 24,0 25,0-75,-25 75,25-49,-25 24,0 25,0-50,-25 25,25 25,-25-49,25 24,-25 25,0 0,-24-50,24 26,-25 24,26-50,-26 50,0-25,1 25,-1 0,1 0,-26 0,26-49,-26 49,25 0,-24-25,24 25,-24 0,0 0,24 0,-24 0,-1 0,26 0,-26 0,1 0,-1 0,1 0,0 0,-1 0,26 0,-26 0,1 0,-1 0,26 0,-26 0,26 0,-26 25,1-25,24 0,1 0,-1 0</inkml:trace>
  <inkml:trace contextRef="#ctx0" brushRef="#br0" timeOffset="18456">15180 9451,'0'0,"0"0,0 0,0 0,25-50,0 50,25-25,-1 25,1 0,0 0,-1 0,1 25,-1-25,1 0,0 0,-26 0,26 0,0 0,-26 0,1 0,0 0,-25 0</inkml:trace>
  <inkml:trace contextRef="#ctx0" brushRef="#br0" timeOffset="18743">15602 9079,'-25'0,"25"0,0 0,-24 0,24 0,0 24,0 26,24 24,-24 1,-24-1,24 1,0 24,-25 25,25-50,0 25,-25-24,25 49,0-124</inkml:trace>
  <inkml:trace contextRef="#ctx0" brushRef="#br0" timeOffset="19285">13370 9079,'-25'0,"0"0,-24 74,-1 0,0 1,1-1,24 1,-25-1,25 25,25 25,0-49,25-1,0-49,25 24,24-24,-24 25,-1-50</inkml:trace>
  <inkml:trace contextRef="#ctx0" brushRef="#br0" timeOffset="20017">18703 9029,'0'0,"0"0,0 0,25 0,-25 0,49 50,-24-50,25 74,-1-74,1 74,-1-49,1 25,-25 24,24-49,1 49,0-24,-26 24,-24 26,0 24,0-25,0-99</inkml:trace>
  <inkml:trace contextRef="#ctx0" brushRef="#br0" timeOffset="21486">19769 8855,'-24'0,"24"25,-25 25,-25-50,25 74,1-49,-1 49,0-24,0 24,0 1,0-1,1 1,48-1,-24 0,25 1,0-50,25 24,-1 26,1-75,0 24,-26-24</inkml:trace>
  <inkml:trace contextRef="#ctx0" brushRef="#br0" timeOffset="21988">22324 9525,'0'0,"0"0,0 0,25 0,0-50,0 50,24 0,1 0,-1-24,26 24,-26 0,26 0,-25-50,-1 50,26-25,-26 25,-24 0,0 0</inkml:trace>
  <inkml:trace contextRef="#ctx0" brushRef="#br0" timeOffset="22283">22696 9178,'0'0,"-25"0,25 0,0 49,0-24,0 25,0 24,0 1,0-1,0 0,0 1,0-1,0-49,0 25</inkml:trace>
  <inkml:trace contextRef="#ctx0" brushRef="#br0" timeOffset="23822">4787 9823,'0'0,"0"0,0 0,0 0,25 24,-25 26,0-50,25 74,-25-74,25 75,0-75,-1 25,1 24,0-24,0 25,0-25,-25 24,24 26,-24-1,0-49,-24 24,24 26,-25-50,-25 24,25 26,-24-1,24-74,-25 25,1 24,24-49,0 0</inkml:trace>
  <inkml:trace contextRef="#ctx0" brushRef="#br0" timeOffset="32076">7392 10344,'0'0,"0"0,0 0,25 24,-25-24,24 0,1 50,25-50,-25 0,24 0,1-50,-1 50,-24 0,25 0,-1 0,1 0,0 0,-1 0,1 0,0 0,-26 0,26 0,-50-24</inkml:trace>
  <inkml:trace contextRef="#ctx0" brushRef="#br0" timeOffset="32383">7838 9897,'0'0,"-25"25,1-25,-1 49,25-24,-25 25,0 24,0 1,25 24,-24 25,-1-50,25 1,-25-1,25 1,-25-1</inkml:trace>
  <inkml:trace contextRef="#ctx0" brushRef="#br0" timeOffset="65615">16321 13990,'-24'0,"24"0,-25 0,0 25,0 24,0 26,25-1,0-49,-24 49,24-24,0 24,0 1,0-50,0 24,0-24,0 25,0-26,-25 26,25-25,0 24,-25-49,25 0</inkml:trace>
  <inkml:trace contextRef="#ctx0" brushRef="#br0" timeOffset="66690">16173 13692,'0'0,"-25"0,25 0,0 25,-25-25,0 50,0-50,1 0,-1 0,0 24,0-24,-24 50,24-50,-25 25,25 24,1 26,-1-50,0 49,0-24,25 24,0 0,0 1,0-1,25 1,0-1,0 1,24-1,1 0,-1 1,1-50,0 24,-1-24,26 25,-26-50,26 24,-1 26,-24-50,24-50,1 26,-1 24,-24-50,-1 25,1-49,-1 24,1-24,-25-1,0 51,-1-51,1 1,-25-1,0 1,0-1,0 1,-25 0,1-1,-1 1,0-1,0 26,-24 24,-1-49,-24 74,24-75,-24 75,24 0,-24-49,24 49,-25 0,1 0,0 0,24 49,-24-49,-1 0,26 0,24 25</inkml:trace>
  <inkml:trace contextRef="#ctx0" brushRef="#br0" timeOffset="106575">23143 16297,'0'0,"0"0,-25 74,25-74,0 75,0-1,0 0,0 1,0-1,0 1,-25-1,25 0,0 1,0-50,0 49,0-24,0-26,0 26,0-50,0 25,0-25</inkml:trace>
  <inkml:trace contextRef="#ctx0" brushRef="#br0" timeOffset="107371">23341 15850,'0'-49,"-25"24,-24 25,-1-50,1 25,-26 25,26 0,-1 25,-24 25,-1-25,26 24,-1 26,0-1,25 0,1 26,-26 24,50 25,-25-75,25 75,0-50,0 25,0 25,25-50,0 25,0-25,-1 25,26-49,0-1,-1 1,1-1,0-49,24 24,-24-49,24 25,0-50,-24 25,24-49,1 24,-26-49,26 24,-26-24,26-1,-26 1,1-26,0 26,-1 0,1-50,-25 49,0-24,-25 25,0-1,24-49,-48 50,24-25,-25 24,0 1,-25-1,25 1,-24-1,49 75</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0:20:14.785"/>
    </inkml:context>
    <inkml:brush xml:id="br0">
      <inkml:brushProperty name="width" value="0.05292" units="cm"/>
      <inkml:brushProperty name="height" value="0.05292" units="cm"/>
      <inkml:brushProperty name="color" value="#FF0000"/>
    </inkml:brush>
  </inkml:definitions>
  <inkml:trace contextRef="#ctx0" brushRef="#br0">12973 9847,'0'0,"0"0,-25 0,0 0,0 0,-24 0,24 0,-25 0,26 0,-26 0,0 0,26-24,-26 24,0 0,1 0,-26 0,26 0,-1 0,-24-50,24 50,-24 0,24-25,-24 25,-1 0,26 0,-26 0,1 0,24 0,-24 0,-1 25,1-25,24 50,-24-50,0 0,24 24,-25 26,26-50,-1 0,-24 25,24 24,1-49,-1 25,25 25,-24-50,-1 25,0 24,26-24,-1 25,0-25,-25 24,26-24,24 25,-25-26,25 26,-25-25,25 24,0-24,0 25,25-25,-25 24,25-49,-1 75,1-75,0 24,0 26,24-50,1 0,0 25,-1 24,1-49,-1 0,26 25,-26-25,26 50,-1-50,1 25,-26 24,26-49,-1 25,1 25,-1-50,0 0,1 24,-1-24,1 0,-1 0,0 0,1 0,-1 0,1-24,-26 24,26 0,-1 0,1-50,-1 25,0 25,1-49,-1 24,1 25,-1-50,-24 25,24-24,-24 24,24-25,-24 26,-1-26,1 25,0-24,-1 24,-24-50,0 75,0-74,-1 24,-24 26,25-26,-50 25,25-24,0 24,-24-25,-1 25,0 25,0-74,-24 74,-1-50,25 25,-24-24,-1 24,-25 25,26-50,-1 26,-24-26,74 50</inkml:trace>
  <inkml:trace contextRef="#ctx0" brushRef="#br0" timeOffset="3464">17587 10939,'0'0,"0"0,0 0,0 0,0 0,24 0,1 0,0 0,0 0,0 0,24 0,-24-50,25 25,-1 25,1-49,-1 24,1 25,0 0,-1 0,1 25,-1 24,26-49,-26 75,1-50,0 49,24-24,-24-50,24 0,-24 0,24-75,-24 26,24 24,1-50,-1 75,-24 0,24 0,-24 25,-1 25,1 24,24-49,-24 25,-1-100,1 50,0-25,-1-24,1 24,24 25,-24-50,0 25,24 50,-24-25,-1 50,1 24,-1-74,1 25,0-25,-26-25,26 25,0-49,24 24,0-25,-24 25,24 25,1 0,-25 0,-26 25</inkml:trace>
  <inkml:trace contextRef="#ctx0" brushRef="#br0" timeOffset="17887">9525 7813,'0'0,"0"0,0 0,25 0,-25 0,25 0,-25 0,49 0,-24 0,25 0,-26 0,26 0,0 0,-26 0,1 0,0 0,0 25,0-25,-25 0,49 50,-24-50,0 0,25 0,-1 0,-24 0,25 0,-1 0,-24 0,0 0,24 0,-24 25,0-25,0 49,24-49,1 0,0 0,24 0,0 0,1 0,-1 0,-24 0,-1 0,-24 0,0 0,0 0,0 0,-1 0,1 0,25 0,0 0,-1-49,-24 49,49 0,-24 0,0 0,-1 0,-24 0,25 0,-26 0,-24 49,25-49,0 0,0 0,0 0,24 0,-24 0,25 0,-26 0,26 0,-25 0,24 0,-24 0,0 0,-25 0,25 0,-25 0,25 0,-25 0,0 0,0 0,24 0,-24 0,0 0</inkml:trace>
  <inkml:trace contextRef="#ctx0" brushRef="#br0" timeOffset="60261">2009 5904,'0'0,"-25"0,-24-25,-1 25,1 0,-26 0,26 0,-26 0,1 0,24 0,-24 0,-1 0,26 0,-26 0,26 25,-26 24,26-49,-1 0,0 75,1-75,24 24,-25 26,26 24,-1 1,25-1,-25 1,25-1,0 25,0 25,-25-25,25 26,0 23,-25-48,50 24,-25 24,0 1,0 0,0 0,0 0,0 0,0-1,0 1,0 0,25 0,-50 0,25-50,25 25,-25 25,0 0,-25-1,50-48,-25 24,0 24,0-73,25 74,-25-75,25 25,-25 25,24-49,1-1,0 1,0-1,0 0,-25 1,24-1,1 1,0-1,0-49,0 25,24 24,-24-49,0 24,24 26,-24-50,25 24,-1-49,-24 25,25 25,-1-50,26 0,-26 0,1 0,0 0,24 0,1 0,-1 0,0 0,1 0,24 0,0 24,0-24,1 0,24 50,0-50,-25 0,25 25,0-25,0 49,-25-49,25 0,0 0,0 25,0 25,0-50,0 0,0 25,0 24,0-49,0 0,0 25,0 25,1-50,-1 0,0 24,0 26,0-50,-25 25,25 24,0-49,0 75,0-75,0 25,0 24,0-24,0 25,25-25,-25 24,-25-24,25 25,-25-50,1 24,24 26,-50-50,0 0,-24 0</inkml:trace>
  <inkml:trace contextRef="#ctx0" brushRef="#br0" timeOffset="61163">2059 5879,'0'0,"25"0,-1 0,26 0,24 0,26 0,-1-50,25 50,0 0,25-25,0 25,24 0,1 0,-1 0,26 0,-1 0,-24 0,49-49,-24 49,-1-25,-24 25,24 0,1 0,-1-50,-24 50,24 0,-24-25,-1 25,1 0,-25 0,-25 0,-25 0,-25 0,1-49,-1 49,-24 0,-25 0,0 0</inkml:trace>
  <inkml:trace contextRef="#ctx0" brushRef="#br0" timeOffset="61843">1017 5383,'0'0,"-25"-25,25 25,-25 0,50 0,-25 0,0 0,0 25,0 24,0 26,25-51,-25 26,0 24,0 1,0-75,0 25</inkml:trace>
  <inkml:trace contextRef="#ctx0" brushRef="#br0" timeOffset="368354">13990 7293,'0'0,"0"-50,-25 50,25-25,-25 25,25 0,-25-49,-24 24,24 25,-25 0,26-50,-26 25,-24 25,24 0,-24 0,24 0,-24 0,-1 0,26 0,-26 0,25 25,-24 25,0-50,24 0,-24 25,24 24,0-24,1 25,-1-50,25 74,-24-74,24 25,0 24,25-24,-25 25,25-25,0 24,0 26,25-75,-25 74,25-74,0 25,0 24,-1-24,26 25,0-50,-1 25,1 24,-1-49,26 0,-1 25,1-25,-1 0,1 0,-1 0,0 0,1 0,24 0,-25-25,1 25,-1 0,-24 0,-1-49,1 24,0 25,-26-50,1 25,0 25,0-74,0 74,-25-74,24 74,-24-75,0 26,25 24,-50-25,25 25,0-49,-24 74,24-74,-25 74,0-75,25 75,-25-49,0 24,1 25,24 0</inkml:trace>
  <inkml:trace contextRef="#ctx0" brushRef="#br0" timeOffset="597948">3919 14213,'0'0,"0"0,0 0,0 0,0 0,0 0,0 0,25 0,-25 0,0 0,25 0,-25 0,25 0,-25 25,24-25,1 0,-25 0,25 0,0 0,0 0,-25 49,24-49,1 0,0 0,-25 0,25 0,0 0,-1 0,-24 0,25 0,0 0,0 0,0 0,-1 0,1 0,0 0,0 0,0 0,-1 0,1 0,0 0,0 0,0 0,-1 0,1 0,0 0,0 0,0 0,-1 0,1 0,0 0,0 0,0 0,0-49,-1 49,26 0,-25 0,0 0,-1 0,1 0,0 0,0 0,0 0,-1 0,1-25,0 25,0 0,24 0,-24 0,0 0,0 0,0 0,-1 0,1 0,0 0,25 0,-26 0,1 0,0 0,0 0,0 0,-1 0,26 0,-25 0,0 0,-1 0,1 0,0 0,25 0,-25 0,-1 0,1 0,25 0,-25 0,-1 0,1 0,0 0,25 0,-26 0,1 0,0 0,0 0,0 0,24 0,-24 0,0 0,0 25,-1-25,1 0,0 0,0 0,0 0,24 0,-24 49,0-49,0 0,-1 0,1 0,0 0,0 0,0 0,24 0,-24 0,0 0,0 0,24 0,-24 0,0 0,0 0,24 0,-24 0,0 0,25 0,-26 25,1-25,25 0,-25 0,24 50,-24-50,0 0,24 0,-24 0,0 0,25 0,-26 0,1 0,25 0,-25 0,-1 25,26-25,-25 0,0 0,24 0,-24 49,0-49,24 0,-24 0,0 0,25 0,-25 0,24 0,-24 0,0 25,24-25,-24 0,0 50,25-50,-26 0,1 0,25 0,-25 0,-1 0,26 0,-25 0,24 0,-24 0,0 0,25 0,-26 0,1 0,0 0,25 0,-26 0,1 0,25 0,-25 0,-1 0,1-50,0 50,0 0,25 0,-26-25,1 25,0 0,0 0,0 0,-1-49,1 49,0-25,-25 25,25 0,0 0,-1-50,1 50,-25-25,25 25,0 0,0-49,-25 24,24 25,-24 0,25-50,-25 26,0 24,25 0,-25-50,0 25,0 25,0-49,0 24,0 25,0-50,-25 25,25 25,-25-49,1 24,24 25,-25 0,0-50,0 26,0 24,1 0,-1-50,0 25,0 25,-24 0,24 0,0 0,-25 0,26 0,-1 0,-25 0,0 0,1 0,-1 0,1 0,-1 0,0 0,1 0,-1 0,1 0,-1 25,-24-25,24 0,0 50,1-50,-26 0,26 0,-1 0,-24 0,24 0,0 0,-24 0,24 24,-24-24,24-24,-24 24,24 0,-24 0,0 0,-1 0,26 0,-26 0,1 0,24 0,-24 0,-1 0,26 0,-26 0,1 0,-1 0,1 0,0 0,-1-50,1 50,-1 50,1-50,0 0,-1 0,-24 0,25 0,-1 0,-24 0,24 0,1 0,0 0,-26 0,26 0,-25 0,24 0,1 0,-25 0,24 0,1 0,-1 0,1 0,-25 24,24-24,1 0,0 0,-1 0,1 50,-1-50,26 0,-26 0,26 0,-26 25,26 24,-1-49,1 25,24 25,0-25</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0:57:44.208"/>
    </inkml:context>
    <inkml:brush xml:id="br0">
      <inkml:brushProperty name="width" value="0.05292" units="cm"/>
      <inkml:brushProperty name="height" value="0.05292" units="cm"/>
      <inkml:brushProperty name="color" value="#FF0000"/>
    </inkml:brush>
  </inkml:definitions>
  <inkml:trace contextRef="#ctx0" brushRef="#br0">1290 13022,'0'0,"0"0,0 0,0 0,0 25,0-25,0 50,-25-50,25 0,0 0,-25 25,0 24,25-49,-24 75,-1-75,0 74,0-74,0 75,1-51,-1 51,0-26,0 26,25-1,-25 1,25-1,0-49,0 49,0 1,0-1,0 0,0 1,25-26,-25 26,25-1,-25 1,25-1,0-49,-25 25,24 24,1 0,0-74,-25 75,25-50,0 24,-1-24,1 25,0-26,-25 26,25-50,0 25,-25 24,24-49,-24 25,25-25,-25 50,25-50,-25 0,0 0,25 0,-25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25,0-25</inkml:trace>
  <inkml:trace contextRef="#ctx0" brushRef="#br0" timeOffset="7452.7452">1116 12948,'0'0,"0"0,0 0,0 0,25 0,0 0,0-50,24 50,1 0,-1 50,1-50,0 0,-1 0,1 0,24 0,-24 0,24 0,1 0,-1 0,-24 0,24 0,25 0,-24 0,-1 0,25 0,-24 0,24 0,0 0,-24 0,24 0,0 25,0-25,1 0,-1 0,0 0,0 0,0 0,1 0,-1 0,-25 0,26 0,-1 0,0 0,-25 0,1 0,24 0,-25 0,1 0,-1-25,25 25,-24 0,-1 25,26-25,-26 0,0 0,1 0,-1-25,1 25,-1 0,0 0,1 0,-1 0,1 0,-1 0,0 0,1 0,-1 0,1-50,-1 50,1 0,-1-24,25 24,-24 0,-1 0,0 0,26-50,-26 50,0 0,26-25,-1 25,-25 0,26 0,-1 0,0 0,0 0,0 0,-24 0,24 0,0 0,0 0,-24 0,24 0,0 0,-24 0,24 0,-25 0,26 0,-1 0,-25 0,25 0,1 0,-26 0,1 0,24 0,-25 0,25 0,1 25,-26-25,25 0,-24 0,24 50,-25-50,25 0,-24 0,-1 0,26 0,-26 0,25 24,-24-24,-1 0,25 50,-24-50,-1 0,0 0,26 0,-26 0,25 0,-24 0,24 0,-25 25,26-25,-26 0,25 0,0 0,-24 0,24 0,0 0,-24 0,24 0,0 0,0 0,1 0,-1 0,0-25,0 25,0 0,25 0,-24 0,-1 0,25 0,0 0,-25-50,25 50,0 0,0 0,0 0,0 0,0 0,25-24,-25 24,0 0,0 0,25 24,-25-24,25 0,-25 0,25 0,-25 50,25-100,-25 50,0 0,24 0,-24 0,1 0,-1 0,24 0,-24-24,0 24,0 0,0 0,25 0,-25 0,25 0,-25 0,0 0,25 0,-25 0,25 0,-25 0,25 0,-25 0,0 0,25 0,-25 24,0-24,0 0,0 0,0 50,0-50,0 0,0 0,0 0,0 0,0 0,-25 0,25 25,-25-25,25 0,0 49,-24-49,24 0,-25 0,25 0,-25 0,0 0,25 25,-24-25,-1 50,0-50,0 0,0 25,1-25,-26 49,25-49,0 0,-24 25,-1 25,1-50,24 25,-25 24,1-49,-1 25,1 25,-1-50,-24 24,24 26,-24-50,-1 74,1-74,-25 25,24 25,1-25,-25 24,24 26,-24-75,0 74,0-49,-1 24,1-24,-25 25,25 24,-25 1,0-51,25 26,-25 24,-25-49,25 25,0 24,-25 1,0-50,1 24,-1 26,0-51,-25 26,1 24,-1-49,1 25,-1-25,0 24,-24 26,24-75,1 24,-26 26,1-50,24 25,-24 24,0-49,-26 25,51-25,-51 50,26-50,0 0,-26 0,1 25,0-25,0 0,0 0,-1 49,1-49,25 0,-50 0,24 0,1 0,-25 0,25 0,0 0,-25 0,0 0,25 0,-26 0,1-49,0 49,0 0,25 0,-25-25,0 25,0 0,0 0,0 0,0 0,0 0,0-50,-25 50,25 0,0 0,0 0,-25-25,25 25,0 0,25 0,-25 0,0 0,0 0,25 0,-25 0,24 0,1 0,-25 0,25 0,0 0,0 25,-1-25,1 50,0-50,0 0,0 0,-1 25,1 24,25-49,-1 0,1 0,-1 25,1-25,24 50,-24-50,0 0,-1 0,26 25,-26-25,26 49,-1-49,-25 0,26 0,-26 0,26 25,-1-25,1 50,-1-50,0 0,1 0,-1 0,25 24,-49-24,24 50,1-50,-1 0,-24 0,24 25,-24-25,24 0,-24 0,24 49,-24-49,-1 0,1 0,-1 0,26 0,-50 25,24-25,1 50,-1-50,-24 0,25 0,-1 0,1 25,-25-25,24 49,-24-49,25 0,-26 0,26 0,-25 0,0 0,24 0,-24 0,25 0,-26 0,1 0,25 0,-26-49,1 49,0 0,0-25,24 25,-24 0,0 0,0 0,-1 0,1-50,25 50,-25 0,24-25,-24 25,25 0,-26 0,1 0,0-49,0 49,24-25,-24 25,0 0,0-50,-1 50,26-24,-25 24,24 0,1 0,0-50,-1 50,1 0,-25 0,24 0,1 0,-1 0,1 0,-1 0,1 0,0 0,24 0,-24 50,-1-50,1 0,24 0,-24 0,-1 0,1-50,24 50,-24 0,-1-25,26 25,-26 0,26 0,-26 0,1 0,24 0,1-49,-26 49,26 0,-26 0,26 0,-1 49,1-49,-1 0,-24 0,24 0,0 0,1 25,-1-25,-24 50,24-50,-24 0,24 0,-24 0,24 24,-24-24,24 0,-24 50,-1-50,26 0,-26 0,26 0,-26 0,25 25,-24-25,24 49,-24-49,0 0,-1 0,1 0,-1 25,1-25,0 0,-1 50,1-50,-1 0,1 0,-25 0,24 0,-24 0,25 0,-26 0,26 0,-25 0,24 0,1 0,-25 0,24 0,1 0,-25 0,24 0,-24 0,25 0,-26 0,26 0,0 0,-26-50,26 50,0 0,-26-25,26 25,0 0,-1 0,1 0,-1-49,1 49,-1-25,1 25,0 0,-1 0,1-50,-1 26,1 24,0 0,-1-50,1 25,-1 25,26 0,-26-74,26 74,-1 0,0-75,1 75,-1-49,25 24,1 25,-1-75,0 75,0-74,0 24,1 26,-1-26,25 25</inkml:trace>
  <inkml:trace contextRef="#ctx0" brushRef="#br0" timeOffset="68840.8834">13568 14238,'0'0,"-25"0,25-25,-24 25,-1-50,0 26,0-26,-24 25,-1 25,0-49,-24 24,-1 25,1-50,0 50,-1-25,1 25,-1 0,1 0,0 75,-1-75,1 0,-1 74,26-49,-1 25,1 24,24 0,-25-49,25 25,25 24,-25 1,25-1,-24 1,24-51,24 51,1-26,0 26,0-1,0-49,24 25,1-26,0 26,-1-25,26 24,-26-49,26 0,-1 0,0 0,1 0,-1-49,25 24,-24-25,-26 26,26-26,-1 25,-24-49,24-1,-49 26,25-26,-1 51,-24-51,0 26,0 24,-25-50,25 26,-25 24,0-50,-25 75,25-74,0 74</inkml:trace>
  <inkml:trace contextRef="#ctx0" brushRef="#br0" timeOffset="71371.1364">10195 16892,'0'0,"0"0,25-50,-25 26,24 24,-24-75,0 26,0 24,-24-50,24 26,-25 24,-25-49,25 24,1 25,-26-25,0 26,1 24,-1-50,0 25,1 25,-1 0,-24 75,24-75,1 74,-1-49,25 49,-24 1,24 49,0-50,25 1,-25-1,50 0,-25 1,0-1,50 1,-26-1,1 0,25 1,-1-1,26 1,-1-50,1 24,-1-49,-24 0,24-49,1 24,-1-25,-24-24,-1-1,1-24,-1 25,-24-50,0 49,-25 1</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1:03:54.443"/>
    </inkml:context>
    <inkml:brush xml:id="br0">
      <inkml:brushProperty name="width" value="0.05292" units="cm"/>
      <inkml:brushProperty name="height" value="0.05292" units="cm"/>
      <inkml:brushProperty name="color" value="#FF0000"/>
    </inkml:brush>
  </inkml:definitions>
  <inkml:trace contextRef="#ctx0" brushRef="#br0">9699 12725,'0'0,"24"0,-24 0,25 0,0 0,25 0,-26 0,26 0,0 0,-1 0,1 0,0 0,-1 0,1 0,-1 0,1 0,0 0,24 0,-24 0,24 0,-24 0,-1-50,26 50,-26 0,26 0,-26 0,26 0,-26 0,26 0,-1 0,-24 0,24 0,1 0,-26 0,26 0,-26-25,26 25,-26 0,26 0,-26 0,26 0,-26 0,26 0,-26 0,26 0,-26 0,26 0,-26 0,26 25,-26-25,26 0,-1 0,-24 0,24 50,-24-100,24 100,1-50,-1 0,-24 0,24 0,0 0,-24 0,25 0,-26 0,1 0,24 25,-24-25,-1 0,1 0,0 0,-1 0,1 0,-1 49,-24-98,25 49,-25 0,24 0,-24 0,0 0,0 0,-1 0,1 0,0 0,-25 0,25 0,-25 0,25 0,-25 0,0 0,24 0,-24 0,0 0,0 0,0 0,25 0,-25 0,0 0,0 0,0 0,0 0,0 0,0 0,0 0,0 0,0-25,0 25,0 0,25 0,-25 0,0 0,0-50,0 50,0-25,0 25,0 0,0-49,0 24,0 25,0-50,0 26,0 24,0-50,-25 25,25 25,0-49,0 24,-25 25,25-50,-24 50,-1-25,0 25,0-49,0 49,1-25,-1 25,0 0,-25 0,26 0,-26-50,0 50,1 0,-1 0,1 0,-1 0,-24 0,24 0,-24 0,-1 0,26 0,-26 0,1 0,-26 0,26 0,0 0,-1 0,-24 0,25 50,-26-50,1 0,25 0,-25 0,-1 0,1-50,0 50,0 0,-1 0,26 0,-25 0,0 0,24 0,-24 0,25 0,-26 0,26 50,-1-50,1 0,0 0,24 0,-24 0,24 0,0 0,-24 0,24 25,1-25,-1 0,1 49,24-49,-25 0,25 0,-24 0,24 0,0 0,0 0,1 25,-1-25,-25 0,50 50,-25-50,0 0,1 0,24 0,-25 0,0 25,25-25,0 0,0 49,0-49,0 0,0 0,0 0,0 0,0 0,0 25,0-25,25 50,-25-50,25 24,-25-24</inkml:trace>
  <inkml:trace contextRef="#ctx0" brushRef="#br0" timeOffset="38275.5925">16594 10864,'0'0,"0"25,25 25,-25-25,0 24,25 26,0-1,0 1,-25-51,24 26,-24 24</inkml:trace>
  <inkml:trace contextRef="#ctx0" brushRef="#br0" timeOffset="38748.5925">20340 10889,'0'0,"0"50,0-50,25 74,-25-49,24 49,-24-24,25 25,-25-75</inkml:trace>
  <inkml:trace contextRef="#ctx0" brushRef="#br0" timeOffset="40056.5925">2108 11981,'-24'0,"24"24,-25 26,25 24,0 1,0-1,0-74</inkml:trace>
  <inkml:trace contextRef="#ctx0" brushRef="#br0" timeOffset="40643.5925">6921 12129,'0'0,"0"25,24 25,1 24,0 1,-25-50,25 24</inkml:trace>
  <inkml:trace contextRef="#ctx0" brushRef="#br0" timeOffset="41604.5925">2307 12650,'0'0,"0"0,-25 0,25 0,0 0,0 0,25 0,24 0,26 0,-26 0,51 0,-1 25,0-25,25 0,0 0,0 50,0-50,25 0,0 0,0 0,0 25,-1-25,1 49,0-49,25 0,-26 0,1 25,0-25,0 0,0 50,0-50,-1 0,-24 0,25 0,-25 0,0 0,0 24,0-24,-24 0,24 0,-25 0,-25 0,1 0,-1-24,1 24,-26 0,1 0,-1 0,-24 0,0 0,0 0</inkml:trace>
  <inkml:trace contextRef="#ctx0" brushRef="#br0" timeOffset="42863.5925">16669 11757,'0'0,"49"25,1-25,24 50,26-50,-1 0,25 0,0 0,0 25,-25-25,25 49,0-49,0 0,-25 0,25 25,0-25,25 0,-25 50,0-50,0 0,25 0,-25 0,0 0,25 0,-25 0,0 0,0 0,0-50,25 50,-50-25,25 25,0 0,0-49,0 49,-25-25,1 25,-1 0,0 0,0 0,1 0,-1 25,0 24,-25-49,26 0,-26 25,-24-25,-1 50,-24-50,0 0,0-50,0 50,-25 0,0 0</inkml:trace>
  <inkml:trace contextRef="#ctx0" brushRef="#br0" timeOffset="61336.5926">19670 6102,'0'0,"0"0,0 0,0 0,0 0,0 25,0 24,0 26,-25-1,25 1,0-1,0 0,0-49,-24 25,24-25,0 24,0-24,0 25,-25-50,25 0,-25 0,25 0,0 0,-25-50,25 25,0 25,0-74,0 24,0 25,0-49,0 74</inkml:trace>
  <inkml:trace contextRef="#ctx0" brushRef="#br0" timeOffset="63744.5926">19472 6102,'0'0,"0"0,0 0,0-50,0 50,0 0,0 0,0 0,0 0,0 0,0 50,0-50,-25 0,0-50,-25 50,-24 0,0-24,-1 24,-49 0,25 0,-25-50,-25 50,0-25,0 25,1 0,-1 0,0 0,-25 0,1-49,-1 49,0 0,-24 0,0 0,-1 0,1 0,-1 0,1 0,-25 0,-1 49,1-49,0 0,0 0,-1 0,-24 0,0 0,25 0,-25 0,0 0,25 0,-1 0,1-49,0 49,0 0,-1 0,26 0,-25 0,0 0,-1 49,1-98,0 98,0-98,-1 49,1 0,25 0,-1 0,1 0,-1-25,1 25,-1 0,1 0,0 0,24-50,-24 50,-1 0,1 50,-1-50,1 0,-1 0,1 0,-1 0,1 0,0 25,-1-25,-24 49,24-49,1 0,24 0,-24 0,24 0,1 0,24 0,-25 25,25-25,1 50,-1-50,0 0,0 0,25 0,0 0,0 0,0 0,25 24,0-24,-25 50,24-50,1 0,25 25,-26 24,26-49,0 0,24 25,-24 25,24-50,0 25,1-25,24 49,-25-49,50 25,-24-25,-1 50,25-50,0 24,0 26,0-50,25 25,-1 24,1-24,0 25,25-25,-1 24,26-24,-26 25,50-26,-24 26,24-50,0 25,25 25,0-50,0 24,0-24,25 50,0-50,0 0,0 0,0 0,-1 0,26-50,-25 50,0 0,24-24,-24 24,25 0,-25 0,24-50,1 50,-25-25,24 25,-24 0,25 0,-1-50,1 26,-25 24,25 0,-26 0,26 0,0-50,-26 50,26-25,0 25,-25 0,24 0,-24-49,25 49,-1-25,-24 25,0 0,25 0,-1 0,-24-50,25 50,-1-25,1 25,0 0,-1 0,1 0,-1 0,1-49,-25 49,49 0,-24-25,0 25,-1 0,-24 0,25 0,-1 0,1 0,0 0,-1 0,-24 0,25 0,-1 0,-24 0,25 0,-1 0,-24 0,25 0,-25 0,0 0,24 0,-24 0,-25 0,25 0,0 25,-1-25,1 0,-25 0,25 0,-25 0,0 49,25-49,-25 0,0 0,25 0,-25 25,25-25,-25 50,25-50,-25 0,24 0,-24 25,1 24,-1-49,0 0,0 0,-25 25,25-25,-25 0,0 50,0-50,1 0,-26 0,25 0,-24 0,-1 0,-24 0,24 0,-24 0,-1-50,1 50,0 0,-26 0,26 0,-50 0</inkml:trace>
  <inkml:trace contextRef="#ctx0" brushRef="#br0" timeOffset="118783.5927">11485 6201,'0'-25,"0"25,0 0,0-49,-25 24,25 25,-25-50,0 26,0 24,1-50,-26 25,0 25,1 0,-1-49,0 49,1 0,-26 0,26 0,-1 49,1-49,-1 0,-24 25,24 25,25-26,-24 26,-1 24,25-49,0 25,1 24,-1 1,25-51,0 26,0 24,0 1,0-50,25 24,-1 26,1-51,25 26,-1 25,1-75,24 74,-24-74,24 25,-24-25,24 49,-24-49,24 0,-24 0,0 0,-1-49,1 24,-25 25,24 0,-24-50,25 26,-25-26,-1 25,26 25,-25-74,0 74,-1-75,-24 75,25-74,-25 74,25-75,-25 26,0 24,0-49,0 74,-25-75,25 26,-25 24,1-25,-1 25,0-49,0 24,-24 26,24-26,0 25,-25 25,26-49,-26 24,50 25</inkml:trace>
  <inkml:trace contextRef="#ctx0" brushRef="#br0" timeOffset="161402.5927">5606 13543,'0'0,"-25"0,0 25,25 25,-25-25,50 24,-25 26,0-51,0 26,25 24,-25-49,0 25,0-25,0 24,0-49,0 25</inkml:trace>
  <inkml:trace contextRef="#ctx0" brushRef="#br0" timeOffset="162131.5927">5779 13320,'0'-49,"-24"24,24 25,-25-75,-25 75,1-49,-1 24,0 25,-24 0,24 0,-24 25,0 24,24-24,0 25,1 24,-1 1,25-1,1 25,24-24,0 49,24-50,1 25,0-24,25 49,-26-50,26-49,0 49,24-24,-24-25,24 24,0-49,1 0,-26-49,26 24,-1 25,-24-75,24 1,-24 0,0 24,-1-49,1 24,-25 1,-1 0,-24-50,25 49,-25-24,-25 25,25-1,-24 1,-26-1,25 26,0 24</inkml:trace>
  <inkml:trace contextRef="#ctx0" brushRef="#br0" timeOffset="166205.5927">19298 13841,'0'0,"0"0,0 0,0 0,0 25,0 24,-25 26,50-50,-50 49,50-24,-25 24,0 0,0-49,25 25,-25 24,0-74,0 25</inkml:trace>
  <inkml:trace contextRef="#ctx0" brushRef="#br0" timeOffset="166913.5927">19298 13320,'0'-49,"-25"49,0 0,-24-25,-1 50,1 24,-1-49,0 75,1-1,24 0,0 1,-24-1,49 1,-25 24,25 25,25-50,-25 1,49-1,-24 25,25-49,-26 24,26 1,0-50,24 24,-24-49,24 0,-24 0,-1 0,26 0,-26-49,26 24,-26-25,26 25,-26-49,1-1,-25 1,24 0,-24-1,0 1,0-1,-25 1,0 0,-25-1,0 1,25-1,-49 1,24 0,-25 24,1 25,-1-24,25 24</inkml:trace>
  <inkml:trace contextRef="#ctx0" brushRef="#br0" timeOffset="182859.5927">12378 6028,'0'0,"0"0,-25 0,25 0,-25 0,0 0,-24 0,24 0,-25 24,-24 26,24-50,0 25,-24 24,24-49,1 75,-1-75,1 74,-1-49,0 25,26-26,24 26,-25-25,25 24,25-24,-1 25,1-25,0 24,25-49,-1 25,26 25,-26-50,26 24,24-24,-25 50,1-50,24 0,0 0,0 0,-24 0,49 0,-25 25,25-25,-25 0,0 0,26 50,-26-50,25 0,0 0,0 0,-25 0,25 0,0 0,-25 0,25 0,0 0,0 0,-24 0,24 0,0 0,-25 0,25 0,0 0,-25 0,25 0,-25 0,25 0,-24 0,-1 0,25 0,-25 0,0 0,25 0,0 0,-24 0,24 0,0 0,0 0,-25 0,25 0,-25-50,25 50,-25 0,25 0,-24 0,-1-25,0 25,25 0,-25 0,0 0,1 0,-1 0,0 0,0 0,-24 0,24 0,-25 0,26 0,-26 0,0 0,1 0,-1 0,-24 0,24 0,-24 0,-1-50,1 26,0 24,-25 0,24-50,-49 25,25 25,-25-49,0 24,0-25,-25 25,-24 25,24-74,-25 74,-24-50,24 26,-24-26,-26 25,26-24,-25 24,-25-25,25 25,-25 25,-25-49,0 24,0 25,0-50,0 50,-24-24,-1 24,0 0,1 0,-26 0,26 0,-26 0,1 0,-1 0,1 0,0 0,-1 0,1 0,-1 0,1 0,24 0,-24 0,24 0,-24 0,24 24,25-24,-24 0,24 0,-25 50,25-50,1 0,23 0,-23 0,24 0,0 0,0 25,24 24,1-49,-25 25,124-25</inkml:trace>
  <inkml:trace contextRef="#ctx0" brushRef="#br0" timeOffset="204589.5927">17636 6796,'0'0,"0"0,0 0,0 0,-25 50,25-50,-24 25,-1 25,0-26,0 26,25 24,-25-49,0 25,25 24,0 1,0-1,-24-49,48 24,1 26,-25-50,25 24</inkml:trace>
  <inkml:trace contextRef="#ctx0" brushRef="#br0" timeOffset="212477.5927">19149 6697,'0'0,"0"0,0 0,0 0,0 0,25 0,-25 25,0 25,25-50,0 74,-1-49,-24 25,25-26,0 26,-25 24,25-74,-25 75,25-75,-25 74,0-74,-25 25,25-25,0 50,0-50,-25 0,25 0,-25 0,25 0,-25 0</inkml:trace>
  <inkml:trace contextRef="#ctx0" brushRef="#br0" timeOffset="212981.5927">19100 6995,'0'0,"0"0,0 0,-25 25,25 24,0-24,-25 25,25-50,-25 74,25-74,0 25,25 25,-25-50,25 24,-25-24,25 50,-1-50,1 0,0 0,25 0,-1 0,-24-50,25 50,-26-24,1 24,25 0,-50 0</inkml:trace>
  <inkml:trace contextRef="#ctx0" brushRef="#br0" timeOffset="214892.5927">10939 5829,'0'0,"0"0,0 0,0 0,0 0,-25 0,25 0,-25 0,-24 0,24-25,-25 25,1 0,-1-49,-24 24,-1 25,26-50,-26 25,1-24,-25 24,24-25,1 26,-1-51,1 1,-1 24,1 25,0-49,24 0,0 24,26 25,-1-49,0 24,0 25,25-24,0 24,0-25,0 25,-25 25,25 0,0 0,0 0,0 0,0 0,0 0,0 0</inkml:trace>
  <inkml:trace contextRef="#ctx0" brushRef="#br0" timeOffset="214961.5927">9500 4762</inkml:trace>
  <inkml:trace contextRef="#ctx0" brushRef="#br0" timeOffset="215508.5927">9500 4762,'-74'-74,"74"74,-25 25,25 24,-25 26,0-50,1 24,-1 26,25-50,-25 24,25-24,0 25,0-50,0 0,0 0,25 0,-25 0,0-50,25 25,-1-24,-24 24,25-50,0 26,0 24,0-50,-25 75,24-74,1 74,-25-50,0 26,25 24,-25 0,0 0,25 0,0 24,-1 26,1-25,0 24,25-49,-26 75,26-75,0 25,-1 24,1-49,-25 25</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3T11:08:38.585"/>
    </inkml:context>
    <inkml:brush xml:id="br0">
      <inkml:brushProperty name="width" value="0.05292" units="cm"/>
      <inkml:brushProperty name="height" value="0.05292" units="cm"/>
      <inkml:brushProperty name="color" value="#FF0000"/>
    </inkml:brush>
  </inkml:definitions>
  <inkml:trace contextRef="#ctx0" brushRef="#br0">9004 10046,'0'0,"0"0,25 0,-25 0,25 0,0 0,24 0,-24 0,0 0,0 0,24 0,1 0,-25 0,24 0,1 0,-1 0,-24 0,25 25,-1-25,1 0,-25 0,24 0,1 0,0 0,-1 0,1 0,-1 0,1 49,0-49,-1 0,1 0,0 0,-1 0,1 0,-1 0,1 0,0 0,-1 0,1 0,-1 0,26 0,-26 0,1 0,24 0,-24 0,0 0,-1 0,26 0,-26 0,26 0,-26 0,26 0,-26 0,26 0,-26 0,26 0,-26 0,26 0,-26 0,26 0,-1 0,-24 0,24 0,1 0,-26 0,26 0,-1 0,1 0,-1 0,-24 0,24 0,0 0,1 0,-1 0,-24 0,49 0,-49 0,24 0,0 0,1 0,-1 0,1 0,-1 0,25 0,-24 0,-1 0,25 0,-24 0,-1 0,25 0,-24 0,24 0,0 0,-24 0,24 0,0 0,-24 0,24 0,-25 0,25 0,1 0,-26-49,25 49,0 0,-24 0,24 0,-24 0,24 0,0-25,0 25,-24 0,24 0,-25 0,25 0,-24 0,-1 0,26 0,-26 0,25 0,0 0,-24 0,-1 0,25 0,-24 0,24-50,-25 50,26 0,-26 0,25 0,-24 0,24 0,-25 50,26-50,-26 0,25 0,0 0,-24 0,24 0,0 0,0 0,-24 0,24 0,0 0,-24 0,24 0,0 25,0-25,1 0,-26 49,25-49,0 0,1 0,-26 0,25 0,1 0,-26 0,25 0,-24 25,24-25,-25 0,25 50,-24-50,-1 0,25 0,-24 0,24 0,-24 0,24 25,-25-25,25 0,-24 0,-1 49,1-49,24 0,-25 0,1 0,-1 0,1 0,-1 0,0 0,1 25,-1-25,1 0,-26 0,26 0,-1 0,-24 0,24 50,-24-50,24 0,-24 0,24 0,-24 0,24 0,-24 0,-1 24,1-24,0 0,24 0,-24 0,-1 0,1 0,-25 0,24 0,-24 0,25 0,-26 0,1 0,0 0,-25 0,25 0,-25 0</inkml:trace>
  <inkml:trace contextRef="#ctx0" brushRef="#br0" timeOffset="3878">2654 10740,'-25'0,"25"0,0 0,0 0,0 0,25 0,-25 0,0 0,25 0,0 0,0 0,-1 0,26 0,-25 0,24 50,1-50,0 0,24 0,-24 0,-1 0,26 0,-26 0,26 0,-26 0,26 0,-1 0,0 0,1 25,-1-25,1 0,-1 0,1 0,-1 0,0 0,1 0,-1 0,1 0,-1 0,25-25,-24 25,-1 0,0 0,1 0,24 0,-24 0,-1 0,0 0,26 0,-26 0,25 0,-24 0,24 0,-25 0,25 0,-24 0,24 0,-24 0,24 0,0 0,0 0,-24 0,24-50,0 50,0 0,-24 0,24 0,0 0,-24 0,24 0,0 0,0 0,0 0,1 0,-26 0,25-24,0 24,-24 0,24 0,-24 0,24 0,-25 0,25 0,-24 0,24 0,-25-50,1 50,24 0,-25 0,26 0,-26 0,1-25,-1 25,25 0,-24 0,-1 0,25 0,-24 0,24 0,-25 0,1 0,24 0,-25 0,26 0,-26 0,25 0,-24-49,24 49,-25 0,25 0,-24 0,24 0,-25 0,26-25,-26 25,0 0,26 0,-26 0,25 0,-24 0,24 0,-25 0,1 0,24 0,-25 0,1 0,24 0,-25 0,26 0,-26 0,25 0,1 0,-26 0,25 0,-24 0,24 0,0 25,0-25,-24 0,24 0,0 49,-24-49,24 0,0 0,-25 0,26 25,-1-25,-25 50,25-50,1 0,-26 0,25 0,1 0,-1 24,-25-24,25 50,-24-50,-1 0,25 0,-24 0,-1 0,25 25,-24-25,-1 0,1 49,-1-49,1 0,-1 0,0 0,-24 0,24 0,1 0,-1 0,-24 0,-1 0,26 0,-26 0,-24 0,25 0,-1 0,1 0,-25 0,25 0,-26 0,1 0,0 0,-25 0</inkml:trace>
  <inkml:trace contextRef="#ctx0" brushRef="#br0" timeOffset="41380">8756 13717,'0'0,"0"0,0 0,0 50,0-50,-25 24,25 26,0-25,0 24,0 26,-25-50,25 24,0 26,-24-1,24-49,0 24,-25-24,25 25,0-25,0 24,0-49</inkml:trace>
  <inkml:trace contextRef="#ctx0" brushRef="#br0" timeOffset="42286">8706 13196,'0'-25,"-24"25,-1 0,0 0,-25 0,26 0,-26 0,0 25,1 25,-1-50,25 74,-24 1,-1-51,25 51,1 49,-1-50,25 1,-25-1,25 0,25 26,-25-26,25 0,-1 50,26-49,-25-1,24 1,1-1,0-49,-1 25,1-26,24 26,-24-50,-1 25,26-25,-26 0,1-25,0 25,-1 0,1-74,0 74,-1-75,1 26,-1 24,1-50,0 1,-26-1,1 1,0 0,0-1,0 1,-25-1,0 1,-25 0,25-1,0 1,-25-1,0 1,0 0,-24 24,24 25,-25-49,26 24,-26 25,50 25</inkml:trace>
  <inkml:trace contextRef="#ctx0" brushRef="#br0" timeOffset="47763">17363 15255,'0'25,"-25"-25,1 49,-1-49,-25 25,-24-25,24 0,-24 50,-1-50,1 0,0-50,-1 25,1-24,-1 24,-24-25,0 25,0-49,24 0,-24 24,25 25,-1-49,26-1,-26 26,26-26,-1 51,0-51,26 1,-1 24,0 25,25-49,25 24,0 25,-1-49,51 24,-1 26,1-26,24 25,-25-49,50 74,-25-50,1 25,-1 25,0 0,0 0,-24 0,24 25,-25 25,1 24,-1-49,1 49,-1 1,-24-1,-1-24,1 24,-1 1,-24-75,-25 25</inkml:trace>
  <inkml:trace contextRef="#ctx0" brushRef="#br0" timeOffset="48364">18479 13246,'0'0,"0"25,0 24,0-24,0 25,0 24,25 0,-25 1,0-1,0 1,0-51,0 26,0 24,0-74,0 25,25 25</inkml:trace>
  <inkml:trace contextRef="#ctx0" brushRef="#br0" timeOffset="49048">18554 12799,'-25'0,"25"0,-25-49,-24 49,24 0,-25 0,-24 49,-1-24,26 25,-26 24,26 0,-1 1,1 24,24 25,0-49,0 24,25 25,25-50,0 25,24 25,1-49,24-1,1 1,-1-1,25 0,1-74,-26 25,1-25,-26 0,1 0,-1-25,26-49,-50 24,24-24,1-25,-1 24,-24 1,0 0,0-50,0 24,-25 26,24 0,-24-50,-24 49,24-24,-25 24,0 26,0-26,-24 51,24-26,0 25</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8:11:55.386"/>
    </inkml:context>
    <inkml:brush xml:id="br0">
      <inkml:brushProperty name="width" value="0.05292" units="cm"/>
      <inkml:brushProperty name="height" value="0.05292" units="cm"/>
      <inkml:brushProperty name="color" value="#FF0000"/>
    </inkml:brush>
  </inkml:definitions>
  <inkml:trace contextRef="#ctx0" brushRef="#br0">9103 13990,'0'0,"0"0,0 0,-24 0,24-50,-25 50,0 0,0 0,25 0,-50 0,26-25,-1 25,-25 0,1 0,-1 0,0-49,1 49,-1-25,1 25,-26 0,26 0,-26 0,26-50,-26 50,26 0,-26-24,1 24,-1 0,26 0,-51 0,26 0,0 0,-1 0,1 0,-25 0,24 0,1 0,-25 0,24 0,-24 0,25 0,-1 0,-24 0,24 0,1 0,0 0,-1 0,-24 24,25-24,24 50,-24-50,-1 0,26 25,-26-25,26 49,-1-49,0 0,1 25,24-25,-25 50,1-50,-1 0,25 25,-24 24,24-49,-25 25,25-25,1 50,-1-50,25 24,0 26,0-50,0 74,0-74,25 25,-1 25,1-50,25 25,-1 24,1-24,0 25,-1-50,1 25,-1 24,26-49,-25 0,-1 25,26 25,-1-50,25 24,-24 26,-1-50,0 0,26 25,-26 24,25-49,-24 0,-1 25,25-25,1 0,-1 50,0-50,0 0,0 0,1 0,-1 0,0-50,-25 50,26 0,-1-25,0 25,-24 0,24-49,-25 24,25 25,-24 0,-1-50,25 26,-49 24,24-75,1 75,-1-49,1 24,-26 25,1-75,0 75,-1-49,1 24,-25-25,-1 25,1 25,0-74,-25 74,0-50,0 26,0-26,0 25,-25-49,0 74,25-75,-24 75,-1-49</inkml:trace>
  <inkml:trace contextRef="#ctx0" brushRef="#br0" timeOffset="8027">7342 13022,'0'0,"-25"25,25 25,0-50,0 25,0 24,-24-24,24 25,0-50,0 25,0 24,0-49,0 0,0 25,0-25,0 0,0-25,0 25,0 0,0-49,0 24,0-25,0 25,0-49,24 74,-24-75,0 26,0 24,25-25,-25 26,25-26,-25 25,25 25,0 0,-1 0,1 0,0 0,0 0,0 25,-1 25,-24-50,25 24,-25 26,0-25,0 24,0-24,-25 25,25-50,-24 0,-1 0,0 0,0 0,0 0,1 0</inkml:trace>
  <inkml:trace contextRef="#ctx0" brushRef="#br0" timeOffset="8503">7888 12948,'0'0,"0"0,0 0,0 0,-25 0,25 0,-25 0,0 0,25 25,-24 24,24-49,0 25,0 25,0-50,24 0,1 0,0 0,25 0,-26 0,1 0,0-50,0 25,-25 25,0-49,0 24,0 25,0-50,-25 50,0-24,25 24,-25 0,1 0</inkml:trace>
  <inkml:trace contextRef="#ctx0" brushRef="#br0" timeOffset="8776">7888 12948,'347'0,"-347"0,0 0,0 25,0 24,0-49,0 0,0 25,0 25,0-50,0 0</inkml:trace>
  <inkml:trace contextRef="#ctx0" brushRef="#br0" timeOffset="8981">7888 12948,'397'-347,"-397"347,0 0,0 49,0-49,0 0,25 0</inkml:trace>
  <inkml:trace contextRef="#ctx0" brushRef="#br0" timeOffset="9774">8434 13022,'0'0,"0"0,0 0,0 0,0 0,0 0,0 0,0 25,0-25,0 0,0 0,0 0,0 0,0 0,24-25,-24 25,25 0,0-49,0 49,-25-25,25 25,-1 0,1 0,0 0,-25 0,0 0,0 25,0 24,0-49,25 25,-25 25,25-50,-25 0,24 25,-24-25,25 0,0 0,0-25,-25 25,25-50,-1 25,1-24,0 24,-25-49,25 74,0-75,-25 26,24 24,-24-25,0 25,25 25,-25 0,0 0,0 0,0 0,0 25,0 25,0 24,0-49,0 25,25 24,-25-49,25 24,-25 26,25-75,0 74,-25-74,24 0,1 0,-25 0</inkml:trace>
  <inkml:trace contextRef="#ctx0" brushRef="#br0" timeOffset="10311">8905 12799,'0'0,"0"25,0-25,25 0,-1 0,26 0,0 50,-1-50,1 0,0 0,-1 0,-24 0,25 0,-1 0,-24 0,0 0,-25 0,25-50,-25 50,0 0,-25 0,25 0,-25 0,0 0,0 50,25-50,-24 0,24 24,0 26,0-25,0 24,24-49,1 75,-25-75,25 25,-25 24,0-49,0 0,0 0,0 0,-25 0,25 0,-25 0,1 0,24 0,-25 0</inkml:trace>
  <inkml:trace contextRef="#ctx0" brushRef="#br0" timeOffset="10744">9674 13171,'0'0,"0"0,0 0,0 25,0 25,0-50,0 25,0 24,-25-49,25 25,-25 25</inkml:trace>
  <inkml:trace contextRef="#ctx0" brushRef="#br0" timeOffset="11149">9674 13171,'397'-297,"-397"297,0 0,0 0,0 74,0-74,0 25,0 24,0-49,0 75,0-75,0 25,0 24,0-49,0 0,25 0,-25 0</inkml:trace>
  <inkml:trace contextRef="#ctx0" brushRef="#br0" timeOffset="11362">10071 12526,'0'0,"0"0,0 0,0 0,0 50,0-50,0 0</inkml:trace>
  <inkml:trace contextRef="#ctx0" brushRef="#br0" timeOffset="13271">10071 12526,'397'422,"-397"-422,0 0,0 0,-25 0,25 0,0 0,-25 0,0 0,0 25,1-25,24 49,-25-49,0 25,25 25,25-50,-25 25,25-25,-1 49,26-98,-25 49,0 0,-1-25,1 25,0 0,0-75,0 26,-1 24,-24-25,0 26,0-51,0 75,0-74,0 74,-24-75,24 75,0-49,0 49,0 0,0 0,0 49,0-49,0 75,0-75,0 74,24-49,-24 25,0 24,25-49,0 24,0 26,0-75,-1 25,1 24,0-49,0 0,24 0,-24-49,0 24,0 25,-25-50,25 25,-25-24,0 24,0 25,0-50,0 26,0 24,-25 0,0 0,0 0,0 0,25 0,-24 0,24 24,0 26,0-50,0 25,24 24,-24-49,25 25,0 25,0-50,0 0,24 0,-24 0,0 0,24 0,-24 0,0-50,25 25,-25 25,-1 0,1-49,-25 24,25 25,-25-50,25 26,-25 24,0 0,0 0,0 0,0 0,-25 0,25 24,0 26,0-50,-25 25,25 24,25-49,-25 25,0 25,25-50,-25 0,25 25,-1-25,-24-25,25 25,-25 0,25-50,-25 25,25-24,-25 24,0 25,0-50,0 26,-25 24,50 0,-25 0,0 0,0 24,0 26,25-50,-25 25,24 24,1-49,0 25,0 25,0-50,-1 0,1 0,0 0,0 0,0 0,-1-50,26 50,-25-25,0 25,-1-49,1 49,0-25,0 25,0 0,-25 0,24 0,-24 0,25 0,0 25,-25 24,25-49,-25 25,0 25,0-25,0 24,0-49,0 0,-25 25,25 25,-25-50,25 0,-25 0,1 0,24 0,-25 0,0 0,25 0,-25 0,25 0,-25-50,1 25,24 25</inkml:trace>
  <inkml:trace contextRef="#ctx0" brushRef="#br0" timeOffset="13471">12328 13196,'0'0,"0"0,25 0,-25 0,0 0,0 0</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8:21:32.229"/>
    </inkml:context>
    <inkml:brush xml:id="br0">
      <inkml:brushProperty name="width" value="0.05292" units="cm"/>
      <inkml:brushProperty name="height" value="0.05292" units="cm"/>
      <inkml:brushProperty name="color" value="#FF0000"/>
    </inkml:brush>
  </inkml:definitions>
  <inkml:trace contextRef="#ctx0" brushRef="#br0">17909 8260,'0'0,"-25"0,25-50,-49 50,24-24,-25 24,1 0,-26 0,26-50,-51 25,26 25,-1 0,-24-49,0 24,-25 25,0 0,0 0,0 0,0 0,0 0,-25 0,25 0,-25 0,25 0,-25 0,1 0,-1 0,0 25,0-25,0 49,0-49,25 25,-24 25,24-50,-25 24,49 26,-24-25,50 24,0-24,-1 25,26-25,24 24,25 26,0-75,25 74,-1-74,26 74,24-74,1 75,24-75,0 25,50 24,-25-49,25 25,25 25,-26-50,26 24,0 26,-1-50,26 0,-26 25,1 25,0-50,-1 0,1 0,0 0,-26 0,1 0,0 0,0 0,-25 0,25-50,-25 50,-25-25,25 25,-25-50,-24 26,-1 24,0-50,-24 25,-25 25,24-49,-49 24,25 25,-25-50,0 25,0 25,-25-49,1 24,-1 25,0-50,-25 26,26-26,-26 25,50 25</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05:05.612"/>
    </inkml:context>
    <inkml:brush xml:id="br0">
      <inkml:brushProperty name="width" value="0.05292" units="cm"/>
      <inkml:brushProperty name="height" value="0.05292" units="cm"/>
      <inkml:brushProperty name="color" value="#FF0000"/>
    </inkml:brush>
  </inkml:definitions>
  <inkml:trace contextRef="#ctx0" brushRef="#br0">2629 3597,'0'0,"-25"49,1-49,-26 25,-24 25,24 24,-24 25,-1-24,-24 49,0 25,0-50,-1 50,26-1,0 1,-1 50,1-26,24 26,0-26,1 26,24-25,0 24,25 25,-25-74,25 74,0-49,25 24,-25-24,25 24,25-49,-1 0,1 0,-1 0,26 0,-1-1,1-73,-1 74,25-75,-24 0,24 1,-25-1,26 1,-26-1,0-74,-24 75,24-51,-24 26,0-50,-1 0,-24 0,0 25,-25-25,25 0,-25 0,0-25,0 25,-25 0,25 0,0 0</inkml:trace>
  <inkml:trace contextRef="#ctx0" brushRef="#br0" timeOffset="2295.459">23391 4018,'0'25,"49"25,26 24,24 25,0 25,0-24,-24 48,24-24,-24 25,-1 0,0 25,1 24,-26-49,26 25,-50 24,24-24,-24 24,-25 25,0-49,0 25,-25-26,0 26,-24-26,-1 26,1-26,-26 26,1-26,-25 26,-1-50,1-1,0 26,0-25,-25 0,24 0,-24-25,25 24,25-73,-25 24,24 25,1-99,-1 49,26-24,24-50</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8:27:53.727"/>
    </inkml:context>
    <inkml:brush xml:id="br0">
      <inkml:brushProperty name="width" value="0.05292" units="cm"/>
      <inkml:brushProperty name="height" value="0.05292" units="cm"/>
      <inkml:brushProperty name="color" value="#FF0000"/>
    </inkml:brush>
  </inkml:definitions>
  <inkml:trace contextRef="#ctx0" brushRef="#br0">14163 10120,'0'0,"25"0,0 0,0 0,0 0,-1 0,26 0,0 0,-1 0,26 0,-1 0,-24 0,24 0,1 0,-26 0,26 0,-26 0,26 0,-1 25,0-25,1 0,-1 0,1 0,-1 0,1 0,-1 0,0 0,1 0,-1 0,1 0,-1 0,0 0,1 0,-1 0,-24 0,24 0,1 0,-1 0,-24 0,24 0,1 0,-1 0,0 0,1 0,-1 0,1-25,-1 25,0 0,1 0,-1 0,1 0,-1 0,1 0,-1 0,0 0,1 0,24 0,-25 0,1 0,-1 25,25-25,-24 0,-1 0,25 0,-24 0,-1 0,26 50,-26-50,25 0,-24 0,24 0,0 0,0 0,-24 0,-1 0,25 25,-24-25,24 0,-25 0,26 0,-26 0,0-25,26 25,-26 0,0 0,1 0,24 0,-25 0,1 25,-1-25,26 0,-26 0,0 0,1 49,-1-49,1 0,-26 0,26 0,-26-49,1 49,-1 0,1-25,0 25,-1 0,1 0,-25 0,-1 0,26-50,-25 50,-25 0,25 0,0 0,-25 0,0-25,0 25</inkml:trace>
  <inkml:trace contextRef="#ctx0" brushRef="#br0" timeOffset="2812.2812">2778 10790,'0'0,"0"0,0 0,25 0,0 0,0 0,-1 0,1 0,25 0,-25 0,24 0,-24 0,25 0,-1 0,-24 0,25 0,24 0,-24 0,-1 0,1 0,-1 0,26 25,-26-25,26 0,-25 0,24 0,0 49,1-49,-1 0,1 0,-1 0,25 0,-24 0,-1 0,25 0,-24 25,24-25,-25 0,26 0,-1 50,0-50,0 0,0 0,25 0,-24 0,24 25,-25-25,25 0,0 49,-25-49,25 0,0 0,0 0,0 0,-25 0,25 0,1 0,-1 0,0 0,0 0,0 0,0 25,-25-25,25 0,0 0,-25 0,25 0,-25 0,25-25,-24 50,-1-25,25 0,-25 0,0 0,0 0,1 0,-1 0,0 0,0 0,-24 0,24 0,0 0,-24 0,-1 0,25 0,-24 0,-1 0,25 0,-24 0,-1 0,-24 0,24 0,1 0,-26 0,1 0,-1 0,1 0,0 0,-26 0,1-25,0 25,0 0,0 0,-25 0,0 0,24 0,-24 0,0 0,0 0,0 0,0 0,0 0,0 0,0 0,0 0,0 0,0 0,0 0,0 0,0 0,0 0,0 0,0 0</inkml:trace>
  <inkml:trace contextRef="#ctx0" brushRef="#br0" timeOffset="17592.7591">2009 10195,'0'0,"0"0,0 0,0 0,0 0,0 0,0 25,0 24,0-24,-25 25,25-26,0 26,0 24,-24-49,24 25,0-25,0 24,0-24,0 25,0-50,0 0</inkml:trace>
  <inkml:trace contextRef="#ctx0" brushRef="#br0" timeOffset="18386.8384">1836 9897,'0'0,"-25"0,0 25,-25 24,1-49,-1 75,0-1,26 1,-1-1,25 1,0-1,25 25,-25-24,49 49,-24-50,25-49,-1 24,1 26,0-75,24 0,-24 0,-1 0,26-50,-26 25,-24-49,25 24,-1-24,-24 49,0-49,-25-1,0-49,0 50,0 0,-25 49,0-50,0 1,1-1,-26 26,0 24,1-25,-26 26,75 24</inkml:trace>
  <inkml:trace contextRef="#ctx0" brushRef="#br0" timeOffset="31899.1896">13618 9451,'0'0,"25"0,-25 0,24 0,1 0,25 0,-1 0,26-50,-26 50,26 0,-1 0,25-25,-24 25,24 0,25 0,0 0,0 0,0 0,0 0,0 0,25 0,0 0,0 0,0 0,24 0,1 0,-1 0,-24 0,25 0,0 25,-1-25,1 50,-1-50,-24 0,50 0,-26 24,26-24,-1 50,-24-50,-1 0,1 0,25 0,-26 25,-24-25,25 0,-26 0,26 0,-25 49,0-49,0 0,-1 0,1 0,0 0,-25 0,0 0,0 0,0 0,0 0,0 0,-25 0,1 0,-1 0,0 0,0 0,-24 0,24 0,-25 0,-24 0,24 0,-24 0,-25 0,0 0,-1 0,1 0,-25 0,25 0,-25 0,0 0,0 0,0 0,-25 0</inkml:trace>
  <inkml:trace contextRef="#ctx0" brushRef="#br0" timeOffset="34251.4248">2654 10269,'0'0,"0"0,25 0,-25 0,25 0,0 0,24 0,-24 0,25 0,-1 0,26 0,-26 0,1-49,24 49,1 49,-1-49,25-49,-24 49,24 0,-25 0,26-25,-1 25,0 0,25 0,-25 0,0 0,25 0,-24 0,24 0,-25 0,25 0,0 0,-25 0,25 0,0 0,0 0,0 0,-25 0,25 0,-24 0,24 0,-25 0,25 0,-25 25,0-25,1 0,-26 0,0 49,1-49,-1 0,1 0,-26 0,1 0,0 0,-26 0,26 0,-25 0,0 0,-1 0,-24 0,0 0,25 0,-25 0,0 0,0 0,0 0,0 0,0 0,0 0,0 0,0 0,0 0,0 0,0 0</inkml:trace>
  <inkml:trace contextRef="#ctx0" brushRef="#br0" timeOffset="37761.7753">6846 9624,'-25'0,"25"0,0 0,0-25,-25 25,25 0,-24 0,-26 0,25-49,-24 49,-1 0,0 0,-24 0,0 0,-1 49,1-49,-25 0,24 75,1-75,-1 25,1 24,24 26,25-51,-24 26,49 24,-25-49,25 25,0 24,25-49,0 25,24 24,1-49,0 25,24-26,0 26,1-50,-1 0,25 0,-24 0,-1 0,25 0,-24-50,-1 26,1-26,-1 25,-24-24,-1 24,1-50,-25 26,0 24,-1-50,-24 26,0 24,0-49,0 74,-24-50,-1 25,25 25,-25 0</inkml:trace>
  <inkml:trace contextRef="#ctx0" brushRef="#br0" timeOffset="41684.168">1935 9178,'0'0,"0"0,0 0,0 49,0-49,25 0,-25 25,0 25,0-25,0 24,0-24,0 25,0-26,0 26,0-50,0 74,0-74,0 0</inkml:trace>
  <inkml:trace contextRef="#ctx0" brushRef="#br0" timeOffset="42422.2413">1935 9178,'-25'-323,"0"323,25 0,-25 0,1 25,-1 25,0-50,-25 74,26 1,-1-51,25 51,-25-1,0-24,25 24,25 1,-25-1,25 0,0-49,-1 25,26-25,24 24,-24-49,24 0,1 0,-1 0,1-74,-26 74,26-50,-26 25,-24 25,25-74,-26 24,1 26,-25-51,0 26,0 24,-25-50,1 1,-1 24,0 26,-25-51,1 75,-1-74,1 24,-1 25,0 25,1-74,-1 74,25 0</inkml:trace>
  <inkml:trace contextRef="#ctx0" brushRef="#br0" timeOffset="79898.9891">16768 10815,'0'0,"0"0,0 0,0 0,0 0,0 0,25 0,0 0,24 0,1 0,-1 0,1 0,24 0,1 0,-1 49,1-49,24 0,-25 0,26 0,-1 0,25 0,0 0,-25 0,25-49,0 49,0 0,0 0,25 0,-25 0,25 49,-25-49,25 0,-1 0,-24 0,1 0,23 0,-24 0,0 25,0-25,-24 0,24 50,0-50,-25 0,0 0,0 0,1 0,-1 0,0 0,-25 0,1 0,24 0,-25 0,1 25,-1-25,-24 0,-1 0,1 49,0-49,-1 0,1 0,-25 0,0 0,-1 0,1 0,0 0,0 0,0 0,-25 0,24 0,-24 0,0 0,0 0,0 0,0 0,0 0,0 0,0 0,0 0,0 0,0 0,0 0,0 0,0 0,0 0,0 0,0 0</inkml:trace>
  <inkml:trace contextRef="#ctx0" brushRef="#br0" timeOffset="100905.0895">9004 11857,'0'-25,"0"25,0 0,-25 0,25 0,-25 0,1 0,-1-50,0 25,-25 25,1 0,-26-49,26 24,-50 25,-1-50,1 26,0 24,-25 0,-25 0,25-50,0 50,-25 0,0 0,-24 0,24 50,-25-50,25 24,25 26,-24-25,48 24,1-24,25 25,24 24,25-74,25 75,0-51,50 26,-25-25,49 24,1-24,-1 25,25-25,-24 24,24-49,25 25,-25 25,0-50,25 25,0 24,0-49,-24 0,24 0,-25 0,0 25,25-25,-25 0,1-25,-1 25,0 0,0 0,-24 0,24 0,0-49,0 24,-24 25,-26 0,26-50,-26 25,1 25,-25-74,24 74,-24-75,-25 75</inkml:trace>
  <inkml:trace contextRef="#ctx0" brushRef="#br0" timeOffset="103834.3824">19645 11757,'25'0,"0"0,0 0,24 0,26 0,-1 0,1 0,24 0,0 0,0 0,0-49,25 49,-24 0,24 0,0-25,0 25,0 0,25 0,-25 0,0 0,0-50,0 50,0-24,25 24,-50 0,25 0,-25 0,0-50,-24 50,-1 0,0-25,1 25,-25 0,-26 0,26 0,-25 0,0 0,-1 0,1 0,0 0,-25 0,0 0,25 0,-25 0,0 0,0 0,0 0,0 0,0 0,0 0</inkml:trace>
  <inkml:trace contextRef="#ctx0" brushRef="#br0" timeOffset="106286.6276">6127 12278,'0'0,"0"25,0 25,-25-50,25 74,0-74,25 25,-25 25,0-26,0 26,-25-25,25 24,0-24,0 25,0-25,0-25</inkml:trace>
  <inkml:trace contextRef="#ctx0" brushRef="#br0" timeOffset="106895.6885">6127 12278,'0'-223,"0"223,-25 0,0 0,0 0,1 0,-1 25,-25 24,25-24,-24 25,24-25,0 49,0-24,25 24,0 1,0-1,25-49,0 49,0-24,0 24,24-49,1 25,-1-26,1 26,0-50,-1 0,1 0,24-50,-24 26,-1-26,-24 25,25-49,-25 24,-1-24,1-1,-25 1,25 49,-50-49,25-1,-25 1,1-1,-1 1,-25 24,50 50</inkml:trace>
  <inkml:trace contextRef="#ctx0" brushRef="#br0" timeOffset="108490.848">21952 11832,'-25'0,"25"0,0 25,0 24,-24-24,24 25,0 24,0-49,0 24,0-24,0 25,-25-25,25 24,0-49,0 25</inkml:trace>
  <inkml:trace contextRef="#ctx0" brushRef="#br0" timeOffset="109149.9137">21952 11832,'-149'-422,"125"422,-1 0,0 0,0 50,-25-50,26 0,-26 74,0-74,26 75,-1-51,0 51,25-26,-25 26,50-1,-25 1,25-1,0 0,-1-49,1 50,25-26,-1 26,-24-75,50 25,-26 24,1-49,24 0,-24 0,24 0,-24 0,24-49,-24 24,0-25,-1 25,1-24,-25-26,-1 50,1-49,0-50,-25 50,0-1,-25 1,0-1,1 1,-26 0,25 49,25-25</inkml:trace>
  <inkml:trace contextRef="#ctx0" brushRef="#br0" timeOffset="138756.8743">16520 14610,'0'0,"0"0,25 0,-25 0,25 0,-1 0,1 0,0 0,25 0,-1 50,26-50,-26 0,26 0,-1 0,0 0,1 0,24 0,0 0,0 0,1 0,-1 0,0 0,0 0,25 0,0 0,-24 0,48 0,-24 0,1 0,-1 0,0 0,0 0,0 0,0 0,0 0,0 24,0-24,0 0,-25 50,25-50,-25 0,25 0,-25 0,1 0,-1 0,0 0,-25 0,26 0,-26 0,25 0,-24 0,-1-50,-24 50,24 0,1 0,-26 0,1-24,-1 24,1 0,0 0,-1 0,-24 0,0 0,-25 0,25 0,-25 0,24 0,-24 0,0 0,0 24,0-24</inkml:trace>
  <inkml:trace contextRef="#ctx0" brushRef="#br0" timeOffset="140935.0921">2555 15354,'0'0,"0"0,0 0,0 0,0-25,0 25,25 0,-1 0,1 0,25 25,0-25,-1 0,1 0,24 0,1 50,-1-50,25 0,0 0,1 0,-1 0,25 0,-25 0,25 0,0 0,0 0,0 0,0 0,25 0,-25 0,25 0,-25 0,0 0,25 0,0 0,-1 0,1 0,-25 0,25 0,0 0,-25 0,25 0,-25 25,0-25,-25 0,25 0,-25 49,1-49,-1 0,0 0,0 0,-24 0,-1 0,0 0,-24 0,0 0,-1 0,1 0,-25 0,24 0,-24 0,-25 0,25 0,-25 0,25 0,-25 0,0 0,0 0,0 0,0 0,0 0,0 0,0 0,0 0,0 0,-25 0,25 0,0 0,0 0</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8:34:11.472"/>
    </inkml:context>
    <inkml:brush xml:id="br0">
      <inkml:brushProperty name="width" value="0.05292" units="cm"/>
      <inkml:brushProperty name="height" value="0.05292" units="cm"/>
      <inkml:brushProperty name="color" value="#FF0000"/>
    </inkml:brush>
  </inkml:definitions>
  <inkml:trace contextRef="#ctx0" brushRef="#br0">18504 10492,'0'0,"0"0,-25 0,25 0,0-49,-24 49,-26-25,-24 25,-1-50,1 50,-25-24,-1 24,-24-50,-24 25,-1 25,0 0,0-49,-25 49,26 0,-26 0,0 0,1 0,-1 49,0-49,1 25,24 25,-25-50,26 74,-1-74,0 74,25-74,0 75,25-75,-1 74,26-49,0 25,-1 24,26-74,24 74,25-49,0 25,25-25,-1 24,51-49,-26 25,51 25,-26-50,50 24,0 26,0-50,25 0,0 25,0-25,24 50,1-50,-1 0,1 0,0 0,24 0,1 0,-26-50,-24 50,25-25,-26 25,1 0,0 0,-25-50,-25 26,25 24,-49-50,-1 25,1-24,-26 24,1 25,-25-75,-1 75,1-74,-25 74,0-74,0 74</inkml:trace>
  <inkml:trace contextRef="#ctx0" brushRef="#br0" timeOffset="41504">6102 11906,'-25'0,"25"0,-25-49,1 24,-1 25,0 0,0 0,-24-50,-1 50,25 0,-25 0,1 50,-1-50,1 25,24 24,0-49,0 75,25-51,0 26,0 24,25-49,0 25,24-25,-24 24,25-49,-1 25,1-25,0 0,-1 0,1 0,0 0,-1 0,-24-25,0 25,0-49,-1 24,-24-25,0 25,25-49,-25 24,0 50</inkml:trace>
  <inkml:trace contextRef="#ctx0" brushRef="#br0" timeOffset="71823">10021 12601,'0'0,"0"0,0 0,0-25,-25 25,0 0,1-50,-26 50,0-24,1 24,-1-50,-24 25,-1 25,1-49,-25 24,24 25,-24 0,0-50,0 50,-1 0,1 0,25 50,-25-50,24 0,1 25,-1 24,1-24,24 25,1 24,24-49,0 24,0 26,25-1,0-49,0 25,25 24,0-49,0 24,24 26,1-50,0 24,-1-24,26 25,24-25,-25 24,25-49,-24 25,24-25,0 50,1-50,-1 0,0-50,0 50,0-25,-24 25,24 0,-25-74,-24 74,24-75,-24 75,-25-74,25 24,-26 25,26-24,-50 24,25 25,-25-74,25 74,-25-50,0 50,0-25,0 25</inkml:trace>
  <inkml:trace contextRef="#ctx0" brushRef="#br0" timeOffset="112581">9302 16594,'-25'0,"0"0,0 0,-24 0,-1 0,1 0,-1 0,-25 0,26 25,-1 25,1-25,24 24,-25 26,1-1,24-49,0 99,0-50,25 1,0-1,0 25,25-24,-25-1,25 1,24-1,-24 0,0-24,25 24,-26-49,26 25,0-25,-1 24,1-49,0 0,-1 25,1-25,-1 0,26-25,-26 25,1-49,0 24,-1-25,-24 25,25-24,-1 24,-24-49,0 24,24 25,-24-49,-25-1,25 1,0 24,-25-24,0 49,0-49,0-1,-25 1,0-1,25 26,-25 24,1-49,-26-1,25 26,-24 24,-1-50,25 26,0 24</inkml:trace>
  <inkml:trace contextRef="#ctx0" brushRef="#br0" timeOffset="158202">1984 5606,'0'-25,"-24"50,24-25,-25 0,0 49,0-24,0 25,1 24,-1 1,-25 24,25 25,-24-50,24 75,0-74,0-1,25 0,-25 1,25-1,0-74</inkml:trace>
  <inkml:trace contextRef="#ctx0" brushRef="#br0" timeOffset="158499">2332 5879,'0'0,"0"0,0-50,0 25,-25 25,25 0,0 0,-25 0,25 75,-50-50,26 99,-26-50,0 25,26 25,-26 25,25-75,25 75,0-74,0-51</inkml:trace>
  <inkml:trace contextRef="#ctx0" brushRef="#br0" timeOffset="161845">2555 6648,'0'0,"0"0,0 0,25 49,-1-49,51 0,-1 0,50 0,25 0,0 0,25 25,-1-25,26 50,-1-50,1 24,-26 26,1-50,-25 0,-1 25,-48-25,-26 0,-24 0,-50-25,-25 25,-25-50,-49 26,-25 24,0-50,-50 25,26 25,-51 0,26-49,-26 49,25 0,1 49,49-49,25 0,24 0,26 25,49-25,24 0,26 0,49 0,50-25,0 25,24 0,51 0,-1 0,-25 0,26 0,-51 0,1 0,-25 0,-50 0,-25 0,-49 0,-25 0,0 0</inkml:trace>
  <inkml:trace contextRef="#ctx0" brushRef="#br0" timeOffset="168937">2629 10195,'0'0,"0"-50,-25 100,25-50,0 0,50 0,0 0,24 0,25 0,50 0,-25 0,50 0,-1 0,1 0,25 0,-1 25,0-25,1 49,-1-49,-24 0,-25 25,0-25,-50 0,0 0,-49 0,-1 0,-24 0,-50 0,0-25,-49 25,-25 0,0 0,-50 0,25 0,-50 0,0 0,1 0,-26-49,1 49,0 0,-1 0,1 0,24 0,0 0,50 0,25-25,50 25,24 0,25 0,49-50,51 50,24-25,24 25,26 0,0 0,49 0,-25 25,26 25,-1-50,0 25,-25 24,1-49,-50 25,-75 25</inkml:trace>
  <inkml:trace contextRef="#ctx0" brushRef="#br0" timeOffset="176034">16297 11485,'-25'0,"25"0,-25 49,0-49,0 0,50 0,-25 25,25-25,25 50,24-50,1 0,-1 0,25 0,25 0,0 0,0 0,0-50,25 50,25-25,-1 25,1 0,0 0,24 0,-24 0,-1 0,1 0,-25 0,24 25,-49-25,0 0,-24 0,-26 0,0 0,-24 0,-25 0,-25 0,0 0,-25 0,-25 0,-24 0,0 0,-50 0,0 0,0-25,-50 25,25 0,-25 0,-24 0,0 0,-1 0,26 0,-26 0,25 0,26 0,-1 25,25-25,49 0,1 0,49 0,25 0,0 50,50-50,24 0,25 0,25-50,0 100,50-50,0 0,-1 0,26 24,-26 26,26-50,-26 25,-24 24,25-49,-50 0,0 25,0-25,-25 50,-49-50,24 0,-49 0,0 0,-25 0,0 0,-50 0,1 0,-1 0,-49-50,-25 25,0 25,-25 0,0-49,0 49,-24-25,-26 25,26 0,-26 0,26 0,-1 0,0-50,1 50,24 50,0-50,25 0,25 0,24 0</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8:44:21.546"/>
    </inkml:context>
    <inkml:brush xml:id="br0">
      <inkml:brushProperty name="width" value="0.05292" units="cm"/>
      <inkml:brushProperty name="height" value="0.05292" units="cm"/>
      <inkml:brushProperty name="color" value="#FFC000"/>
    </inkml:brush>
    <inkml:brush xml:id="br1">
      <inkml:brushProperty name="width" value="0.05292" units="cm"/>
      <inkml:brushProperty name="height" value="0.05292" units="cm"/>
      <inkml:brushProperty name="color" value="#548DD4"/>
    </inkml:brush>
  </inkml:definitions>
  <inkml:trace contextRef="#ctx0" brushRef="#br0">6127 10269,'0'0,"0"0,0 0,25 25,-1-25,26 0,-25 0,24-25,1 25,0 0,-1 0,26 0,-1 0,0 0,1 0,24 0,-24 0,24 0,25 0,-25-49,25 49,-25 0,25 0,0 0,0-25,0 25,0 0,0 0,0 0,0 0,25 0,-25 0,0 0,25 25,-25-25,0 0,0 0,25 0,-25 0,0 0,0 49,0-49,0 0,0 0,-25 0,25 25,0-25,-24 0,-1 0,25 50,-25-50,0 0,1 0,-26 0,25 0,0 0,-24 0,-1 0,1 0,-1 0,0 0,1 0,-1 0,1 24,-1-24,1 0,-1 50,0-50,1 0,-26 0,26 0,-1 0,1 0,-1 25,25-25,-24 0,-1 49,0-49,1 0,-25 0,24 0,0 0,1 0,-26 25,26-25,-1 0,-24 0,24 0,-24 0,-1-25,26 25,-26 0,1 0,24 0,-24 0,0 0,-1 0,1-49,0 49,-1-25,1 25,-1 0,1-50,-25 26,24 24,-24-50,0 25,0 25,0-49,-1 24,-24-25,25 25,-25 25,0-49,0 24,-25 25,25-75,-24 75,-1-49,-25 24,25 25,-24-50,-1 26,-24 24,24-50,-24 25,-1 25,-24-49,0 24,0 25,-1 0,1-50,-25 25,-25 25,25 0,0-49,-25 24,1 25,-1 0,0-50,-25 50,26-24,-26 24,0 0,1 0,-1-50,-24 50,24-25,-25 25,1 0,24 0,-24 0,0 0,-26 0,26 0,-1 0,1 0,0 0,-1 0,1 0,-1 0,1 0,24 25,-24-25,24 0,0 0,1 0,-1 50,1-50,24 0,0 0,25 0,0 0,0 24,25-24,-25 0,24 50,1-50,25 0,24 25,-24-25,24 49,1-49,24 0,-25 25,50 25,-25-50,0 25,25 24,0-24,0 25,0-50,25 74,-25-74,25 25,0 24,-25-24,25 25,24-25,-49 24,25-49</inkml:trace>
  <inkml:trace contextRef="#ctx0" brushRef="#br0" timeOffset="16052">11906 11633,'0'0,"0"0,0 0,25 0,0 0,0 0,-1 50,26-100,-25 50,24 0,1 0,25 0,-1 0,0 0,1 50,-1-50,25 0,1-50,-1 100,25-50,0 0,0 0,0 0,-25 0,25 0,0 25,0-25,0 0,0 0,0 49,0-49,0 0,0 0,-24 0,24 25,-25-25,0 0,0 0,0 0,1 0,-1 0,-25 0,1 0,-1 0,1 0,-1 0,-24 0,-1 0,26-25,-26 25,-24 0,25 0,-26-49,1 49,0-25,0 25,-25 0,25 0,-25 0,24-50,-24 50,25 0,-25-24,25 24,-25 0,25 0,-25 0,25 0,-25 0,24 0,-24 0,0-50,25 50,-25-25,0 25,0 0,0-49,0 49,-25-25,25 25,-24-50,24 25,-25 25,0-49,0 24,-24 25,-1-50,0 26,1 24,-26-50,1 50,0-25,-26 25,1 0,0 0,0-50,-25 50,0 0,0 0,0-24,0 24,0 0,-25 0,0 0,25 0,-25 0,0 24,25-24,-25 0,25 0,-24 0,24 50,-1-50,1 0,0 0,0 0,0 0,25 0,-25 25,25-25,25 0,-26 50,26-50,-1 0,1 0,24 24,1 26,-1-50,25 0,1 25,-1-25,25 49,-25-49,25 25,0-25,25 50,-25-50,0 0,25 0,-25 0,0 25,24-25,-24 49,0-49,25 0,0 0,-25 0,25 0,0 0,-25 25,24-25,1 50,0-50,-25 0</inkml:trace>
  <inkml:trace contextRef="#ctx0" brushRef="#br0" timeOffset="17726">13692 10939,'0'0,"0"0,0 0,0 0,0 0,0 0,0 0,-25-50,25 25,-24 25,24-49,-25 24,25-49,0 24,0-24,0-1,0-24,25 25,-1-50,-24 24,25-49,0 25,25 25,-26-50,1 1,0 24,0 24,0-48,24 73,1-49,-1 25,1 24,0 26,-1 24,1-25,-1 26,-24 24,0 0,-25 0,0 0,0 0</inkml:trace>
  <inkml:trace contextRef="#ctx0" brushRef="#br0" timeOffset="18328">14883 8632,'0'0,"0"-50,0 50,0-24,0 24,0-50,-25 50,25-25,-25 25,0 0,1 0,-26 0,25 0,-24 25,24-25,0 50,25-50,0 24,0 26,25-25,0 24,-1-24,1 25,-25-50,25 25,-25 24,0-49,0 25,0-25,-25 50,0-50,1 0,-1 0,-25 0,25 0,1 0,-1-50,0 50,25 0</inkml:trace>
  <inkml:trace contextRef="#ctx0" brushRef="#br0" timeOffset="19161">15081 8706,'0'-49,"0"49,0 0,0 0,-25 0,25 0,-24 49,-1-49,0 0,0 25,0-25,1 50,24-50,0 0,24 0,-24 0,25 0,0 0,25 0,-26 0,1 0,0 0,-25 0,25 0,-25 0,0 0,-25 0,25 25,0-25,0 49,25-49,-25 0,25 0,-1 0,1 0,25-49,-25 49,24-25,-24 25,25-50,-25 25,24-24,1 24,-25-49,-1 74,1-75,0 75,0-49,0 24,-25 25,0 0,0 0,-25 0,0 0,0 25,0 24,1 26,-1-51,0 51,25-1,-25 1,25-1,0 0,-25-24,25 25,0-51,-24 26,-1-25,0 24,-25-49,25 0,1 0,-26 0,25 0,25-49</inkml:trace>
  <inkml:trace contextRef="#ctx0" brushRef="#br0" timeOffset="20359">15379 8706,'0'0,"0"0,0 0,25 0,-25 0,25 0,24 0,1 0,-1 25,1 25,0-50,-1 0,1 0,-25 0,24 0,-24-50,0 25,0 25,-25 0,24 0,-24-49,-24 49,-1-25,0 25,0 0,0 0,1 0,-26 25,50 24,-25-49,0 25,25 25,25-50,0 0,0 25,0-25,24 0,1 0,24 0,-24-25,-25 25,24 0,1-50,-25 25,-1-49,1 74,0-74,-25 24,25 25,-25 25,0-49,-25 24,25 25,-25 0,25 0,-25 25,25 24,-24-24,24 25,0 24,0-49,0 24,0 26,0-50,24 24,1-49,0 25,0 25,24-50,-24 0,25 0,0 0,-26-50,26 50,-25-25,-25 25,25 0,-25 0,24 0,-24 0,0 0,0 0,0 0,0 0,0 0,25 25,-25 25,25-50,0 0,24 0,-24 0,0 0,0 0,0 0,-1-50,1 50,0 50,-25-50,0 0,0 24,-25 26,25-50,0 75,-25-51,25 26,-24 24,24-49,-25 25,25 24,-25-74,25 25,-25-25,0 50,1-100,-26 50,0-25,1 25,-26-49,75 49</inkml:trace>
  <inkml:trace contextRef="#ctx0" brushRef="#br0" timeOffset="20539">16073 8632,'0'-50,"25"50,0-24,25 24,-1 0,26 0,-75 0</inkml:trace>
  <inkml:trace contextRef="#ctx0" brushRef="#br0" timeOffset="21834">17363 8781,'0'0,"0"0,0 0,0 0,0 25,0 24,-25-24,25 25,-24-50,24 24,0-24,0 0,0 0,0-24,0 24,0-50,24 25,1-24,0 24,0-25,0 25,-1 25,-24 0,25 0,0 0,-25 0,25 0,-25 25,0 25,0-50,0 25,25 24,-25-49,25 25,-1 25,1-50,25 0,-1 0,1 0,-25 0,24 0,-24 0,25-50,-25 25,-1 25,1-49,-25 24,0 25,-25 0,1-50,-1 50,0 0,0 0,0 50,1-50,-1 25,0 24,25-49,25 25,0 25,-1-50,26 24,0-24,-1 0,1 0,-1-24,1 24,0-50,-1 25,-24-24,25 24,-50-50,24 75,-24-74,-24 24,24 26,-25-26,0 25,25 25,-25 0,0 0,1 25,24 25,0-26,0 26,24 24,1 1,0-50,0 24,24 26,-24-75,25 74,-25-74,-1 25,1-25,0 50,25-50,-50 0</inkml:trace>
  <inkml:trace contextRef="#ctx0" brushRef="#br0" timeOffset="22052">18355 8706,'0'0,"0"0,-24 0,24-49,24 24,1 25,0 0,25 0,-1 0,1 25,24-25,-24 0,-50 0</inkml:trace>
  <inkml:trace contextRef="#ctx0" brushRef="#br0" timeOffset="22267">19174 8880,'0'0,"0"0,25 0,-25 0,0 0,0 0</inkml:trace>
  <inkml:trace contextRef="#ctx0" brushRef="#br1" timeOffset="67815">16818 13271,'0'0,"0"0,0 0,0 0,-25-25,0 25,25 0,-50 0,26 0,-1 0,-25-50,-24 50,24-25,-24 25,-26 0,26-49,0 24,-26 25,-24-50,25 25,-25 25,0 0,0-49,0 49,0-25,0 25,0 25,0-25,0 49,0-49,25 75,0-75,-1 74,1-74,25 75,-1-50,26 24,-1 26,0-1,26-49,-1 24,25 26,0-50,0 49,25-24,24 24,1-49,-1 24,26 26,-1-1,25-74,1 75,-1-51,25 26,-25-50,25 25,0 24,0-49,0 0,0 0,0 0,25 0,-25 0,0-49,0 24,-25 25,25-50,-24 26,24-51,-25 26,-25 24,26-50,-26 1,0 24,-24 26,-25-51,0 1,-1 24,1-24,0 49,-25-49,0 74,-25-75,25 75,-25-49</inkml:trace>
  <inkml:trace contextRef="#ctx0" brushRef="#br1" timeOffset="71530">22101 12650,'0'0,"0"0,0 0,0-49,0 49,25-25,-50 25,25 0,-25 0,0-50,1 26,-26 24,-24-50,24 25,-24 25,-1-49,-24 24,24 25,-49-50,25 50,0-25,-25 25,25 0,-25 0,0 0,24 25,-24 25,25-50,0 25,0 24,0 26,24-75,1 74,-1 0,26-49,-1 50,25-26,25 26,0-1,0 0,50 1,-25-50,24 24,26 26,-1-50,1 24,24-49,-25 25,50 25,-25-50,25 0,-24 0,24 0,-25 0,25-50,-25 25,0-24,1 24,-1-25,-25 25,25-24,1 24,-26-50,1 26,-26 24,26-49,-26 24,1 25,-25-49,24 74,-24-75,0 75,0-49,-25 24,0 25,0-50</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9:00:18.716"/>
    </inkml:context>
    <inkml:brush xml:id="br0">
      <inkml:brushProperty name="width" value="0.05292" units="cm"/>
      <inkml:brushProperty name="height" value="0.05292" units="cm"/>
      <inkml:brushProperty name="color" value="#FF0000"/>
    </inkml:brush>
  </inkml:definitions>
  <inkml:trace contextRef="#ctx0" brushRef="#br0">2456 14362,'0'0,"-25"0,25 0,-25 25,0-25,0 49,1-49,-1 0,0 75,0-75,0 74,1-74,24 75,-25-51,0 26,0 24,0 1,25-50,-24 49,-1 0,0 1,25-1,-25 1,25-1,0 1,0 49,0-50,0 0,0 1,0-1,0 1,25-1,-25-49,25 49,0 1,-25-1,24 0,1-24,0 25,0-1,0 0,-1 1,1-1,0-49,0 25,24 24,-24 0,0-49,25 25,-26 24,1-49,25 25,-25 24,-1-49,26 24,-25-24,25 25,-26-50,1 25,0 24,0-49,0 25,-25-25,24 50,1-50,-25 0,25 0,-25 25,0-25,25 0,-25 0,0 0,0 0,0 0,0 0,0 0</inkml:trace>
</inkml:ink>
</file>

<file path=ppt/ink/ink2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9:01:27.161"/>
    </inkml:context>
    <inkml:brush xml:id="br0">
      <inkml:brushProperty name="width" value="0.05292" units="cm"/>
      <inkml:brushProperty name="height" value="0.05292" units="cm"/>
      <inkml:brushProperty name="color" value="#FF0000"/>
    </inkml:brush>
  </inkml:definitions>
  <inkml:trace contextRef="#ctx0" brushRef="#br0">1414 13915,'0'25,"0"-25,-25 50,0-50,0 25,1 24,-26-24,0 25,1 24,24 0,-25 1,1-1,-1 1,25-1,-24 25,-1 25,1-24,24 24,0-25,0 25,0 25,1-75,-1 75,25-50,-25 25,25-25,0 25,25-24,-25 24,25-25,-1 25,26-50,0 1,-26-1,26 1,0-1,-1 0,1-49,24 25,-24-25,-1 24,1-24,0 25,-26-50,26 24,0 26,-1-50,-24 0,0 0,0 0,-1 0,-24 0,25 0,-25 0</inkml:trace>
  <inkml:trace contextRef="#ctx0" brushRef="#br0" timeOffset="19791.979">14486 15627,'0'0,"0"25,0-25,0 0,0 0,0 0,0 0</inkml:trace>
  <inkml:trace contextRef="#ctx0" brushRef="#br0" timeOffset="24596.4594">22126 16743,'0'0,"0"0,0 0</inkml:trace>
  <inkml:trace contextRef="#ctx0" brushRef="#br0" timeOffset="35574.5571">15925 16669,'0'0,"0"25,0-25,0 0,0 0</inkml:trace>
  <inkml:trace contextRef="#ctx0" brushRef="#br0" timeOffset="140793.0779">1488 13940,'0'0,"75"0,24 0,25 0,0 0,25 0,24 0,-24 0,99 0,-49 0,-1 0,50 0,0 25,-24 0,24 0,0-1,-25-24,-25 0,50 0,-49 0,-1 0,25 0,-99 0,75 0,-25 0,-1 0,1 0,24 0,25 0,-49 25,-25-25,74 25,-49-25,-1 0,26 0,-25 0,-1 0,-24 0,0 0,24 0,-73 25,73-25,1 0,0 0,49-50,50-24,-75 49,50 0,-74 0,24 25,1 0,24 0,0 0,-24 0,73 75,-48-75,-26 0,1 0,-26 0,75 0,-49 0,-26 0,26 49,-26 1,1-50,24 0,26 25,49-25,-1 0,-48 0,24 0,-25 0,0 25,0-1,100 26,-1 0,-49-50,74 49,-24-49,-1 0,50 0,-124 0,-24 0,-26-49,1 24,-51 0,51-49,-50-1,0 1,-75 49,0-25,50 1,25 49,25-50,-75 50,50 0,-50 0,25 0,-49 0,-1 0,-24 0,-50 0,24 0,1 0,-25 0,25 0,-25 0,25 0,49 0,-49 0,0 0,24 0,26 0,-26 0,51 0,-26 25,75 25,0-1,74 26,25 24,-50-50,-49 1,99 24,-99-24,-74-25,-1 0,50 24,-74-24,24 74,-24-74,-1 25,1-25,-25-1,-1 1,-24 0,25 25,0-1,25 26,-26-1,26 50,0-25,-26 50,1-99,0-1,0 1,-25 0,0-1,0 26,0-26,0 75,0 0,0 50,-25 49,0-24,0-26,1-24,-26 25,0-1,1-24,-1-25,1 0,-1 25,-24 0,-26 49,-48-49,-26 49,-99 1,25-1,-25-24,-49-25,-26-273,-24 74,75 50,-1 25,-272-50,-51 25,125 0,-49 0,49 0,74 0,-49 0,99 0,24 0,75 0,1 0,73-49,-49-26,0 1,99 24,25 1,50 24,-25 0,-25 0,49 0,-24 25,0 0,-50 0,50 0,-75 0,0 0,1 0,-26 0,1 0,-50 0,25 0,-25 0,-25 0,-50-49,75 49,0-25,74 25,1-25,24 25,-25-25,-49 0,25 25,-100-24,-49-1,-75-25,-74 25,-149-24,223 49,-74-25,149 0,49 0,-49-24,74-26,50 26,49-1,26-24,73-1,75 51,-25-26,25-24,-49-1,24 1,-25 24,26-24,-26-1,-25 26,-24-26,25 1,-25 24,-25 1,-50-1,0 50,1 0,74 0,-50 0,25 0,0 50,0-1,49-49,1 25,24-25,1 25,-26-25,50 0,-24 25,-26-25,26 0,-1 0,-24 0,49 0,-25 0,1 0,-26 0,1 0,-1 0,-24 0,25 0,-1 0,1 0,0 0,-1-50,1 25,74 25,0-25,-25 25,0 100</inkml:trace>
</inkml:ink>
</file>

<file path=ppt/ink/ink2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9:09:24.542"/>
    </inkml:context>
    <inkml:brush xml:id="br0">
      <inkml:brushProperty name="width" value="0.05292" units="cm"/>
      <inkml:brushProperty name="height" value="0.05292" units="cm"/>
      <inkml:brushProperty name="color" value="#FF0000"/>
    </inkml:brush>
  </inkml:definitions>
  <inkml:trace contextRef="#ctx0" brushRef="#br0">15949 7069,'0'0,"0"0,0 0,0 0,-24-49,-1 49,0-25,-25 25,1-50,-26 50,1-24,0 24,-26 0,1-50,-25 50,0-25,25 25,-25 0,0 0,0 0,-25 25,25 25,-25-50,25 0,0 74,0-74,25 25,0 24,-1 26,26-75,24 74,1-74,-1 75,25-51,25 26,25-50,-25 74,50-74,-1 25,1 25,24-25,26 24,-1-49,0 25,25 25,0-50,25 0,0 24,0-24,-25 50,24-50,1 0,0 0,-25 0,0 0,-25-50,1 26,-1 24,-25-50,25 25,-49 25,24-74,-49 24,25 25,-50-49,25 74,-25-74,24 24,-24 25,-24-24,24 49</inkml:trace>
  <inkml:trace contextRef="#ctx0" brushRef="#br0" timeOffset="12841">14412 6697,'0'0,"0"0,0 0,0 0,0-49,0 24,0-25,0 25,0-49,0 0,0 24,0-24,0 49,24-50,1 1,0 0,25-1,-1 26,1 24,-1-25,1 25,0 25,-26-49,1 49,0 0</inkml:trace>
  <inkml:trace contextRef="#ctx0" brushRef="#br0" timeOffset="13239">14684 5531,'0'0,"0"-24,0 24,25 0,0 0,0 0,24-50,26 50,-26 0,1 0,0 0,-1 0,1 50,-50-50,0 24,-25 26,0-25,-24 24,-1 26,0-50,26 24,-1-24,0 25</inkml:trace>
  <inkml:trace contextRef="#ctx0" brushRef="#br0" timeOffset="14290">15627 5655,'0'0,"0"75,-25-75,0 74,1-49,-1 25,25-50,-25 0,50 0,-25 0,25-75,-1 75,1-74,25 74,-25-75,24 75,1-49,-1 49,-24 0,25 0,-25 49,-1-49,1 0,0 25,0-25,0 0,-1 0,26 0,-25 0,0-25,24 25,-24 0,0 0,24-49,-24 49,0 0,0-25,0 25,-25 0,0 25,0-25,-25 49,0-49,0 25,0 25,25-50,-24 25,48 24,-24-49,25 0,-25 0,25 0,0 0,0 0,0-49,-1 24,26 25,-25 0,0-50,-1 50,-24-25,25 50,-25-25,0 50,0-50,25 25,-25-25,25 49,-25-49,25 0,24-49,-24 49,0-25,24 25,-24 0,25-50,-1 25,-24 25,25 0,-25 0,-1 25,-24 25,25-50,-25 0,-25 25,25 24,0-49,0 0,0 0,0 0</inkml:trace>
  <inkml:trace contextRef="#ctx0" brushRef="#br0" timeOffset="14450">17363 5383,'0'0,"0"0,0 0,25 0,-25 0</inkml:trace>
  <inkml:trace contextRef="#ctx0" brushRef="#br0" timeOffset="15916">17363 5383,'50'272,"-50"-247,0-25,0 50,0-50,0 25,0-25,0 0,0 0,0 0,25-25,-25 25,24 0,1-50,25 25,-25 25,24 0,-24 0,0 0,0 0,0 0,-25 75,24-75,-24 25,25 24,-25-49,25 0,0 0,0 0,-1 0,1 0,0 0,0 0,0-49,-1 24,26 25,-25-75,24 26,-24 24,25-49,-25 74,-1-75,1 75,0-49,-25 24,0 25,25 0,-25 0,0 25,0 24,-25-49,25 75,-25-51,0 26,1-50,24 25,0-25,0 49,0-49,24 0,1 0,25 0,-25 0,24 0,-24 0,25 25,-50 25,24-50,-24 25,-24-25,24 49,-50-49,25 0,0 0,1 0,24 0,-25 0,25 0,25 0,-25 0,24-49,1 24,0 25,25 0,-1-50,1 25,0 25,-1 0,1 0,-1 0,-24 0,-25 0,0 25,0-25,0 50,-25-50,25 25,0-25,0 49,25-49,0 0,0-49,0 49,-1-25,1 25,0-50,-25 25,25 25,-25-49,0 49,0-25,0 25,0 25,25-25,-25 49,24-49,1 25,0-25,0 50,0-50,24 0,-24 0,0 0,0-50,-1 50,-24 0,25 0,-25 0,0 50,0-50,0 0,-25 25,25-25,25 49,-25-49,25-49,0 49,0-25,-1 25,1-50,25 25,-25 25,24 0,-24-49,0 49,-25 0,25 0,0 0,-25 0</inkml:trace>
  <inkml:trace contextRef="#ctx0" brushRef="#br0" timeOffset="16124">19968 5879,'0'0,"0"25,0 24,-25-49,25 25,-25 25,0-50,1 24,24 26,-25-50,25 0</inkml:trace>
  <inkml:trace contextRef="#ctx0" brushRef="#br0" timeOffset="17828">20786 5606,'-24'0,"24"0,0 0,-25 0,0 0,-25 49,1-49,24 0,0 25,0 25,25-50,0 0,25 25,0-25,0 0,24 0,1-25,0 25,-1-50,1 25,-1 25,1 0,0 0,-26 0,-24 0,25 0,-25 0,-25 0,25 0,0 25,-24 25,48-50,-24 0,25 25,-25-25,25 0,0 49,0-98,-1 49,1 0,0-25,0 25,0-50,-25 25,0 25,0 0,0-49,0 49,-25 0,0 0,25 0,0 49,0-49,0 0,25 0,0 0,-25 0,24-49,1 24,25 25,-25-50,-1 26,1-26,0 25,0-24,0 24,24-25,-49 25,25-24,0 24,0 25,-25 0,0-50,24 50,-24 50,-24-50,24 25,-25 24,0-24,25 25,0 24,0-74,0 25,0 25,0-50,25 24,0 26,-1-50,1 0,25 0,0 0,-1 0,1-50,-1 50,-24 0,0 0,0 0,0 0,-25 0,0 0,0 50,-25-50,25 0,-25 25,0 24,25-49,0 0,0 25,0-25,25 0,-25 0,25 0,0 0,-1-25,1 25,0-49,-25 24,25 25,-25-50,-25 50,25-24,0 24,0 0,0 24,25-24,0 50,-1-50,1 0,0 25,25-25,-26 0,1 0,25 0,-25 0,-1 0,1-25,-25 25,25 0,-25 0,0 25,0-25,0 49,0-49,25 25,-25 25,25-50,-1 25,1-25,0 0,25-25,-26 25,1 0,0-75,0 75,0-49,-25 24,25 25,-1-50,-24 26,25 24,-25 0</inkml:trace>
  <inkml:trace contextRef="#ctx0" brushRef="#br0" timeOffset="18100">22944 5606,'0'0,"0"0,25 49,-25-49,25 25,-25 25,25-50,-25 0,0 25,0-25,25 0,-1-25,1 25,0 0,0-75,0 75,24-49,-24 24,25 25,-1-50,1 26,-1 24,26 0,-50 0,24 0</inkml:trace>
  <inkml:trace contextRef="#ctx0" brushRef="#br0" timeOffset="18282">23788 6052,'0'0,"0"0,-25 0</inkml:trace>
  <inkml:trace contextRef="#ctx0" brushRef="#br0" timeOffset="30075">16867 6945,'0'0,"0"0,-25 50,1-50,-1 0,0 25,-25 24,26-24,-1 25,-25 24,25-74,1 75,-1-51,25 26,-25 24,25-74,0 75,25-50,-25 24,25-49,-1 75,1-75,0 0,0 24,24-24,-24 50,25-50,-25 0,-1 0,1 0,0 0</inkml:trace>
  <inkml:trace contextRef="#ctx0" brushRef="#br0" timeOffset="31348">16966 7069,'25'0,"0"0,25 0,24 0,0 0,26 0,-26 0,25-49,1 49,-1 0,25 0,-25 0,25 0,-25 0,25 0,-25 0,1 0,-1 0,0 0,0 0,1 0,-1 0,0 0,-25 49,26-49,-26 0,0 0,-24 0,0 0,-1 25,1 25,0-50,-1 0,1 25,-25 24,-1-49,1 25,0 25,0-50,-25 24,25 26,-25-50,0 25,0 24,0-49,0 25,0 25,-25-50,25 25,-25 24,0-49,0 25,1 25,-1-50,-25 0,25 0,-24 24,-1-24,0 50,1-50,-1 0,-24 0,24 0,-24 0,-1 0,1 0,-25 0,24 0,-24-50,25 50,-25 0,-1 0,1-24,0 24,0 0,-1 0,1 0,25 0,-25 0,24 0,-24 0,25 0,-1-50,1 50,-1 0,1 0,-1 0,1 0,0-25,24 25,0 0,1 0,-1 0,1 0,24 0,0 0,0 0,0 0</inkml:trace>
  <inkml:trace contextRef="#ctx0" brushRef="#br0" timeOffset="35451">2480 3373,'-24'50,"-1"-50,0 0,-25 74,26-74,-26 75,25-1,0 1,1-1,24-49,24 25,-24 24,50-74,-25 0,24 25,1-50,0 25,-26-50,26-24,0 49,-26-49,1-1,-25 1,0-1,-25 1,1 74,-1-50,-25 26,25 24,-24 0,24 0</inkml:trace>
  <inkml:trace contextRef="#ctx0" brushRef="#br0" timeOffset="35876">3497 3423,'-24'0,"24"0,-25 0,-25-50,1 50,-1 50,0-50,1 25,-26 24,26-24,-1 25,1 24,49 1,0-50,24 24,1-24,50 25,-26-50,26 0,-1 0,-24 0,-1 0</inkml:trace>
  <inkml:trace contextRef="#ctx0" brushRef="#br0" timeOffset="36144">3944 3423,'0'0,"0"0,0 0,0 0,0 25,25 24,-25-24,0 50,-25-26,0 26,25-1,0-49,0 25,0-26,0 26,0-50,0 0</inkml:trace>
  <inkml:trace contextRef="#ctx0" brushRef="#br0" timeOffset="36479">3944 3373,'0'-24,"0"24,25 0,0-50,-1 25,26 25,0 0,-1 0,1 0,-1 75,1-75,0 74,-1-49,-24 24,0 26,-25-1,-25-49,0 25,0-25,-24 24,-1-49,1 0,-1 25,25-25,0 0,25 0</inkml:trace>
  <inkml:trace contextRef="#ctx0" brushRef="#br0" timeOffset="36662">4911 3944,'0'0,"0"0,0 0,0 0,0 0,0 0</inkml:trace>
  <inkml:trace contextRef="#ctx0" brushRef="#br0" timeOffset="36900">3795 3944,'0'0,"0"0,0 0,0 0,0 0,25 0,-25 0</inkml:trace>
  <inkml:trace contextRef="#ctx0" brushRef="#br0" timeOffset="37137">2704 3944,'0'0,"0"0,0 0,0 0,0 0</inkml:trace>
  <inkml:trace contextRef="#ctx0" brushRef="#br0" timeOffset="52157">7342 8260,'0'0,"0"0,0 0,0 0,25 0,-25 0,25 0,0 0,24 0,-24 0,25 0,-1 0,1 0,-1 0,1 0,0 0,24 0,-24 0,24 0,1 0,-26 0,1 0,24 0,-24 0,24 0,1 0,-26 0,26 0,-26 0,26 0,-1 0,-24 0,24 0,0 0,1 0,-25 0,24 0,0 0,-24 0,24 0,1 0,-1 0,1 25,-1-25,0 0,1 0,-1 0,1 0,-1 0,1 0,-1 0,0 0,1 0,24 0,-25 49,26-49,-26 0,25 0,-24 0,-1 0,0 0,26-49,-26 49,1 0,24 0,-25 0,1-25,24 25,-25 0,1 0,-1 0,0 0,1 0,-1 0,1 0,-1 0,1-50,-1 50,0 0,1 0,-1 0,1 0,-1 0,25 0,-24 0,-1 0,0 0,26 0,-26 0,1 0,-1 0,25 0,-24-24,-1 24,0 0,1 0,-1 0,1 0,-1 24,0-24,26 0,-26 0,0 50,1-50,-1 0,1 0,-1 0,-24 0,24 0,-24 0,-1 0,26 25,-26-25,-24 0,25 0,-1 49,-24-49,25 0,-25 0,-1 0,1 0,-25 0,25 0,-25 0,0 0,0 0,0 0,25 0,-25 0,0 0</inkml:trace>
  <inkml:trace contextRef="#ctx0" brushRef="#br0" timeOffset="208589">2431 6548,'0'0,"0"0,-25 0,25 0,-25 0,0 75,1-75,-26 74,25 1,-24-1,24 1,0-1,-25 0,26 26,-1-26,25 50,0-50,0 26,0 24,25-50,-1 0,26 1,-25-50,24 49,1-24,-25 24,24-74,1 25,-25 25,24-50,-24 24,0 26,0-50,-25 0,25 0,-25 0,0 0,0 0,0 0,0 0,0 0,0 0,0 0,0 0,0 0,0 0,0-50,0 50,-25 0,25-24,0 24,-25 0,0-50,25 50,-25-25,1 25,-26-74,25 74,0-50,-24 25,24-24,-25 24,1-50,24 26,-25 24,26-49,-1-1,0 26,0-26,25 1,-25-1,25 1,0 0,25-1,-25 50,25-49,-25 0,25-1,-25 75</inkml:trace>
  <inkml:trace contextRef="#ctx0" brushRef="#br0" timeOffset="210717">23391 6400,'0'0,"25"0,-1 0,1 0,0 24,25 26,-1 24,1-49,-1 25,-24 24,25 1,-1 24,-24 25,0-50,0 1,0 24,-25 25,0-25,25-24,-25 49,0-50,0 25,-25 25,25-49,-25-1,25 1,-25-1,0 0,25-49,-25 25,1 24,24-74,-25 25,0 25,25-50,-25 24,25-24,-25 0,25 0,0 0,0 0,0 0,0 0,0 0,0 0,0 0,0 0,0 0,0-24,0 24,0 0</inkml:trace>
  <inkml:trace contextRef="#ctx0" brushRef="#br0" timeOffset="213704">15329 8136,'0'0,"-25"0,25-25,-24 25,24 0,-25-49,25 24,-25 25,0-50,25 25,-25 25,25-49,0 24,0 25,0-75,0 75,0-49,0 49,0-25,0 25,25-50,0 50,0-24,0 24,-1 0,26 0,-25 0,0 0,24 0,-24 0,0 0,0 0,24 0,-24 0,0 0,25 0,-26 0,26 0,-25 0,24 24,-24-24,0 0,25 0,-1 0,-24 0,25 0,-26 0,26 0,-25 0,24 0,-24 0,0 50,25-50,-1 0,-24 0,25 0,-1 0,1 0,0 0,-1 0,1 0,-1 25,1-25,0 0,-1 0,1 49,-1-49,1 0,24 0,-24-49,0 49,-1 0,26 0,-26 0,26 0,-26 0,26 0,-26-25,26 25,-1 0,1 0,-1 0,0 0,1 0,-1 0,1 0,-1 25,0-25,1 0,-1 0,1 49,-1-49,1 0,-1 0,0 0,1 0,-1 25,1 25,24-50,-25 0,1 0,-1 0,0 0,1 25,-25-25,24 0,0 0,1 0,-1 0,1 0,-1 0,0 0,1 0,-1 0,1 0,-1 0,0 0,1 0,-1 0,1 0,-1 0,-24 0,24 0,1 0,-1 0,0-25,-24 25,24 0,1 25,-1-25,-24 0,24 0,1 0,-1 0,-24-25,24 25,-24 0,24 0,-24 0,-1 0,26 0,-26 0,26 0,-26 0,26 0,-26 0,26 0,-26 0,1 0,0 0,-1 0,1 0,0 0,-1 0,1 0,-1 0,1 0,0 0,-26 0,26 0,0 0,-1 0,-24 0,0 0,0 0,-25 0,0 0,0 0</inkml:trace>
</inkml:ink>
</file>

<file path=ppt/ink/ink2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9T09:13:43.643"/>
    </inkml:context>
    <inkml:brush xml:id="br0">
      <inkml:brushProperty name="width" value="0.05292" units="cm"/>
      <inkml:brushProperty name="height" value="0.05292" units="cm"/>
      <inkml:brushProperty name="color" value="#FF0000"/>
    </inkml:brush>
  </inkml:definitions>
  <inkml:trace contextRef="#ctx0" brushRef="#br0">4614 5953,'0'0,"0"25,0 49,0 1,0-1,0-24,0 24</inkml:trace>
  <inkml:trace contextRef="#ctx0" brushRef="#br0" timeOffset="1956">4614 5730,'0'0,"0"0,0 0,0 0,0 0,0 74,0-74,0 75,0-50,0 24,0 26,-25-1,25 0,0 1,0-50,25 24,-25 26,0-51,0 26,24-25,-24 24,0-49,0 0,0 0,0 0</inkml:trace>
  <inkml:trace contextRef="#ctx0" brushRef="#br0" timeOffset="2285">4638 5655,'0'0,"0"0,0 0,0 0,0 0,-24 0,24 0,-25 25,0-25,0 50,0-50,-24 25,24 24,-25-49,26 0,24 25</inkml:trace>
  <inkml:trace contextRef="#ctx0" brushRef="#br0" timeOffset="2701">4390 6474,'0'0,"0"0,0 0,0 0,50 0,0 0,-1 0,1 0,24-50,-24 50,-1 0,1 0,0 0,-1 50,-49-50</inkml:trace>
  <inkml:trace contextRef="#ctx0" brushRef="#br0" timeOffset="30127">7962 2902,'0'0,"0"0,0 0,25 0,-25 0,25 0,0 0,24 0,-24-49,25 49,-1 0,-24-25,25 25,-1 0,-24 0,25 0,-1 0,1 0,0 25,-1-25,1 0,-1 49,1-49,24 0,-24 0,24 0,1 25,-25-25,24 0,0 0,1 50,-1-50,1 0,-1 0,25 0,-24 0,-1 0,25-50,-24 50,24 0,0 0,-24 0,24 0,-25 0,25 0,-24 50,24-50,-25 0,26 0,-26 0,25 0,0 0,1 0,-1 0,0 24,0-24,25 0,-24 0,-1-24,25 24,-25 0,25 0,-25 0,25-50,0 50,-24 0,24 50,-25-50,25 74,-25-74,0 25,25 24,0-49,25-49,-25 24,25-25,0 26,0-26,-25 25,25 25,-1 0,-24-49,-24 98,24-49,-25 0,25 0,-25 0,25 0,0-49,-25 24,50 25,-25 0,0-50,0 50,-25-25,25 25,-24 0,-1 0,0 25,-24 25,-1-50,0 25,1 24,-1-49,1 0,-1 0,0 0,-24 0</inkml:trace>
  <inkml:trace contextRef="#ctx0" brushRef="#br0" timeOffset="31709">4688 6697,'0'-49,"-50"49,1 0,-1 0,-24 49,24-49,-24 75,24-75,-24 74,24-74,-24 0,-1 0,26 0,-26-50,1 26,24-26,-24 25,24 25,-24-49,-1 49,1 0,0 0,24 49,-49-49,24 0,26 0,-26 0,1 0,0 0,24 0,0 0,-24 0,-1 0,26 0,-26 0,1 25,24-25,-24 50,24-50,-24 0,24 0,-24 0,24 0,1 0,-1 0,1 0,24 0,-25 0,1 0,24 0,-25-50,50 50</inkml:trace>
  <inkml:trace contextRef="#ctx0" brushRef="#br0" timeOffset="91868">4961 6846,'-25'0,"25"0,0 0,0 0,-25-50,25 50,-24 0,-1 0,25 0,-25 0,0 0,25 0,-25 0,0 50,1-50,-1 0,25 25,-25 25,25-50,0 0,0 24,0-24,0 50,25-50,-25 0,25 25,-25-25,24 0,1 49,0-98,0 49,0-25,0 25,-1 0,1-50,-25 26,25 24,-25 0,25-50,-25 25,0 25,25 0,-25 0,-25 0,25 0,0 0,0 25,25 25,-25-50,24 0,-24 0,25 24,0-24,0 50,-25-50,25 0</inkml:trace>
  <inkml:trace contextRef="#ctx0" brushRef="#br0" timeOffset="140255">4762 12353,'0'0,"-24"0,48 0,-24-50,25 50,0-25,0 25,0 0,0-49,24 49,-24 0,25 49,-26-49,1 0,0 25,0 25,-25-50,0 74,0-74,-50 75,25-51,-24 26,-1-25,1 24,-1-24,0 25,1-50,24 74,-25-74,25 0,1 25,24 25,0-50,0 0,24 0,1 0,25 24,-25-24,49 0,1 0,-26 0,26 50,-1-50,0 0,-24 0,24 25,-24-25,-25 49</inkml:trace>
  <inkml:trace contextRef="#ctx0" brushRef="#br0" timeOffset="145125">3249 6028,'0'0,"-24"0,24 0,0 0,0 0,0 0,0 24,0 26,-25-50,25 25,0 24,-25-24,25 25,-25 24,25 1,-25-1,1 0,-1 26,0 24,-25 25,1-1,-1 1,1 0,-1 74,-24-49,24 49,-25 50,26-50,-26 75,26-75,24 25,0 25,0-50,25 0,25-49,25 25,-1-51,1-48,24 24,26-50,-1-74,25 25,0-50,0-25,25-24,0 0,-1-26,1-24,25-24,0-1,-26 0,26-25,-25 25,49-49,-24 24,0-24,24 24,-24-24,-1 24,26-24,-26 24,26-24,-1 24,1-24,-1 24,-24 25,24 0,-24 1,-1 73,-24-49,0 50,0 49,-25-50,0 26,-25 49,0 0,-24 49,-1-24,1 25,-26 24,-24 25,0 26,0 23,-25 1,0 0,0 74,0-49,-25 49,25 0,-25 50,25-50,0 25,-25 25,0-49,1 24,-1 24,0-48,25-1,0 0,0 0,0-49,0 25,50-51,-26 1,26-74,24-1,-24 0,49-74,-24 0,24 0,25-49,-25 24,25-49,25-50,-25 24,25-48,0-1,24 0,-24 0,25-49,-1 24,1-24,0 24,24-49,1-1,-1 1,0 0,1 0,-1-1,1 1,-1 0,1-50,-1 50,-24 49,24-49,-49 25,25 24,-1 25,-24 75,25-50,-25 49,-1 1,-24 49,0-25,0 50,-24 0,-1 50,-50-50,26 74,-26 1,1-1,-25 25,0 26,0 23,-1 1,1 0,0 25,0 24,0 25,-25-49,24 49,1 0,-25 1,25 49,0-50,0 0,-1 0,1-49,-25 49,0 0,25-24,-25 24,0-74,0 24,25 26,-25-50,25-50,-1 25,1-25,0 25,0-49,24-51,1 26,0-25,-1-25,26 0,24-25,-25 25,50-74,-24-1,24 1,0-1,0-73,0 24,24 24,1-48,0-51,0 25,0 26,0-76,-1 26,1 24,-25-49,0 0,0-50,-24 25,-26-50,0 75,-49-75,0 26,0 23,-25 26,-25 0,0 25,0 24,1 25,-51 0,75 149</inkml:trace>
</inkml:ink>
</file>

<file path=ppt/ink/ink2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30T10:17:27.356"/>
    </inkml:context>
    <inkml:brush xml:id="br0">
      <inkml:brushProperty name="width" value="0.05292" units="cm"/>
      <inkml:brushProperty name="height" value="0.05292" units="cm"/>
      <inkml:brushProperty name="color" value="#FF0000"/>
    </inkml:brush>
  </inkml:definitions>
  <inkml:trace contextRef="#ctx0" brushRef="#br0">7268 8434,'-25'0,"0"-25,0 25,-24-50,-26 25,1-24,-25 24,-1 25,1-50,-25 26,0 24,-25 0,1-50,-26 50,25 0,-25 0,1 50,-1-50,1 24,24 26,-25-25,25 24,25 26,0-50,25 24,0 26,49-51,1 26,24 24,0-49,25 25,25 24,24-49,1 25,0 24,24-49,0 25,26-26,24 26,0-25,0 24,25-24,-25 25,24-25,1 24,0-49,25 25,-25 25,-1-50,1 0,0 0,0 0,-25 0,0 0,0-50,0 25,0-24,-25 24,-24-50,24 1,-25 0,1 24,-51-25,26 1,-25 0,0-1,-25 50,0-49,0 0,-25-1,0 26,25 24,-50-50,50 75,-24 0</inkml:trace>
  <inkml:trace contextRef="#ctx0" brushRef="#br0" timeOffset="800.16">14139 8409,'0'0,"-25"-50,0 25,0 25,25 0</inkml:trace>
  <inkml:trace contextRef="#ctx0" brushRef="#br0" timeOffset="1654.3308">13419 8037,'-24'0,"-26"0,-49-50,-25 25,0 25,-25 0,0 0,0 0,0 0,-24 0,24 0,-25 0,1 25,-1 25,-24-50,24 25,0 24,-24-24,24 25,1 24,-1-49,0 49,1-24,49 24,0 1,0-1,24 0,1 1,50-1,-1 1,25-1,0-49,50 49,0-24,0 24,24-49,26 25,-1 24,25-49,1 25,24-50,-25 74,25-74,25 25,0 24,24-49,-24 0,25 0,-1 0,1 0,0 0,-1 0,1 0,-1 0,1-49,0 24,-1 25,-24 0,25-50,-25 26,-1 24,-24-50,25 25,-25-24,0 24,-24-50,-1 26,0 24,-25-49,1 24,-26 25,1-49,0-1,-1 26,-24 24,-25-50,25 1,-25 24,0 26,0-51,0 75,0-74,0 24,0 25,-25-24,25 49</inkml:trace>
  <inkml:trace contextRef="#ctx0" brushRef="#br0" timeOffset="41420.2823">1736 16148,'0'0,"0"0,0-50,0 50,0 0,0 50,25-50,-25 0,0 74,25-49,-25 25,0 24,0 1,0-1,0 0,0 1,0-50</inkml:trace>
  <inkml:trace contextRef="#ctx0" brushRef="#br0" timeOffset="42665.5312">3696 18331,'0'0,"0"0,0 0,0 0,0 0,0 0</inkml:trace>
</inkml:ink>
</file>

<file path=ppt/ink/ink2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30T10:27:18.215"/>
    </inkml:context>
    <inkml:brush xml:id="br0">
      <inkml:brushProperty name="width" value="0.05292" units="cm"/>
      <inkml:brushProperty name="height" value="0.05292" units="cm"/>
      <inkml:brushProperty name="color" value="#FF0000"/>
    </inkml:brush>
  </inkml:definitions>
  <inkml:trace contextRef="#ctx0" brushRef="#br0">10815 15478,'0'0,"0"0,0 0,0 25,0-25,0 50,25-26,-25 26,0-25,0 24,24 26,-24-50,0 24,0-24,0 25,0-26,25 26,-25-50,0 0,0 0,0 0,0 0,0 0,0 0,0 0,0 0,0 0</inkml:trace>
  <inkml:trace contextRef="#ctx0" brushRef="#br0" timeOffset="1068.1068">10864 14957,'0'0,"0"0,-24 0,-1 0,0 0,0 0,-24 0,24 25,0 25,-25-50,1 24,-1 26,25-25,-24 24,-1-49,1 75,-1-50,25 24,-24 26,24-1,0 1,-25-1,50 0,-24 1,24-1,24 1,1-1,0 0,25 1,-26-1,26-49,0 25,-1 24,26-49,-26 25,1-26,24 26,-24-50,24 0,1 0,-1 25,0-50,-24 25,24 0,1 0,-25-50,24 26,-24-26,24 25,-24-49,-1 24,-24-24,25 49,-26-50,1 1,0 0,-25-1,25 1,-50-1,25 1,0 0,-25-1,25 1,-25-1,1 26,-26 24,25-50,0 75,-24-74,24 74,-25-50,26 26,-26 24,0-50,1 25,-1 25,0-49,26 49</inkml:trace>
  <inkml:trace contextRef="#ctx0" brushRef="#br0" timeOffset="6139.6139">11063 6921,'0'0,"-25"0,0 0,-24 0,24 74,25-49,-25 24,25 26,0-1,25 1,-25-1,25 0,-25 1,24-1,1 1,25-1,-1 0,26 1,-1-1,26-74,-26 25,25 25,-24-50,24-50,-25 25,1-24,-26 24,1-50,-1 1,-24 0,-25-1,-25-49,1 25,-26 25,-24-50,-26 24,1 26,-50-50,25 49,-49 51,24-51,25 75,49 0</inkml:trace>
</inkml:ink>
</file>

<file path=ppt/ink/ink2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30T10:29:56.88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FFC000"/>
    </inkml:brush>
  </inkml:definitions>
  <inkml:trace contextRef="#ctx0" brushRef="#br0">5333 5135,'0'-50,"-25"50,0-25,1-24,-26 24,0 25,-24-75,24 26,-24 24,-25-25,24 25,-49 25,25-74,0 74,-25-50,0 50,0-24,-25 24,0 0,0 0,0 0,1 0,-1 24,0 26,0-50,-24 25,24 24,0-24,0 25,0 24,0-49,1 25,24 24,-1 1,1-51,25 51,0-26,0 26,0-1,24 1,1-51,-1 26,1 24,24 1,26-50,-26 24,25 26,25-50,-25 24,25 26,25-75,-25 74,25-49,0 24,0-24,24 25,1-25,-1 24,26-49,-26 75,26-75,-1 24,25 26,1-50,-1 25,0 24,25-49,-25 25,50-25,-25 50,25-50,0 0,0 0,24 0,1 0,24 0,-24 0,24-50,-24 50,0-25,24 25,1-49,-26 24,26 25,-26-50,-24 26,0-26,0 25,0-24,-25 24,24-25,-48 25,24-24,-25 24,-25-49,1 24,-1 25,-24-49,-25 24,24 25,-49-49,0-1,0 1,-49 24,-1-24,0 0,-24-1,0 1,-26-1,-24 1,0 0,-25 49,1-50,24 1,24 74</inkml:trace>
  <inkml:trace contextRef="#ctx0" brushRef="#br0" timeOffset="532930.3276">10815 7962,'0'0,"0"-49,25 49,-1 0,26-25,0 25,-1 0,1 0,24 0,1 0,24 0,-25 0,26 0,24 25,-25-25,25 0,0 49,0-49,0 0,25 0,-25 0,25 0,-1 0,1 0,0 0,-25 0,25 0,-25 0,25 0,0 0,-1 0,1 0,0 0,0 0,0 0,0 0,-1-49,-24 49,25 0,0 0,0 0,0 0,0 0,-1 0,1 0,-25 0,25-25,0 25,0 0,0 0,-1 0,1 0,0 0,0 0,0 0,0 0,-1 0,-24 0,25 0,0 0,0 0,0 0,0 0,-25 0,24 0,1 0,0 0,-25 0,25 0,0 0,-25 25,25-25,-25 0,24 49,-24-49,0 0,0 0,0 0,1 25,-1 25,0-50,0 0,-25 0,25 0,-25 0,0 0,-24 0,24 0,-25 0,26 0,-26 0,0 0,26 0,-26 0,0 0,1 0,-1 0,1 0,-1 0,-24 0,24 0,1 0,-26 0,1 0,-1 0,1 0,-25 0,0 0,-1 0</inkml:trace>
  <inkml:trace contextRef="#ctx0" brushRef="#br0" timeOffset="536151.3276">2555 8706,'0'0,"0"0,25 0,-25 0,0 0,0 0,0 0,0 0,24 0,-24 0,25 0,0 0,0 0,0 0,0 25,24-25,-24 0,0 0,24 50,1-50,0 0,-1 0,1 0,-1 0,1 0,0 0,-1 0,1 0,24 0,-24 0,-1 25,26-25,-26-25,26 25,-25 0,24 0,0 0,-24 0,24 0,1 0,-1 0,1 0,-1 0,0 0,1 0,24 0,-25 0,1 0,24 0,-24 0,24 0,0 0,0 0,-24 0,24 0,0 0,0 0,0 0,1 0,-1 0,0 0,0 0,25 0,-24 0,24 0,-25 0,25 0,-25 0,25 0,-25 0,25 0,0 0,-24 0,24 0,0 0,0 0,0 0,-25 0,25 0,0 0,0 0,0 0,0 0,0-50,0 50,0 0,25-25,-25 25,0 0,25 0,-25 0,25 0,-25 0,24 0,-23 0,23 0,-24 0,25 0,-25 0,25 0,-25 0,25 0,-25 0,25 0,-25 0,0 0,0 0,0 0,25 0,-50 0,25 0,0 0,0 0,0 0,0 0,0 0,0 0,0 0,0 0,-25 0,25 0,0 0,0 25,0-25,-24 0,24 0,0 0,-25 0,25 0,-25 0,0 50,1-100,24 50,-25 50,0-50,0 0,0 0,1 0,-1 0,-25 0,26 0,-1 0,0 0,-25 0,26 0,-26 0,25 0,-24 0,-1 0,0 25,1-25,-1 0,1 0,-1 0,1 49,-1-49,-24 0,24 0,-24 0,-1 0,26 0,-1 0,-24 0,-1 0,1 0,-1 0,1 0,0 0,-1 0,1 0,-25 0,24 0,1 0,-25 0,24 0,-24 0,0 0,0 0,24 0,-24 0,0 0,25 0,-26 0,1 0,0 0,0 0,-25 0,25 0,-25 0</inkml:trace>
  <inkml:trace contextRef="#ctx0" brushRef="#br0" timeOffset="600046.3276">12477 6400,'0'0,"0"-50,-25 25,0-24,0 24,1-25,-1 25,0 25,-25-49,1 24,-1 25,0 0,-24 0,0 0,24 0,-24 25,24 24,0-24,1 25,-1-25,1 24,-1 26,25-51,0 26,-24 24,49 1,-25-50,0 24,25 26,25-1,-25-49,0 49,25-24,24 24,1-49,0 25,-1 24,1-49,24 25,-24-26,24 26,1-50,-1 25,25-25,-24 49,-26-49,26-49,-1 49,-24-25,24 25,-24-50,-25 26,24-26,1 25,-25-49,-1 24,1 25,0-49,0 0,-25-1,0 1,0 24,-25-24,25 49,-25-50,0 1,-24 0,-1-1,1 26,-1 24,-24-50,24 26,-24 24,24-25,-24 26,24-26,0 50</inkml:trace>
  <inkml:trace contextRef="#ctx0" brushRef="#br0" timeOffset="601198.3276">12502 6127,'24'0,"-24"-25,25 25,0-50,0 26,0-26,-1 25,1-24,25 24,-1-50,1 26,0 24,-1-25,1 25,24-24,-24 24,-1-25,1 26,25 24,-26 0,-24-50,25 50,-26-25,1 25,-25 0,25 0</inkml:trace>
  <inkml:trace contextRef="#ctx0" brushRef="#br0" timeOffset="601682.3276">12601 5581,'0'0,"0"0,0 0,0 0,0 25,-25 24,25 26,0-50,-25 24,0 26,25-50,0 24,0-24,-24 25,24-50,24 24,-24 26,0-50,25 0,-25 0,25 0,0 0,0 0,24-50,1 50,-1 0,1 0</inkml:trace>
  <inkml:trace contextRef="#ctx0" brushRef="#br1" timeOffset="609381.3276">12576 6251,'0'0,"0"-50,0 25,-25-24,0 24,1-25,-1 26,-25 24,1-50,-26 25,26 25,-26 0,1 0,-1 25,1-25,-25 50,24-26,26 26,-26-25,1 49,24-24,1 24,24 1,0-1,25 0,0 1,0-1,0 1,25-1,0 1,-1-51,26 51,0-26,-1 26,26-50,-1 24,-24 26,24-75,25 24,-24 26,-1-50,1 0,-26 0,26 0,-26-50,26 26,-26 24,1-75,-1 26,1 24,-25-50,24 26,-24-26,0 1,0 49,-25-49,0-1,0 1,0 24,-25-24,0 49,0-49,-24-1,-1 26,1 24,-1-50,-24 75,24-74,0 74,26 0</inkml:trace>
  <inkml:trace contextRef="#ctx0" brushRef="#br1" timeOffset="620415.3276">15776 10790,'0'0,"-25"0,0-74,0 24,-24 25,-1-49,1 74,-1-50,-24 25,24 25,-25 0,-24 0,25 0,-25 0,24 25,1 25,24 24,-24-49,24 25,1 24,24 0,-25 1,25-1,25 25,0-24,0 49,25-50,25 1,-25-1,49 1,-24-1,24 0,0 1,1-1,-1-49,25 25,-24-50,24 24,-24 26,-1-50,25 0,-24 0,-1-50,0 26,1 24,-26-75,26 75,-26-74,1-1,0 26,-26-26,1 1,0 49,0-49,-25-1,0 1,0 0,0-1,0 1,-25-1,0 1,-24-1,24 1,-25 24,1 26,-1-51,0 26,-24 24,24-25,-24 25,0-24,-1 24,75 25</inkml:trace>
  <inkml:trace contextRef="#ctx0" brushRef="#br1" timeOffset="630157.3276">2381 7218,'0'0,"0"0,0 0,0 0,0 0,0 0,25 0,25 0,-26 0,26 0,24 0,1 0,-1 0,1 0,-1 0,25 0,1 0,-1 0,0 0,0 0,0-49,25 98,1-49,-1 0,0 0,0 0,-25 0,25 0,0 0,0 0,0 0,-25 0,25 0,0-49,0 49,0 0,-25 49,25-98,0 98,0-49,1-49,-1 49,0 0,0 0,24 0,-24 0,0 0,0 0,25 0,-25 0,25 49,-25-49,25 0,0 0,-25 0,0 0,25 0,-25 0,0 0,25 0,-25 0,0 0,0 0,0 0,0 0,0 0,0 0,0 0,0 0,-25 0,25 0,0 25,-25-25,25 0,0 0,-24 50,-1-50,25 0,-25 0,0 0,0 0,-24 0,24 0,-25 0,-24 0,25 0,-26 0,1-50,24 50,-49 0,25 0,-1 0,-24 0,0 0,0-25,-1 25,-24 0,25 0,-25 0,25 0,-25 0,0 0,25 0,-25 0,0 25,-25-25,25 50,0-50</inkml:trace>
  <inkml:trace contextRef="#ctx0" brushRef="#br1" timeOffset="631976.3276">15726 11609,'0'0,"0"0,0 0,0 0,25 0,0 0,0 0,24 0,1 0,24 0,-24 0,49 0,-25 0,1 24,24-24,25 0,-25 0,25 0,-24 0,24 0,0 0,0 0,0 0,0 0,0 0,25 0,-1 0,26-24,-25 24,0 0,-1 0,-23 0,23 0,1 0,0 0,0 0,0 0,-1 24,1-24,0 0,0 50,-25-50,0 0,0 0,0 25,0-25,0 49,-25-49,25 0,-24 0,-1 0,-25 0,25 0,-49 0,24 25,1-25,-1 0,-24 0,-1 0,1 0,-25 0,25 0,-26 50,26-50,-25 0,0 0,-25 0,24 0,1 0,-25 0,0 0,0 0,0 0,0 0</inkml:trace>
  <inkml:trace contextRef="#ctx0" brushRef="#br1" timeOffset="633560.3276">21258 12526,'0'0,"-25"0,0 0,-25 0,1 50,-1-50,1 0,-26 0,26-50,-26 50,1 0,-1 0,1-24,-1 24,1 0,-25 0,0 0,24-50,-24 50,-25-25,25 25,0 0,-25 0,24 0,-24 0,0 0,0 0,0 0,0 0,0 0,-25 0,0 0,25 0,-24 25,-1-25,25 0,-25 50,0-50,0 0,-24 0,24 0,0 0,0 24,-24-24,24 0,-25 50,25-50,-24 0,-1 0,25 0,-24 25,-1-25,-25 0,26 49,-1-49,1 0,-26 0,25 0,-24 0,0 0,24 0,-24 0,24 0,0 0,-24 0,24 0,1 25,-26 25,26-50,24 0,-25 0,0 0,1 0,-1 0,1 0,24 0,-25 0,0 0,1 0,24 0,-25 0,1-50,24 50,-25 0,25-25,-24 25,24 0,0-49,-25 24,26 25,-1 0,0-50,0 26,0 24,1 0,-1-50,25 25,-25 25,0 0,0 0,0-49,1 49,-1-25,25 25,-25 0,25 0,-25 0,25-50,-25 50,25-25,0 25,0 0,0 0,0 0,0 0,0 0,0 0,0-49,25 49,-25 0,24 0,-24 0,25 0,0 0,0-25,0 25,-1 0,1 0,0 0,0 0,24 0,1 0,-1 0,1 0,24 0,-24 25,24-25,1 0,24 49,-25-49,26 0,-1 0,-25 0,25 25,1-25,-1 50,-25-50,25 0,1 0,24 25</inkml:trace>
  <inkml:trace contextRef="#ctx0" brushRef="#br1" timeOffset="649584.3276">13841 15999,'0'0,"-25"-50,0 26,-24 24,-1-50,-24 25,-1 25,1-74,0 74,-26-50,1 25,0 25,-25-49,0 24,0 25,0 0,0 0,0 25,-25-25,25 49,0-49,-25 75,25-75,0 74,0-74,0 75,0-1,25-49,24 49,1-24,-1 24,26 1,-1-1,25 1,1-1,-1 0,25 1,0-50,25 24,-1 26,26-51,0 26,-1-25,26 24,-1-24,25 25,1-25,-1 24,25-49,0 0,-25 0,25 0,0 0,0-49,0 24,0 25,0-50,0 25,0-24,0 24,0-49,0 24,0 25,-24-24,-1 24,0-50,0 26,-24 24,-1-49,0 24,-24 25,0-49,-1 24,-24 25,0-49,0 24,-1 25,-24-24,0 24,-24 25,24-50,-25 26,0 24</inkml:trace>
  <inkml:trace contextRef="#ctx0" brushRef="#br1" timeOffset="653215.3276">2555 7144,'-25'0,"25"0,-25 0,25 0,0 0,0 0,0 0,0 0,25 0,-25 0,25 0,-25 25,25-25,-1 0,26 49,-25-49,25 0,-1 0,26 0,-26 0,26 25,-1-25,25 0,-24 50,24-50,0 0,0 0,0 0,1 0,24 0,-25 0,25 24,-25-24,0 0,1 0,-1 0,0 50,0-50,0 0,1 0,-1 0,-25 0,26 0,-1 0,0 0,-25 0,26 0,-26 0,25 0,0 0,-24 0,24 0,-24 0,24 0,0 0,-25 0,26 0,-26 0,25 0,-24 0,-1 0,25 0,-24 0,-1 0,25 0,-24 0,-1-50,25 50,-24 0,-1 0,1 0,24 0,-25 0,1 0,24 0,-25 0,1 0,24 0,-25 0,1-24,24 24,-25 0,1 0,-1 0,25 0,-24 0,24 0,-25 0,1-50,-1 50,26 0,-26 0,0-25,1 25,-1 0,1 0,24 0,-25 0,1 0,-1-49,25 49,-24 0,-1-25,1 25,-1 0,0 0,1 0,-1 0,1 0,-1 0,0 0,-24 0,24 0,-24 0,24 0,-24 0,0 0,-1 0,1 0,0 25,-26-25,26 0,-25 0,24 0,-24 0,0 49,0-49,0 0,-25 0,24 0,-24 0,0 0,0 0,0 0,0 0,0 0,0 0,0 0,-24 0,24 0,-25 0,0 0,25 0,-25 0,0 0,-24 0,24 0,-25 0,26 0,-26 0,-25 0,26 0,-1 0,-24 0,-1 0,1 0,0 0,-26-49,26 49,-25 0,24 0,-24 0,25 0,-25 49,-1-49,26 0,-25 0,-1 0,1 0,25 0,-25 0,24 0,-24 0,25 0,-26 0,1 0,25 0,-26 0,1 0,25 0,-25 0,-1 0,1 0,0 0,0 0,0 0,-1 0,1 0,0 0,-25 0,25 0,-1 0,-24 0,25-49,-25 49,0 0,25-25,-25 25,0 0,25 0,-25 0,-25 0,25 0,0 0,0 0,0 0,0 0,0 0,-25 0,25 0,0 0,0 0,0 0,0 0,0 25,0-25,0 0,0 49,24-49,1 0,-25 0,25 0,-25 0,25 25,-1-25,1 50,0-50,0 0,24 0,1 0,24 0,1 0,-1 0,1 0,24 0,0 0,0 0,25 0,0 0,0 0,0 0,-25 0,25 0,0 24,0-24,25 0</inkml:trace>
  <inkml:trace contextRef="#ctx0" brushRef="#br1" timeOffset="658214.3276">15974 11683,'0'0,"25"0,25 0,-1 0,1 0,-1 0,26 0,-1 0,1 25,24-25,-25 0,26 0,24 0,-25 49,0-49,0 0,0 0,25 0,0 0,-24 0,49 0,-25 0,0 0,24 0,-24-49,0 49,25 0,-25 0,0-25,0 25,0 0,0 0,0-50,0 50,0 0,-24-24,24 24,-25 0,25-50,-25 50,0 0,1 0,-1 0,-25 0,25 0,-24 50,24-50,-24 0,24 0,-25 0,-24 0,24 0,-24 0,-1 0,1 0,0 0,-26 0,1 0,-25 0,25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09:30.604"/>
    </inkml:context>
    <inkml:brush xml:id="br0">
      <inkml:brushProperty name="width" value="0.05292" units="cm"/>
      <inkml:brushProperty name="height" value="0.05292" units="cm"/>
      <inkml:brushProperty name="color" value="#FF0000"/>
    </inkml:brush>
  </inkml:definitions>
  <inkml:trace contextRef="#ctx0" brushRef="#br0">8508 11857,'0'0,"-25"0,0 0,-24 0,-1 0,25-25,1 25,-26 0,25-50,-24 25,24 25,-25-49,1 24,-1 25,25-50,-25 50,1 0,-1 0,25 50,-24-25,-1 24,1-24,-1 25,0-50,1 0,-1 0,1 0,-1-50,0 25,1 25,-26-49,26 24,-1 25,1 0,-1 0,0 74,1-74,-1 75,0-75,1 0,-1 0,1 0,-1 0,0-50,1 25,-1 25,1-49,-1 24,0 25,1 0,-1 0,1 0,-1 25,0 24,1-49,24 0,-25-49,26 49,-26-25,25 25,0 0,0 0,25 0</inkml:trace>
  <inkml:trace contextRef="#ctx0" brushRef="#br0" timeOffset="15313.5312">11609 7615,'0'0,"0"0,24 0,26 0,-25 0,0 0,-1 50,26-50,-25 0,24 0,-24 0,25 0,-1 0,-24 0,25 0,-1 0,1 0,0 0,-1-50,1 50,24-25,-24 25,0 25,24 25,-24-50,-1 74,26-74,-1 25,-24 24,24-49,0 0,1-49,24 24,-24 25,-1 0,0-50,26 50,-26 0,25 0,0 50,-24-50,24 25,-25 24,26-49,-1 25,0 25,-24-50,24-50,0 50,0-25,0 25,1 0,-1 0,0 0,0 0,0 0,1 25,-1 25,0-50,-24 0,24 0,0 0,0 0,0 0,1 0,-26-50,25 50,1-25,-1 25,0 0,0 0,-24 25,24-25,-25 50,25-50,1 0,-26 0,25-50,0 25,-24 25,24-49,0 24,1 25,-1 0,0 0,-25 0,26 0,-1 0,-25 25,25-25,-24 0,24 0,-24 0,24-25,0 25,0-50,0 26,-24 24,24 0,-25 0,26 0,-26 0,1 0,-1 0,25 0,-24 0,-1-50,0 50,1 0,-1 0,1 0,-1 0,0 50,1-50,-1 0,1 0,-26 24,26-24,-26 0,26 0,-26-24,1 24,24-50,-24 25,0 25,-1 0,1 25,-1 25,1-50,-25 0,0 24,-1-24</inkml:trace>
  <inkml:trace contextRef="#ctx0" brushRef="#br0" timeOffset="16638.6637">11013 6846,'0'-50,"-25"50,25 0,-24-24,24 24,-25 0,25 0,0 0,-25 0,25 0,0 24,0 26,0 25,25-51,-25 51,0-26</inkml:trace>
  <inkml:trace contextRef="#ctx0" brushRef="#br0" timeOffset="16929.6928">11013 6846,'174'-223,"-174"223,0 0,0 74,0-49,0 25,-25 24,25 1,0-1,0 0,0-74,0 25</inkml:trace>
  <inkml:trace contextRef="#ctx0" brushRef="#br0" timeOffset="17756.7755">8533 7665,'0'0,"0"0,0 0,0 0,25 24,-25 26,0-25,0 24,0 26,0-1,0-49,0 25</inkml:trace>
  <inkml:trace contextRef="#ctx0" brushRef="#br0" timeOffset="17942.7941">8533 7665,'273'-50,"-273"50,0 50,0-50,0 24,0 51,0-75</inkml:trace>
  <inkml:trace contextRef="#ctx0" brushRef="#br0" timeOffset="35786.5783">2927 6573,'0'0,"0"0,25 0,0-25,-1 25,51 0,-1 0,1 0,-1 0,50 0,-25 0,25 0,25 0,0 0,0 0,24-49,1 49,24 0,-24 0,25 0,-1 0,-24 49,24-49,25 0,-24 0,-1 0,1 0,-1 0,-24 0,24 0,-24 25,24-25,-24 0,-1 0,1 0,0 0,-1 50,-24-50,25 0,-1 0,-24 0,0 0,-25 0,25 0,-25 0,-25 25,0-25,-24 0,-26 0</inkml:trace>
  <inkml:trace contextRef="#ctx0" brushRef="#br0" timeOffset="36708.6705">2877 7367,'0'0,"0"0,-24 0,-1 25,25-25,25 0,-1 0,1 0,25 49,24-49,1 0,24 0,0 0,25 0,25 0,0 0,0 0,24 0,1 0,-1 0,26 0,-1 0,26 0,-26 0,25 0,0 0,1 0,24 0,-25 0,0 0,0 0,1 0,-26 0,25 0,-24 0,-1 25,1-25,-26 0,1 0,0 0,-1 0,1 50,-25-50,-25 0,25 0,-25 0,-25 0,0 0,0 0,-24 0,-1 0,0 0,-49 0</inkml:trace>
  <inkml:trace contextRef="#ctx0" brushRef="#br0" timeOffset="37743.774">10145 6796,'25'0,"25"0,-1 0,75 0,-25 0,50-24,-25 24,25 0,0-50,25 25,-26 25,51-49,-26 24,1 25,24-50,1 25,-1 25,1-49,24 24,0 25,1 0,-1-50,0 26,25 24,0 0,0-50,0 50,0-25,0 25,0 0,0 0,0-49,0 49,1 0,-26 0,25 0,0 0,0 0,0 0,0 0,0 0,-25 49,25-49,-24 0,-1 0,-25 0,26 0,-1 0,-25 25,1-25,-1 0,0 0,1 50,-1-50,-24 0,0 0,-26 0,26 24,-25-24,-25 0,0 50,-25-50,0 0,1 0,-26 0,-24-50,-26 50,1 0,0 0,-25-24,0 24,0 0,0 0</inkml:trace>
  <inkml:trace contextRef="#ctx0" brushRef="#br0" timeOffset="40205.0199">8483 7665,'0'0,"0"0,0 0,0 0,25 0,-25 0,0 0,25 24,-25 26,0-25,-25 24,25-49,-25 75,25-75,-25 25,25-25,0 49</inkml:trace>
  <inkml:trace contextRef="#ctx0" brushRef="#br0" timeOffset="40470.0466">8483 7665,'298'-50,"-298"100,0-50,0 24,0 26,0-50,-25 25,25 24,-25-49,0 0</inkml:trace>
  <inkml:trace contextRef="#ctx0" brushRef="#br0" timeOffset="41455.1449">8434 8434,'0'0,"0"0,0 0,0 0,24 0,-24-25,50 25,-25 0,24 0,1 25,0-25,-1 0,26 49,-26-49,1 0,24 0,-24 0,0 25,-1-25,-24 50,25-50,-26 0,1 0,0 0,-25 0</inkml:trace>
  <inkml:trace contextRef="#ctx0" brushRef="#br0" timeOffset="41888.1884">9252 8334,'0'0,"0"0,0 0,25 25,0-25,0 50,24-50,1 25,-25-25,-1 49,26-49,-50 25,25-25,0 50,-25-50,-25 0,25 24,-50-24,25 50,1-50,-26 0,0 0,1 0,-1 0,1 0,-1 25,25-25,0 0,1 49,24-49</inkml:trace>
</inkml:ink>
</file>

<file path=ppt/ink/ink3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30T11:10:15.602"/>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FFC000"/>
    </inkml:brush>
  </inkml:definitions>
  <inkml:trace contextRef="#ctx0" brushRef="#br0">12328 8483,'0'0,"-25"0,25-49,-25 49,-24-25,24 25,-25 0,1 0,-1 0,0 25,-24 24,24-24,1 25,24-26,0 26,0 24,25 1,25-1,0 1,0-1,0-49,24 25,1-26,24 26,1-50,-26 0,1-50,24 26,-24-26,0-25,-1 1,-24 0,0-1,-25 1,0-1,0 51,-25-51,0 75,25-49</inkml:trace>
  <inkml:trace contextRef="#ctx0" brushRef="#br0" timeOffset="677">15577 8483,'0'0,"0"0,-24 0,-1 0,0 0,-49 0,24 25,0 25,-24-50,24 74,1-74,24 74,0-49,0 50,25-26,0 26,25-51,25 51,-1-25,1 24,24-74,1 25,-1-25,1 0,24 0,-25-25,1 25,-1-74,-24 24,-1 25,-49-49,25-1,-25 26,0 24</inkml:trace>
  <inkml:trace contextRef="#ctx0" brushRef="#br0" timeOffset="1288">18132 8558,'0'0,"0"0,-25 0,1-75,-1 75,-50-49,26 24,-26 25,1 25,0 24,-1-24,26 25,24 24,0 0,25 1,0-1,25 1,0-51,24 51,26-25,-26-26,26 26,-1-50,25 0,-24-50,-1 26,0-51,-24 1,-25 24,0-24,-25-1,-25 1,0-1,0 1,0 49,1-24</inkml:trace>
  <inkml:trace contextRef="#ctx0" brushRef="#br0" timeOffset="3270">2952 9153,'0'0,"-25"0,0 0,-24 25,24-25,-25 49,1-49,-1 25,0 25,1 24,24-49,0 25,-25 24,50 0,-24 1,24-1,24 1,-24-1,25 0,0-49,25 25,-1 24,1-74,0 0,24 25,-24-25,-1-25,1 25,-1-74,-24 24,25-24,-25 49,-1-49,-24-1,25 1,0-1,-25 1,25 24,-25 26,0-26</inkml:trace>
  <inkml:trace contextRef="#ctx0" brushRef="#br1" timeOffset="9243">19422 6772,'0'0,"-25"0,0 0,-24 0,-1-50,1 50,-1 50,0-50,-24 0,24 24,-24 26,24-25,-24 25,49 24,-24 0,49 1,0-1,0 25,24-24,26-1,24-24,1 24,24-49,-25 25,26-50,-1 0,0-50,0 25,-24-24,-1 24,-24-50,-25 1,-1 0,1-1,-25-49,-25 25,1 25,-26-1,0 1,-24-1,24 26,-24 24,24 25,1-50</inkml:trace>
  <inkml:trace contextRef="#ctx0" brushRef="#br1" timeOffset="11002">5755 8657,'0'0,"0"-25,-25 25,25-50,-25 26,25 24,-25-50,25 25,-25 25,-24 0,24-49,-25 98,1-49,-1 0,1 25,-1 25,0-26,26 51,-1-26,0 26,50-1,-25 1,25-1,-1 1,26-51,0 26,24 24,-24-74,24 25,0 25,1-50,-1 0,1-50,-1 25,-24-49,-1 24,1 26,-25-51,0 1,-25-1,-25 1,0-1,0 1,-24 0,-26 24,1 25,-1-49,-24 24,99 50</inkml:trace>
  <inkml:trace contextRef="#ctx0" brushRef="#br1" timeOffset="12376">13717 10071,'0'0,"-25"-25,0 25,1 0,-1-50,-25 25,1 25,24 0,-25-49,-24 24,24 25,1 0,-26 0,1 25,-1 24,26-49,-1 75,0-50,1 24,24 26,0-1,0 1,25-1,0 0,25 1,0-1,0-49,24 49,-24-24,25 24,24 1,-24-50,24 24,1-24,24 25,-25-50,1 0,24 0,-25 0,1 0,-26-50,1 25,0-49,-1 24,-24-24,0-1,-25 1,0-25,0 24,-25 1,-25-50,26 25,-51 24,75 75</inkml:trace>
</inkml:ink>
</file>

<file path=ppt/ink/ink3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30T11:12:16.881"/>
    </inkml:context>
    <inkml:brush xml:id="br0">
      <inkml:brushProperty name="width" value="0.05292" units="cm"/>
      <inkml:brushProperty name="height" value="0.05292" units="cm"/>
      <inkml:brushProperty name="color" value="#F59D56"/>
    </inkml:brush>
  </inkml:definitions>
  <inkml:trace contextRef="#ctx0" brushRef="#br0">1067 10740,'0'0,"0"0,24 50,-24-50,0 0,0 25,0-25,25 49,-25-49,0 25,0 25,0-25,0 24,0-49,0 75,0-75,0 74,0-74,0 75,0-51,0 26,0-25,0 24,0 26,0-50,0 24,-25 26,25-51,0 26,0 24,0-49,-24 25,24 24,0 1,0-51,0 51,0-26,0 26,0-1,0-49,0 25,24 24,-24 1,0-1,0-49,25 24,-25 26,0-1,0 1,0-1,0 0,25 1,-25-1,0 1,25-50,-25 49,25 0,-25 1,0 49,0-50,24 1,-24-1,25 0,-25 1,25-1,-25 1,0-1,0 0,25 26,-25-26,0 50,0-49,0-1,0 0,0 26,0 24,0-50,0 0,0 26,0 24,0-50,0 25,0 25,-25-49,25 24,25 25,-50-50,25 1,0-1,0 25,0-24,0 49,0-50,0 1,0-1,0 1,25-1,-25 0,0 1,0-50,25 49,-25-24,0 24,0 0,0 1,0-50,0 24,0 26,24-50,-24 24,0 26,25-51,-25 26,0-50,25 74,-25-74,25 25,-25 25,25-50,-1 25,-24 24,25-49,0 25,0 25,0-50,-25 24,24 26,1-50,0 25,25 24,-25-49,-1 0,1 25,0 25,25-50,-26 0,1 25,25 24,-1-49,-24 0,25 0,-1 25,1-25,0 0,-1 0,1 0,-1 0,1 0,0 0,-1 0,1 0,24-25,-24 25,0 0,-1 0,1 0,-1 0,1 0,0 0,24 0,-24-49,-1 49,26 0,-26-25,1 25,-1 0,1 0,24 0,-24 0,0 0,-1 0,26 0,-26-50,1 50,24 0,-24-25,0 25,-1 0,26 0,-26 0,1 0,24 0,-24 0,24-49,-24 49,24 0,-24-25,24 25,-24 0,-1 0,26 0,-25 0,24-50,-24 50,24 0,0 0,1-24,-1 24,1 0,-26 0,26 0,-1 0,0 0,-24 0,24 0,1 0,-1-50,1 50,-1 0,1 0,-1 0,0 0,1 0,-1 0,1-25,-1 25,0 0,1 0,-1 0,1 0,-1 25,25-25,-24 0,-1 0,1 0,-1 0,0 0,1 0,-1 0,1 0,-26 0,26 0,-1 0,0 0,1 50,-1-50,1 0,-1 0,-24 0,24 0,1 0,-26 0,26 0,-26 0,26 0,-26 0,26 0,-26 0,1 0,-1 0,1 0,0 0,24 0,-24 0,-1 0,1 0,0 0,-1 0,1 0,-1 0,1 0,0 0,-1 0,1 0,-1 0,1 0,-25 0,24 0,1 0,0 0,-1 0,1 0,0 0,-1 0,1 0,-1 0,-24 0,25 0,-1 0,1 0,0 0,-1 0,1 0,-1 24,1-24,0 0,-1 0,1 0,-1 0,1 50,-25-50,24 0,1 0,-25 0,0 0,24 0,-24 0,25 0,-25 0,-1 0,26 0,-25 0,24 0,-24 0,0 0,25 0,-26 0,1 0,0 0,25 0,-26 0,1 0,25 0,-25 0,-1 0,26 0,-25 0,24 0,-24 0,0 0,25 0,-26 0,26 0,-25 0,24 0,-24 0,25 0,0 0,-1 0,1 0,-1-50,1 50,0 0,-1-24,1 24,24 0,-24 0,24 0,1 0,-1 0,0-50,1 50,-1-25,1 25,-1 0,25 0,-24-49,24 49,-25-25,26 25,-26 0,0 0,26-50,-26 50,0 0,26 0,-26 0,25 0,-24 50,24-50,-25 0,1 0,-1 25,25 24,-24-49,-1 0,25 25,-24-25,-1 50,1-50,-1 0,1 0,-1 24,0-24,26 0,-26-24,0 24,1 0,-1 0,1 0,-1 0,25-50,-24 50,-1 0,25-25,-24 25,24 0,-25 0,26-49,-26 49,25 0,-24-25,24 25,-25 0,25 0,-24 0,24-50,0 50,1-25,-1 25,0 0,0 0,0-49,1 49,-1-25,0 25,0 0,1 0,-1-50,0 26,0 24,0 0,1-50,24 25,-25 25,-25 0,26 0,24-49,-25 24,0 25,-25 0,26 0,-1 0,0-50,0 50,-24 0,24-25,-25 25,26 0,-1 0,-25 0,25 0,-24 0,24 0,-25 25,26-50,-26 25,0 0,26 0,-26 0,25 0,-24 0,-1 0,25 0,-24 0,-1-49,25 49,-24 0,-26 0,26-25,-1 25,1 0,-1 0,-24-50,24 50,-24 0,24-25,1 25,-26 0,1 0,-1-49,26 49,-26-25,1 25,0 0,-1-50,1 50,-1-24,1 24,-25 0,24 0,-24-50,0 25,25 25,-26-49,1 24,0 25,0-50,0 25,0-24,-1 24,1-25,0 26,0-51,-25 75,25-74,-25 24,24 25,-24-49,0 24,25 26,-25-51,0 1,0-1,0 26,0-26,0 1,0-1,0 1,0 0,0-1,0 1,0-1,0 1,0 0,0-1,0 1,0-1,0 1,0-1,0 1,0 49,0-49,0-1,0 1,0 0,0-1,0 1,0-1,0 1,25 24,-25-24,0-25,0 99</inkml:trace>
  <inkml:trace contextRef="#ctx0" brushRef="#br0" timeOffset="1335">24110 13940,'0'0,"0"0,25 0,-25 0,25 0,0-25,-25 25,0 0,0 0,0-74,0 74,0-74,0-1,0 1,-25-1,25 1,0 0,0-50,0 24,0-24,0 25,0 25,0-75,25 74,-25-73,0 24,24 24,1-24,-25 25,25-50,-25 75,25-75,-25 75,0-50,25 24,-25 26,24 0,-24-51,25 51,-25 0,0 49,25-50,-50 1,50 24,-25 26,-25-26,25 25,0-24,0 24,0 25</inkml:trace>
  <inkml:trace contextRef="#ctx0" brushRef="#br0" timeOffset="40708">13816 12427,'0'0,"-25"0,25 0,-24 0,-1 0,25 25,-25-25,0 50,0-50,25 74,0-74,0 25,0 24,0-49,25 25,-25 25,25-50,0 0,0-50,-1 50,1-25,0 25,0 0,0-49,-25 24,24 25,-24-74,0 74,0-50,0 25,0 25,0-49,-24 49,-1 0,0 0,0 49,0-49,25 0,-24 0,24 0,-25-49,25 49,0-25,0 25</inkml:trace>
  <inkml:trace contextRef="#ctx0" brushRef="#br0" timeOffset="41408">14238 12378,'0'0,"0"49,0-49,0 0,0 25,0 25,0-26,0 26,0-25,0 24,0-24,25 25,-25-50,0 0,0 0,24 0,-24-50,25 25,-25 25,25-49,-25 24,25-25,-25 26,25 24,0 0,-1-50,-24 25,25 25,0 0,0 0,0-49,-1 49,1-25,0 25,0 0,0 0,-1 0</inkml:trace>
  <inkml:trace contextRef="#ctx0" brushRef="#br0" timeOffset="42176">15429 12353,'0'0,"0"0,0 25,0 24,0-24,-25 25,25-26,0 26,0 24,0-49,0 25,0-25,0 24,0-49,-25 25,25-25,0 0,0 0,0 0,0-25,0 25,-25 0,25-74,0 74,0-75,25 75,-25-74,25 24,-25 26,25-26,-1 25,1-24,0 49,0-25,0 25,-1 0,1 0,0 25,0 24,0-49,-1 0,-24 25,25 25,-25-50,-25 74,25-74,0 0</inkml:trace>
  <inkml:trace contextRef="#ctx0" brushRef="#br0" timeOffset="42923">15949 11981,'0'0,"0"0,0 0,0 74,0-74,0 74,25-49,-25 25,0 24,0 1,25-75,-25 74,0-74,0 25,25-25,-25 0,0 0,25-25,-25 25,0-74,24 74,-24-50,25 25,0-24,0 24,-25 25,25 0,-1 0,-24 0,25 0,-25 0,25 0,-25 25,25 24,-25-49,25 25,-25 25,24-50,1 0,-25 25,25-25,0 0,0 0,-25 0,25-25</inkml:trace>
  <inkml:trace contextRef="#ctx0" brushRef="#br0" timeOffset="45360">16669 12204,'0'25,"0"-25,-25 49,25-49,0 75,0-75,0 74,0-74,0 25,0-25,0 50,0-50,25 0,-25-50,0 50,0-25,25 25,-25-74,24 74,-24-50,25 50,0-25,0 25,-25 0,25 0,-1 0,1 0,0 0,-25 0,25 0,0 0,-1 0,1 0,0 0,-25 0,25 0,-25-49,25 49,-25 0,0 0,0 0,0 0,0 0,0 0,-25 0,25 0,0 0,-25 49,25-49,-25 0,25 0,-25 25,25 25,0-50,0 0,0 0,0 25,0-25,0 0,0 49,25-49,-25 0,25-49,0 49,-25 0,25-25,-1 25,-24 0,0 0,25-50,-25 25,25 25,-25 0,0-49,0 49,0 0,0 0,0 0,0 0,0 49,0-49,0 0,0 25,0 25,0-50,25 0,-25 25,25-25,-1 0,1 49,0-49,-25 0,25 0,0-49,-1 49,1-25,0 25,0 0,0-50,-25 50,24-25,1 25,-25 0,25-49,-25 49,25 0,-25 0,0 0,0 0,0 0,0 0,-25 0,25 49,0-49,0 0,0 0,0 0,0 0,0 0,25 0,-25 0,25 0,0 25,-1-25,1 50,0-50,-25 0,25 0,-25 25,25 24,-25-49,0 0,-25 25,25 25,0-50,-25 0,0 0,0 24,25-24,-24 0,24 0,-25 0,25 0,-25 0,25 0,0 0,0 0,25 0,-25-24,25 24,-1 0,-24 0,25 0,25-50,-25 50,-1 0,1-25,0 25,0 0,0 0,-1 0,-24 0,25-49,-25 49,25-25,-25 25,0 0,0-50,-25 50,25-25,0 25,0 0,-25 0,25 0,0 0,0 0,0 0,0 25,25-25,-25 0,25 50,0-50,-25 0,25 0,-1 0,1 0,0 0,0 0,0 0,-1 0,1 0,-25 0,25 0,0 0,-25 0,25-50,-25 50,24-25,-24 25,0 0,25 0,-25 0,0 0,25-49,-25 49,25-25,0 25,-25 0,0 0,24 0,-24 0,25-50,-25 50,25 0,-25 0,25 0,-25 0,25 0,-1 50,-24-50,25 0,-25 25,25-25,-25 49,25-49,-25 25,0 25,25-50,-25 25,-25 24,25-49,-25 25,25-25,-25 50,0-50,1 0,24 0,-25 0,0 0,25 0,0 0,-25-50,25 50,0-25</inkml:trace>
  <inkml:trace contextRef="#ctx0" brushRef="#br0" timeOffset="45677">18951 12427,'0'0,"0"0,0 0,-25 0,25 0,0 25,0-25</inkml:trace>
</inkml:ink>
</file>

<file path=ppt/ink/ink3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10-01T12:55:19.392"/>
    </inkml:context>
    <inkml:brush xml:id="br0">
      <inkml:brushProperty name="width" value="0.05292" units="cm"/>
      <inkml:brushProperty name="height" value="0.05292" units="cm"/>
      <inkml:brushProperty name="color" value="#FFC000"/>
    </inkml:brush>
  </inkml:definitions>
  <inkml:trace contextRef="#ctx0" brushRef="#br0">3125 5283,'0'0,"-24"0,-1 0,0 25,-25 25,1 24,-1 1,1-1,24 0,-25 26,1 24,24-50,25 75,-25-75,50 1,0-1,-1 1,26-1,24-49,-24 24,24-49,-24 25,-25-25</inkml:trace>
  <inkml:trace contextRef="#ctx0" brushRef="#br0" timeOffset="2727.2727">3051 5234,'0'0,"0"0,0 0,25-25,0 25,-1 0,26 0,0 0,24 0,0-50,26 50,-1 0,0-24,0 24,1 0,24 0,-25 0,25 0,0 0,0 0,0 0,0 0,0 0,0 0,25 0,-25 0,0 0,0 0,0 0,0 0,0 24,-25-24,25 0,0 0,-25 0,25 0,-24 0,24 0,-25 50,0-50,25 0,-25 0,1 0,24 0,0 0,-25 0,25 0,0 0,-25 0,25 0,0 0,0 25,0-25,25 49,-25-49,0 0,25 0,0 0,0 0,-1 0,1 25,0-25,0 0,0 0,24 0,-24 50,25-50,-25-50,-1 50,26 0,0-25,-1 25,1 0,-25 0,24-49,1 49,-25-25,25 25,-1 0,1 0,-1 0,1-50,24 50,1 0,-1-24,-24 24,24 0,1 0,-1 0,1 0,-1 0,1-50,-1 50,0 0,26 0,-26 0,25 0,-24-25,24 25,-49 0,24 0,1 0,-1 0,-24-49,24 49,1-25,-1 25,-24 0,24 0,0-50,1 50,-1-25,-24 25,24 0,-24 0,0 0,24 0,-24 0,-25 0,24 0,-24 0,25 0,-25 0,-1 25,-24 25,25-50,-25 0,0 25,-25 24,25-49,-24 25,24 25,-25-26,0 26,-24-25,24 24,-25 26,-24-1,24-49,-24 49,-1-24,-24 24,25 1,-50-1,25 1,-25-1,0 1,0-1,-25 0,0-49,0 50,0-26,-24 26,-1-51,1 26,-26 24,26-74,-26 75,-24-75,25 74,-26-74,1 0,0 25,-25 25,0-50,0 0,0 0,-25 0,0 24,0-24,-24 0,24 0,-25 0,-24 0,24 0,-24 0,-1 0,1 0,-1 0,1 0,-25 50,24-50,-24 0,0 0,24 0,-24 0,0 0,0 0,-1 0,1 0,0 0,0 0,-25 0,24 0,1 0,0 25,-25-25,25 0,-25 50,24-50,-24 0,25 0,0 0,-25 0,25 0,-1 0,1 0,0 0,0 0,-1 0,1-50,0 50,-25-25,25 25,-1 0,1-50,0 26,-25 24,25 0,-1-50,1 25,0 25,0 0,-1-49,1 24,0 25,24 0,-24-50,25 25,-1 25,1 0,-1-49,26 49,-26-25,1 25,24 0,1 0,-26 0,26 0,-26 0,25 0,1 0,-1 0,25-50,1 50,-1 0,0-24,25 24,-25 0,25 0,-25 0,0 0,25 0,-24 0,23 0,-23 0,24 0,0 0,0 0,0 24,-25-24,25 50,49-50,1 0</inkml:trace>
</inkml:ink>
</file>

<file path=ppt/ink/ink3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10-01T13:01:25.324"/>
    </inkml:context>
    <inkml:brush xml:id="br0">
      <inkml:brushProperty name="width" value="0.05292" units="cm"/>
      <inkml:brushProperty name="height" value="0.05292" units="cm"/>
      <inkml:brushProperty name="color" value="#FFC000"/>
    </inkml:brush>
  </inkml:definitions>
  <inkml:trace contextRef="#ctx0" brushRef="#br0">13667 9897,'0'0,"0"0,0 0,-24-50,24 50,-25 0,0-24,25 24,-25 0,0 0,-24-50,24 50,-25-25,26 25,-26 0,0-49,1 24,-26 25,26 0,-1-50,-24 25,24 25,-24 0,-1 0,1 0,-1-49,1 49,0 0,-1-25,1 25,-1 0,1 0,-1 0,1 0,-25 0,24 0,-24 25,25-25,-25 0,24 0,-24 49,25-49,-26 0,1 0,25 25,-1-25,-24 50,25-50,-26 0,26 25,0 24,-1-49,1 0,-1 25,26 25,-26-50,1 24,24 26,1-50,-1 25,0 24,1-24,-1 25,1-50,24 74,0-74,-25 25,26 25,24-50,-25 74,25-74,0 25,0 25,0-26,25 26,-25-50,24 74,-24-74,25 25,0 25,0-50,0 25,24 24,-24-49,0 25,24 25,1-50,0 24,-25 26,24-50,26 0,-26 25,26 24,-26-49,26 0,-1 25,0 25,1-50,-1 0,25 25,-24 24,24-49,-25 0,26 25,-1-25,-25 50,26-50,-1 0,-25 24,25-24,1 50,-26-50,25 0,-24 0,24 0,-25 0,1 0,24 0,-25 0,1 0,-1 0,1-50,-1 50,0-24,1 24,-1-50,1 25,-1 25,-24-49,24 24,-24 25,-1-50,1 25,0-24,-1 24,1-25,-1 26,-24-51,25 75,-25-74,-1 24,1 25,0-24,0 24,-25-49,25 74,-25-75,24 26,-24 24,0-50,0 75,-24-74,24 24,-25 25,0-24,0 24,-24-25,24 26,-25-26,1 25,49 25</inkml:trace>
  <inkml:trace contextRef="#ctx0" brushRef="#br0" timeOffset="7345.7345">6350 11534,'0'0,"-25"0,0-49,-24 24,-1 25,25 0,-24-50,-1 25,1 25,-26 0,26 0,-26 0,1-49,-26 49,1 0,0 0,0 0,-25 0,25 49,-1-49,-24 0,25 25,0 25,-25-50,25 74,-1-74,26 75,0-51,24 26,0 24,1-49,-1 25,50 24,-25-49,25 25,0 24,25-49,0 24,25-24,-26 25,26 24,0-74,-1 25,26 25,-26-25,26 24,-1-24,0 25,1-26,-1 26,26-50,-26 25,0 24,26-49,-1 25,-25-25,25 50,1-50,-1 0,-25 25,25-25,-24 0,24 0,-24 0,-1 0,25 0,-24-25,-26 25,26-50,-26 25,1 25,-1-74,26 74,-50-74,24 24,-24 25,0-49,0-1,-25 26,24 24,-24-50,0 1,0 0,0 24,0 25,-24-49,-1-1,0 26,0-26,0 51,1-51,-26 26,25 24,-24-25,24 25,-25-49,1 74,-1-50,25 26</inkml:trace>
  <inkml:trace contextRef="#ctx0" brushRef="#br0" timeOffset="103248.3238">6995 7813,'-25'0,"25"0,0 0,0 0,0 0,0 0,0 25,25-25,-25 0,0-25,25 25,-25 0,25 0,-25 0,24 0,1 0,0 0,0 0,24 0,-24 0,25 0,-1 0,1-49,24 49,-24 0,0 0,24 0,-24 0,24 0,-24 0,24 0,0 0,1 0,-1 49,1-49,-26 0,26 0,-1 0,1 0,24 0,-25 0,1 0,-1 0,0 0,1 0,24 0,-24 0,-1 0,0 0,26 0,-26 0,25 0,0 0,-24 25,24-25,-25 0,26 0,-1 50,0-50,0 0,1 0,-1 0,-25 0,25 0,-24 25,24-25,0 0,-24 0,-1 49,0-49,1 0,-1 0,1 0,-1 0,-24 0,24 0,-24 0,24 0,-24 0,-1 0,1 0,0 0,-1 0,-24 0,25 0,-1 0,-24 0,25 0,-26 0,1 25,25-25,-25 0,-25 0,25 0,-1 0,-24 0,0 0,0 0,0 0,0 0,0 0,0 0,0 0,0 0,0 0,0 0,0 0,0 50</inkml:trace>
  <inkml:trace contextRef="#ctx0" brushRef="#br0" timeOffset="109134.9123">7069 7987,'0'0,"0"0,0-25,25 25,-25 0,25 0,-25 0,25 0,0 0,-1 0,1 0,0 0,25 0,-1-49,1 49,-25 0,49-25,-24 25,-1 0,1 0,24 0,-24 0,24 0,-24 0,24 0,-24 0,24 0,-24 0,24 0,1 0,-1 0,-24 0,24 0,1 0,-1 0,0 0,1 0,-1 25,1-25,-1 0,1 49,-1-49,0 0,26 0,-26 0,0 0,1 0,-1 0,1 0,-1 0,0 0,1 0,-26 25,26-25,-1 0,1 0,-1 0,1 0,-26 0,26 0,-26 0,26 0,-1 0,0 50,-24-50,24 0,-24 0,0 0,24 0,-24 0,-1 0,1 0,0 0,-1 0,1-50,-1 50,1 0,0 0,-26 0,26 50,0-50,-1 0,-24 0,25 0,-26 0,26 0,-25 0,24 0,-24 0,0 0,0 0,0 0,24 0,-49 0,25 0,0 0,-25 0,25 0,-25 0,0 0,0 0,0 0,0 0,0 0,24 0,-24 0,0 0,0 0,0 0,-24 0,24 0,0 0,0 0</inkml:trace>
  <inkml:trace contextRef="#ctx0" brushRef="#br0" timeOffset="123233.3221">3671 18752,'0'0,"0"0,0 0,0 0,0 0,0 0,0 0,0 0,0 0</inkml:trace>
</inkml:ink>
</file>

<file path=ppt/ink/ink3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10-01T13:15:13.030"/>
    </inkml:context>
    <inkml:brush xml:id="br0">
      <inkml:brushProperty name="width" value="0.05292" units="cm"/>
      <inkml:brushProperty name="height" value="0.05292" units="cm"/>
      <inkml:brushProperty name="color" value="#FFC000"/>
    </inkml:brush>
    <inkml:brush xml:id="br1">
      <inkml:brushProperty name="width" value="0.05292" units="cm"/>
      <inkml:brushProperty name="height" value="0.05292" units="cm"/>
      <inkml:brushProperty name="color" value="#FF0000"/>
    </inkml:brush>
  </inkml:definitions>
  <inkml:trace contextRef="#ctx0" brushRef="#br0">7392 14213,'-25'0,"25"0,-25 0,25 0,-25 0,25 0,-24 0,-1 25,25 24,-25-49,25 25,-25 25,25-25,-25 24,25-49,-24 75,24-75,0 74,0-74,0 75,0-75,0 74,0-74,0 25,0 24,24-24,1 25,-25-25,25 24,25-49,-26 25,1 25,25-50,-25 24,24 26,1-50,-1 0,1 25,0 24,-1-49,1 0,-1 25,26-25,-26 50,26-50,-25 0,24 0,0 0,-24 25,24-25,1 49,-1-49,25 0,-24 0,-1 25,25-25,1 50,-26-50,25 0,1 0,-1 25,25-25,-25 49,0-49,25 0,-25 0,25 25,-24-25,24 50,-25-50,25 0,-25 0,0 0,25 0,-24 0,-1 0,0 0,0 0,1 0,-1 0,0-50,0 25,-24 25,24 0,-25 0,25-49,-24 24,-1 25,25 0,-24-50,-1 50,1-25,-1 25,1 0,-1-49,0 49,-24-25,24 25,1-50,-26 50,26-25,-26 25,1 0,0-49,-1 24,1 25,-25-50,24 26,-24 24,0-50,0 25,0 25,-1-49,1 24,0 25,-25 0,0-75,25 75,-25-49,0 24,25 25,-50-50,25 26,0-26,-25 25,25 25,-25-74,0 74,1-75,-1 75,0-74,0 74,-24-50,-1 25,25-24,-49 24,49-25,-50 26,26 24,-1-75,-24 75,24-49,1 49,-26-25,1 25,-1-50,1 50,0-25,-1 25,-24 0,24-49,-24 49,25-25,-25 25,-1 0,1 0,0 0,-25 0,25 0,-25 0,24 0,-24 0,0 0,0 0,0 0,0 25,0-25,0 49,0-49,25 0,-25 0,0 0,0 0,0 25,25-25,-25 50,0-50,25 0,-26 0,26 0,-25 25,25-25,-25 0,25 49,0-49,-1 0,1 0,-25 25,25-25,0 50,-1-50,26 0,-25 24,24 26,-24-50,25 25,-1 24,26-49,-26 0,26 25,-26 25,26-50,24 0,0 0</inkml:trace>
  <inkml:trace contextRef="#ctx0" brushRef="#br0" timeOffset="507546.7496">2753 9401,'0'-25,"0"25,-24 0,24 0,0 0,0-49,-25 49,25-25,-25 25,0 0,-25 0,26 25,-26-25,0 49,1-49,-1 25,1 25,-1-50,0 24,1 26,24-25,-25 24,50-24,-24 25,24 24,0-74,0 75,0-75,0 74,0-74,24 25,1 24,0-24,0 25,0-50,24 25,-24 24,25-49,-26 0,26 25,0 25,-1-50,26 0,-26 0,26 25,-1-25,1 0,-1 49,0-49,1 0,-1 0,1 0,24 0,-25 0,1 0,24 0,0 0,0 0,1 0,24 0,-25 0,0 0,0-49,25 49,-25 0,1 0,24-25,-25 25,0 0,25 0,-25 0,25 0,0 0,-24 0,24 0,0 0,0-50,0 50,0 0,0 0,25 0,-25 0,0 0,0 0,25 0,-25 50,24-100,-24 50,25 0,-25 50,0-100,0 100,0-100,0 50,0 0,0 0,0 0,25 0,-25 0,-25 0,25-25,1 25,-1 0,0 0,0 25,0-50,0 25,0 25,-25-50,25 25,0 0,-25 0,25 25,-25-25,25 0,-24 0,24 50,-25-50,0 0,0 0,1 0,-1 0,25 0,-25 25,-25-25,26 49,-1-49,0 0,-25 0,26 0,-26 0,1 0,-1 0,25 0,-24 0,-1 0,-24 0,24-49,0 49,-24-25,0 25,-1 0,1 0,-1-50,-24 25,25 25,-25-49,-1 24,-24 25,25-50,-25 25,0 25,0-49,0 24,-25-25,1 26,-1 24,-25-75,25 75,-24-49,24 24,-25 25,1-50,-26 25,26 25,-1-49,-24 24,24 25,1-50,-26 50,1-24,-1 24,1 0,24 0,-24-50,-25 50,24 0,1 0,-1-25,-24 50,25-50,-25 25,24 0,-24 0,0 0,-25 0,24 0,1 0,-25 0,25 0,-25 0,0 0,0 0,0 0,0 0,0 0,-25 0,25 0,0 0,-25 0,25 0,0 25,-25-25,0 0,25 0,-24 0,-1 0,25 0,-25 0,0 0,25 0,-25 0,0 0,1 0,-1 0,0 0,0 0,0 0,0 0,1 0,-1-25,0 25,0 0,0 0,0 0,25 0,-24 0,-1 0,0 0,25 0,-25 0,0 0,25 0,0 0,-25-49,25 49,0 0,-24 0,24 0,0-25,-1 25,1 0,25 0,-25 0,25 0,-25 0,25 0,0 0,-1 0,1 0,0 0,0 0,24 0,-24 25,99-25</inkml:trace>
  <inkml:trace contextRef="#ctx0" brushRef="#br0" timeOffset="560063.0007">13047 7243,'-25'-25,"25"25,-24 0,-1 0,0 0,0 0,-24 25,-1 25,0-50,-24 24,24 26,-24 24,0-49,-1 25,1 24,24 1,1-51,-1 51,25-26,0 26,25-1,25-49,0 50,0-26,24 26,1-51,24 26,1-25,24 24,25-24,-25 25,50-50,-25 0,25 25,25-25,-26 0,26 49,24-49,-24 0,24 0,1 0,-1 0,1 0,-1 0,1 0,24 0,-25 0,26 0,-1 0,0 0,0-49,1 49,-1 0,25 0,-25 0,0 0,1 0,24 0,-25 0,0 0,25 0,-25 49,25-49,-24 0,-1 0,0 0,0 0,-24 0,-1 0,1 0,-1 25,1-25,-26 0,1 0,0 0,-1 0,-24 0,25 0,-50-25,24 25,-24 0,1 0,-26 0,25 0,-25 0,0 0,-24-49,-1 49,0-25,1 25,-26-50,1 25,-25 25,24-74,-49 74,25-74,-25 74,0-75,0 75,-25-74,1 24,-1 25,-25-24,1 24,-1-25,-24 25,24-49,-24 24,-1 26,1 24,-25-75,24 75,-24-49,0 24,-1 25,-24 0,25-50,-50 25,25 25,0 0,-24 0,-1 0,0 0,0 0,0-49,-24 49,24 0,-25 0,0-25,-24 25,24 0,1 0,-1 0,-24-50,-1 50,26-24,-26 24,1 0,-1 0,1-50,-1 50,-24-25,25 25,-25 0,24 0,-24-49,24 49,-24-25,25 25,-1 0,1 0,-1 0,1 0,0 0,-1 0,1 0,24 0,0 0,1 0,-1 0,1 25,24-25,0 49,0-49,0 0,25 0,-25 25,25 25,0-50,25 0,-25 24,25 26,0-50,24 0,50 0</inkml:trace>
  <inkml:trace contextRef="#ctx0" brushRef="#br0" timeOffset="575467.541">13767 5953,'0'0,"0"0,0 0,-25-49,25 49,-25 0,0 49,0-49,1 0,-26 25,0 25,26-26,-26 26,25-25,0 24,25-24,0-25,0 0,0 0,25 0,0-25,0 25,0-49,24 24,-24 25,0-74,24 74,-24 0,0 0,-25 0,25 0,-25 0,25 24,-25 26,0-50,24 25,1 24,-25-49,25 25,0 25,0-50,-1 0,1 0,0 0</inkml:trace>
  <inkml:trace contextRef="#ctx0" brushRef="#br0" timeOffset="576021.5964">14585 6028,'0'0,"0"0,0 0,0 0,0 0,0 0,0 0,-25 0,1 0,24 0,-50 0,25 24,0 26,1-50,-1 25,25 24,0-49,0 25,0 25,25-50,-25 0,24 0,26 0,-25-50,0 25,24-24,-24 24,25-49,-26 24,1 25,0-49,0 24,0 25,-1-49,1 74,-25-75,25 26,0 24,0-49,-25 74,24-75,26 75,-50 0</inkml:trace>
  <inkml:trace contextRef="#ctx0" brushRef="#br0" timeOffset="576774.6716">15032 5953,'0'0,"0"0,-25 25,25 25,-25-50,25 74,-25-74,25 25,-25 24,25-49,0 0,0 0,0 0,0 0,25-49,0 24,0 25,0-74,24 74,1-75,-1 75,-24 0,0 0,0 0,0 25,-25 25,0-50,0 74,0-74,0 25,0-25,0 49,24-49,-24 0,25 0,0-49,0 49,0-25,0 25,24-50,-24 26,25 24,-1 0,1 0,-25 0,-1 0,1 0,-25 74,0-74,25 25,-25 24,25-49,-25 25,25-25,-1 0,1 0,0 0,-25 0</inkml:trace>
  <inkml:trace contextRef="#ctx0" brushRef="#br0" timeOffset="576991.6934">16148 6028,'25'0,"-25"0,24 0,1 0,-25 0,25 0,-25 24,0 26,-25-50,25 25,-25 24,1-24,24 25,0-50,-25 0,25 0,0 0</inkml:trace>
  <inkml:trace contextRef="#ctx0" brushRef="#br0" timeOffset="577183.7126">16148 6028,'273'-298,"-273"298,0 0,0 0,0 25,0-25,0 49,-25-49</inkml:trace>
  <inkml:trace contextRef="#ctx0" brushRef="#br0" timeOffset="578306.8249">16148 6028,'322'74,"-322"-74,0 0,0 25,0 24,0-49,0 25,0 25,-24-50,24 0,0 0,0 0,24 0,-24-50,0 25,25 25,0-49,0 24,0 25,-1-50,1 26,0 24,-25 0,25 0,0 0,-1 24,-24-24,25 50,0-50,0 0,0 0,24 0,-24-50,25 50,-1 0,-24-24,25 24,-1 0,-24 0,0-50,0 50,-1 0,-24 0,0 50,0-50,-24 0,24 24,-25 26,0-50,0 0,25 25,0-25,-25 0,25 0,25 0,-25 0,25 0,-25 0,25 0,0-25,-1 25,1 0,0 0,-25 0,25 25,0-25,-25 49,0-49,0 0,24 0,-24 0,0 0,0 0,0 0,25 0,-25 0,0 0,0 0,25 0,-25 0,25 0,0 0,-1-49,1 24,0 25,25-74,-25 24,24 25,1-24,-1 24,1-25,0 25,-26 25,1-49,0 49,-25-25,0 50,0-25,0 49,-25-24,0 25,25 24,-24-74,24 75,-25-51,25 26,-25-50,25 0</inkml:trace>
  <inkml:trace contextRef="#ctx0" brushRef="#br0" timeOffset="578648.8591">17785 5978,'0'0,"25"0,0 0,-1-25,1 25,25 0,-25 0,24-49,-24 49,25-25,-26 25,1 0,0 0,-25 25,0-25,0 49,0-49,0 75,0-75,-25 24,25-24,0 50,-25-50,25 0,0 0,0 0,0 0</inkml:trace>
  <inkml:trace contextRef="#ctx0" brushRef="#br0" timeOffset="579404.9347">18355 5978,'25'0,"-25"0,25 0,25-25,-26 25,1 0,-25 0,0 25,0 25,0-50,-25 24,25 26,-24-50,24 25,24-25,-24 49,25-49,0 0,0 0,0 0,0-49,-1 24,1 25,0-74,0 74,-25-50,0 25,0 25,0 0,0 0,0 0,0 0,0 0,0 0,25 0,-1 0,1 0,0 0,25 0,-26 0,26 0,0 0,-26 0,26 25,-25-25,-25 50,0-50,0 0,0 24,0-24,0 50,0-50,0 0,0 0,0-50,0 50,25-24,-1 24,26-50,-25 25,24 25,1-49,0 49,-1 0,-24 0,0 49,24-24,-49 25,25-26,0 26,0-25,0 24,24-49,1 25,-25-25,0 0</inkml:trace>
  <inkml:trace contextRef="#ctx0" brushRef="#br0" timeOffset="579591.9534">20340 6176,'0'0,"25"0,-1 0,-24 0,25 0,-25 0,25 0,-25 0</inkml:trace>
  <inkml:trace contextRef="#ctx0" brushRef="#br1" timeOffset="669852.9786">13667 9227,'0'0,"0"0,-24 0,-1 0,-25-49,1 49,-26 49,1-49,-1 0,26 75,-26-75,1 25,-1 24,1 26,0-75,24 74,0 0,1-49,24 25,25 24,0-49,0 25,25 24,0-49,24 24,1 26,24-75,1 74,24-74,0 25,0 25,1-50,-26 25,-24 24</inkml:trace>
  <inkml:trace contextRef="#ctx0" brushRef="#br1" timeOffset="670646.0579">13767 9451,'24'0,"26"0,24 0,26 0,24 0,0 0,25 0,24-50,-24 50,25-25,24 25,-24-49,49 24,-25 25,26-50,-1 50,0-25,0 25,1 0,24-49,0 49,0 0,25-25,-1 25,1 0,0 0,0 25,0 24,0-49,0 0,-25 25,0 25,0-50,-25 0,0 25,0-25,1 0,-1 49,-25-49,1 0,24 0,-49 0,24 0,-24 0,-25 25,-1-25,-24 50,0-50,-49 0,-26 0</inkml:trace>
  <inkml:trace contextRef="#ctx0" brushRef="#br1" timeOffset="671581.1514">13593 10344,'0'0,"50"0,24 0,25 0,25 0,25 0,25-75,24 75,1-49,24 24,25 25,0-50,25 25,0 25,-1 0,26 0,0 0,24 0,1 0,-26 0,51 25,-26-25,1 50,-1-50,0 0,1 25,-25-25,-1 0,-24 0,25 0,-25 0,24 0,-24 0,0 0,0 0,0 49,-50-49,25 0,-25 25,-49 25,-1-26,-49 26,-49-50</inkml:trace>
  <inkml:trace contextRef="#ctx0" brushRef="#br1" timeOffset="674771.4704">2902 10294,'0'0,"50"0,-1 0,26 0,24 0,0 50,0-50,1-50,-1 50,0 0,25-25,0 25,0 0,25 0,-25-49,25 24,0 25,-1 0,1 0,0-50,25 50,-25-25,24 25,1 0,0 0,-1 0,1 0,-1 0,-24 0,25 0,-25 0,0 0,24 0,-24 0,25 0,-1 0,-24 0,25 0,-25 0,24 0,-24 0,25 0,-26 0,26 0,-25 0,25 0,-1 0,-24 25,25-25,-1 0,1 50,24-50,-24 0,0 0,-1 0,26 0,-26 0,1 0,0 0,24 0,-24 0,-1 0,1 0,0 0,-1 0,1 0,24 0,-24 0,0 0,-1-50,1 50,24 0,-24 0,-1 0,26 50,-25-50,-1 0,1 0,-1 0,1 0,0 0,-1 0,1 0,-25 0,24 0,-24 25,25-25,-25 0,24 0,-24-25,0 25,25 0,-26 0,1 0,0 0,0 0,0 0,-25 0,25 0,-1 0,-23 0,23 0,-24 25,0-25,0 49,0-49,-24 0,-1 75,0-75,0 74,-24-49,-1 24,1 26,-1-1,-24 1,-1-51,1 51,-25-1,-25 1,24-1,-48 0,24 1,-25-1,-25-24,25 24,-24 1,-26-50,26 24,-26 26,-24-75,25 0,-26 24,1-24,-25 0,25 0,-50 0,25-24,0 24,-25-50,0 25,-24 25,24-49,-25 24,1 25,-26-50,26 25,-1 25,-24-49,-1 24,1 25,-1 0,1-50,-1 50,1-24,-25 24,0-50,-1 25,1 25,0 0,0-50,-1 50,1 0,-25-24,25 24,0 0,-1 0,-24 0,0 0,25 0,0 0,-1 0,-24 0,25 24,-25-24,0 50,25-50,-25 0,0 25,0 25,0-50,24 24,-24 26,25-50,0 0,0 25,-25 24,24-49,26 25,-25 25,-1-50,-24 25,25 24,0-49,0 25,-1 25,1-50,0 24,0 26,24-50,-24 74,0-74,0 25,24 25,-24-50,24 25,26 24,-26-49,1 25,24 25,1-50,-1 24,25 26,0-50,25 0,0 0,0 0,0 0,50 0,24 0</inkml:trace>
  <inkml:trace contextRef="#ctx0" brushRef="#br1" timeOffset="716102.603">3646 18331,'0'0,"0"49,25-49,-25 0,25 0,-25 0,0 0,0 0,0 0,0 0</inkml:trace>
</inkml:ink>
</file>

<file path=ppt/ink/ink3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10-01T13:29:27.008"/>
    </inkml:context>
    <inkml:brush xml:id="br0">
      <inkml:brushProperty name="width" value="0.05292" units="cm"/>
      <inkml:brushProperty name="height" value="0.05292" units="cm"/>
      <inkml:brushProperty name="color" value="#FF0000"/>
    </inkml:brush>
  </inkml:definitions>
  <inkml:trace contextRef="#ctx0" brushRef="#br0">21679 13122,'0'0,"0"0,0 0,0 0,0 0,0 0,0 0,0 0</inkml:trace>
</inkml:ink>
</file>

<file path=ppt/ink/ink3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10-01T13:31:01.636"/>
    </inkml:context>
    <inkml:brush xml:id="br0">
      <inkml:brushProperty name="width" value="0.05292" units="cm"/>
      <inkml:brushProperty name="height" value="0.05292" units="cm"/>
      <inkml:brushProperty name="color" value="#FFC000"/>
    </inkml:brush>
  </inkml:definitions>
  <inkml:trace contextRef="#ctx0" brushRef="#br0">1116 9674,'0'0,"0"0,0 0,-25 25,25 24,0-49,0 25,-24 25,24 24,0 0,0-49,0 50,24-26,-24 51,0-26,-24 0,48 1,-24 49,0-50,0 25,0 25,25-24,-25 24,0-25,0 25,0-25,25 25,-25 25,0-50,0 25,0 25,0-50,-25 25,25 25,0 0,0-50,-25 25,25 25,0 0,0 0,0 0,-24-1,24 1,0 0,0 0,0 0,-25-50,25 50,0 0,25-25,-25 24,0 1,0 0,0-50,0 25,0-24,0 24,0-25,24 25,-24 25,0-75,25 25,-25 25,25-49,-25 24,0 25,25-50,-25 1,0-1,0 1,0-1,25 0,-25-49,0 25,24 24,-24 1,25-1,-25 0,25-49,-25 25,0 24,25-49,-25 25,25-25,-1 24,-24-24,25 25,0-50,0 24,0 26,-1-50,1 0,25 25,-25 24,24-49,-24 0,25 25,-1-25,1 50,0-50,24 0,-24 0,-1 0,26 0,-26 0,26 25,-1-25,-24 0,24 0,0 0,1 0,24 49,-24-49,-1 0,25-49,-24 98,24-49,-25-49,25 49,-24 0,-1 0,25 0,-24 0,24 0,0 0,-24 0,24-25,-25 25,26 0,-26 0,25 0,-24-50,24 50,-25-25,25 25,-24 0,24 0,-24-49,-1 24,25 25,0 0,-24 0,24 0,0-50,-24 50,24 0,-25-24,25 24,1 0,-26 0,25 0,1 0,-26 0,25 0,0 0,-24 0,24 0,-25-50,26 50,-26 0,25 0,-24 0,-1 0,25 0,-24 0,24-25,-25 25,1 0,24 0,-25 0,26 0,-26 0,25 0,1 0,-1 0,-25 0,25 0,1 0,-26 0,25 0,0 0,-24 0,24 0,-25 0,1 0,24 0,0-49,-24 49,24 0,0 0,-24 0,24 0,0 0,-25 0,26 49,-26-49,25 0,1 0,-26 0,0 0,26 0,-26 0,0 25,1-25,-1 0,1 50,-1-50,0 0,-24 0,24 24,1 26,-1-50,1 0,-1 0,1 0,-26 25,26-25,-1 0,-24 49,24-49,-24 0,24 0,-24 0,24 0,-24 0,24 0,-24 0,24 25,-24-25,24 50,1-50,-1 0,-24 0,24 0,0 25,1-25,-1 0,1 49,24-49,-25 0,1 0,-1 0,25 0,-24 0,24 0,-25 0,26 0,-26 0,25 0,-24-49,24 49,0 0,0-25,-24 25,49 0,-25 0,0 0,0 0,1 0,-1-50,0 50,25 0,-25 0,25 0,-24-25,24 25,0 0,0 0,-25 0,25 0,0 0,-25 0,25 0,0 0,0 0,-25 0,25 0,0 0,0 0,0 0,-24 0,24 0,0 0,0 0,0 0,0 0,0 0,25 0,-25-49,25 49,-25-25,24 25,1 0,-25 0,25 0,0-50,-25 26,25 24,-25 0,0-50,25 25,-25 25,24-74,-24 74,25-75,-25 26,25 24,0-25,-25 25,0-49,25 0,-25 24,25 25,-25-49,0 24,0 25,0-49,0 0,0 24,-25-24,25 49,-25-50,1 1,-26 0,25-1,0 1,-24-1,-1 1,1-1,-1 1,-24 0,-1-50,26 24,-26-24,1 25,-1-25,1 25,0-50,-1 0,-24 0,25 25,-1-24,-24-1,0-25,25 25,-26 0,1 1,0-51,25 26,-26 24,1 0,0-50,0 26,0 24,-1 0,1 0,0 0,0 1,0-1,-25 0,49 0,-49 0,25 1,-25 23,0-23,25 48,-50-48,25 24,0 24,-25 26,0-75,1 75,-1-1,0-49,-25 50,50-1,-24 1,-1 0,25 49,0-25</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24:03.941"/>
    </inkml:context>
    <inkml:brush xml:id="br0">
      <inkml:brushProperty name="width" value="0.05292" units="cm"/>
      <inkml:brushProperty name="height" value="0.05292" units="cm"/>
      <inkml:brushProperty name="color" value="#FF0000"/>
    </inkml:brush>
  </inkml:definitions>
  <inkml:trace contextRef="#ctx0" brushRef="#br0">8384 7615,'0'0,"0"0,0 0,0 0,0 0,0 0,0 0,0 0,0 0,0 50,0-50,0 24,-25 26,25 24,-25-74,25 75,0-75,0 74,0-74,0 75,0-75,0 0,0 25,0 24,0-49,0 0</inkml:trace>
  <inkml:trace contextRef="#ctx0" brushRef="#br0" timeOffset="406">8806 7739,'0'0,"0"0,0 0,-25 25,25 24,-25-49,0 75,25-50,-25 24,25-49,0 25,-24 25,24-50,-25 25,25-25</inkml:trace>
  <inkml:trace contextRef="#ctx0" brushRef="#br0" timeOffset="982">10765 6697,'0'0,"0"25,0 25,0-50,0 24,0 26,-25-25,1 25,-1-26,25 26,-25-50,0 25,25-25,-25 49</inkml:trace>
  <inkml:trace contextRef="#ctx0" brushRef="#br0" timeOffset="1218">10765 6697,'447'75,"-447"-75,0 0,0 0,0 24,0 26,0-50</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24:46.620"/>
    </inkml:context>
    <inkml:brush xml:id="br0">
      <inkml:brushProperty name="width" value="0.05292" units="cm"/>
      <inkml:brushProperty name="height" value="0.05292" units="cm"/>
      <inkml:brushProperty name="color" value="#FF0000"/>
    </inkml:brush>
  </inkml:definitions>
  <inkml:trace contextRef="#ctx0" brushRef="#br0">17090 9599,'0'0,"0"0,0 25,-24 25,24-50,0 74,0-74,0 75,0-75,0 74,0-49,0 24,0-49,0 25,0 25,0-50,0 0,0 0</inkml:trace>
  <inkml:trace contextRef="#ctx0" brushRef="#br0" timeOffset="270">17090 9599,'174'75,"-174"-75,0 0,25 0,-25 0,0 25,0 24,0-49,0 75,-25-75,25 24,0 26,-25-50</inkml:trace>
  <inkml:trace contextRef="#ctx0" brushRef="#br0" timeOffset="882">22225 9451,'0'0,"25"0,-25 0,-25 24,25 26,0-25,0 24,0 26,0-50,0 24,25 26,-25-51,25 26,-25-50,0 25</inkml:trace>
  <inkml:trace contextRef="#ctx0" brushRef="#br0" timeOffset="1128">22225 9451,'298'99,"-298"-124,0 25,24 0,-24 0,0 25,0 24,-24-49,24 75,0-75,0 74,-25-74,25 25</inkml:trace>
  <inkml:trace contextRef="#ctx0" brushRef="#br0" timeOffset="2148">17066 10889,'0'0,"0"0,0 0,0 0,0 0,24 0,26 0,0 0,-1-25,1 25,24 0,1 0,24 0,0 0,0 0,25-49,25 49,-25-25,25 25,0 0,0 0,24-50,-24 50,25-24,-1 24,26 0,-25 0,-1 0,26 0,-51 0,26 0,-25 0,24 0,-24 0,0 0,25 0,-50 0,25 24,-25-24,24 0,-48 50,24-50,-25 0,0 0,-24 0,-1 0,0 0,-24 0,0 0,-26 0,1 0,0 0,-25 0,0 0,0 0,0 0,0 25,0-25,0 0</inkml:trace>
  <inkml:trace contextRef="#ctx0" brushRef="#br0" timeOffset="18948">17835 11336,'24'0,"26"0,24-25,26 25,-1 0,25 0,0-50,25 50,-25 0,25 0,-1 0,1 0,0-24,0 24,25 0,-26 0,1 0,-25 0,25 0,0-50,-25 25,0 25,25 0,-50 0,25-50,-25 50,0-24,-24 24,24 0,-25 0,-24-50,0 50,-1-25,1 25,-25 0,-1 0,1 0,-25 0</inkml:trace>
  <inkml:trace contextRef="#ctx0" brushRef="#br0" timeOffset="30368">14114 6722,'0'0,"0"-25,-25 25,25 0,0 0,0 0,0 0,0 0,-25 0,25 0,0 0,0 0,25 0,-25 0,25 0,24 0,-24 0,50 0,-26 0,26 0,-1 0,1-49,24 49,-25 0,1 49,-1-49,0 0,-24 0,-25 0,0 0,-1 0,-24 0,-24 0,-1 0,-25 0,1 0,-26 0,1 0,-1 0,-24 0,25 0,-1 0,1 0,-1 0,51 0,-1 25,0-25,25 0,25 0,24 0,26 0,-1 0,26 0,-26 0,25 50,0-50,-24 0,-1 0,-24 0,-25 0,-1 0,-48 0,-1 0,-25 0,-24 0,-25 0,-1 0,1 0,0 0,0 0,24 0,1 0,24 0,25 24,1-24,24 0,0 0,24 0,26 50,0-50,24 0,-24 0,24 0,1 0,-26 0,26 0,-26 0,-24 0,0 0,0 0,-1 0,-24 0,0 0,0 0,0 0,0 0,0 0,0 0,0 0,0 0,0 0,0 0,0 0,0 0,0 0,0 0,0 0,0 0,0 0,0 0</inkml:trace>
  <inkml:trace contextRef="#ctx0" brushRef="#br0" timeOffset="36243">17363 9599,'0'0,"0"0,0 0,0 0,0 0,0 25,0 25,0-50,0 25,0 24,0-24,0 25,0-50,0 74,0-74,0 25,0 24,25-49,-25 25,0-25,0 50,0-50,0 0,0 0,0 0,0 0</inkml:trace>
  <inkml:trace contextRef="#ctx0" brushRef="#br0" timeOffset="41860">21729 10939,'0'0,"0"0,25 0,-25-50,0 50,0 0,-25 0,-25 50,-24-100,-1 50,-49 0,0-25,-24 25,-1 0,-25 0,0-49,26 49,-26 0,25 0,25 0,-25 0,50 0,0 0,25 0,24 0,25 0,0 49,25-49,25 0,25 0,-1 0,26 0,24 0,25 0,-25 0,0 0,25 0,-24 25,-1-25,0 0,0 0,1 0,-26 50,0-50,-24 0,-25-50,0 50,-25 0,0-25,0 25</inkml:trace>
  <inkml:trace contextRef="#ctx0" brushRef="#br0" timeOffset="43016">20017 7293,'0'0,"0"24,0-24,0 0,25 50,0-50,0 0,24 0,-24 0,25 0,-1 0,1 0,24 0,-24 0,24 25,26-25,-26 0,25 49,1-49,-1 0,0 0,0 0,25 0,-25 0,25 0,0 0,-24 0,24 0,0 25,0-25,-25 0,25 0,-25 0,0 50,1-50,-26 0,1 0,-26 0,26 0,-26 0,-24 0,25 0,-26 0,1 0,0 0,-25-50,25 50,-25 0,0 0,0 0,0 0,0 0,0 0,0 0,0 0,0 0,0 0,0 0,0 0,0 0,0 0,0 0,0 50,-25-50</inkml:trace>
  <inkml:trace contextRef="#ctx0" brushRef="#br0" timeOffset="48949">6921 7317,'-25'0,"0"0,0 50,0-50,0 0,-24 25,24 24,0 26,0-50,1 24,24 26,0-51,0 26,0 24,24 1,-24-50,25 24,0 26,0-50,24 24,-24-49,0 25,0-25</inkml:trace>
  <inkml:trace contextRef="#ctx0" brushRef="#br0" timeOffset="88134">9153 7441,'0'0,"0"-49,0 49,0 0,0-25,-25 25,50 0,-25 0,0 0,0 0,25 0,-25 25,0-25,0 49,25-49,-25 0,0 0,0 0,-25 0,25 0,0 0,0 0,0 0,0 0,0 0</inkml:trace>
  <inkml:trace contextRef="#ctx0" brushRef="#br0" timeOffset="89456">9351 7293,'0'0,"0"0,0 0,0 0,-24 24,24 26,-25-50,0 74,25-74,-25 75,0-75,25 74,-24-49,-1 25,25 24,0-74,25 74,-1 1,1-75,0 74,25-49,-26 25,1-25,0-25</inkml:trace>
  <inkml:trace contextRef="#ctx0" brushRef="#br0" timeOffset="90772">12973 8582,'0'0,"0"0,25 50,-25-25,24 24,1-24,-25 25,25 24,0-49,-25 25,25 24,-25-49,-25 25,25-26,-25 26,0-50,0 25,25-25</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34:09.267"/>
    </inkml:context>
    <inkml:brush xml:id="br0">
      <inkml:brushProperty name="width" value="0.05292" units="cm"/>
      <inkml:brushProperty name="height" value="0.05292" units="cm"/>
      <inkml:brushProperty name="color" value="#9DBB61"/>
    </inkml:brush>
  </inkml:definitions>
  <inkml:trace contextRef="#ctx0" brushRef="#br0">20117 7441,'0'0,"24"0,-24 0,25 0,0 0,0 0,0 0,-1 0,1 0,0 0,0 0,24 0,-24 0,25 0,-1 0,1 0,0 0,-1 0,1 0,24 0,-24 0,24 0,-24 0,24 0,-24 25,24-25,1 0,-26 0,26 50,-1-50,1 0,-1 0,-24 0,24 0,1 0,-1 0,-24 0,24 0,0 0,-24 0,24 0,1 0,-26 0,26 0,-1 0,-24 25,24-25,-24 0,-1 0,1 0,0 0,-1 0,1 0,0 0,-26 0,1 0,25 0,-25 0,-1 0,1 0,0 0,0 0,0 0,-1 0,-24 49,0-49,0 0,0 0,0 0</inkml:trace>
  <inkml:trace contextRef="#ctx0" brushRef="#br0" timeOffset="4220">2604 7913,'0'0,"0"0,0 0,0 0,0 0,0 0,0 49,25-49,0 0,0 0,0 0,0 0,24 0,1 0,-25 0,24 25,1-25,-1 0,26 0,-26 0,1 50,24-50,-24 0,0 0,-1 0,26 0,-26 0,1 0,24 0,-24 0,24 0,-24 0,24 0,-24 0,24 0,-24 0,24-50,-24 50,24 0,1 0,-26 0,26 0,-1 0,1 0,-1 0,-24 0,49 0,-49 0,49 0,-25 0,1 0,-1 0,0 0,1 0,-1 0,1 0,-1 0,0-25,1 25,-1 0,1 0,-1 0,1 0,-1 0,0 0,1 0,-1 0,1 0,-1 0,-24-49,24 49,0 0,1 0,-26 0,26 0,-1 0,1 0,-1 0,-24 0,24 0,1 0,-1 0,0 0,-24 0,24 0,-24 0,24 49,-24-49,24 0,-24 0,0 0,-1 0,1 0,24 0,-49 0,25 0,-1 0,1 0,0 0,-26 0,26 0,0 0,-26 0,26 0,-25 25,24-25,-24 0,0 0,25 50,-26-50,1 0,0 0,25 0,-26 0,1 0,0 0,0 0,0 25,-25-25,24 0,1 0,0 0,-25 0,25 49,-25-49,25 0,-25 0,25 0,-25 0,0 0,24 0,-24 0,0 0,0 0,0 0,0 0,0 0,25 0,-25 0,0 0,0 0,0 0,0 0,0 0,0 0,0 0,0 0,0 0,0 0,0 0,0 0,0 0,0 0,0 0,0 0,0 0,0 0,0 0,0 0,0 0,0 0,0 0,0 0,0 0,0 0,0 0,0 0,0 0,0 0,0 0,0 0,0 0,0 0,0 0,0 0,0 0,0 0,0 0,0 0,0 0,0 0,0 0,0 0,0 0,0 0,0 0,0 0,0 0,0 0,0 0,0 0,0 0,0 0,0 0,0 0,0 0,0 0,0 0,0 0,25 0,-25 0,0 0,0 0,25 0,-25 0,0 0,0 0,25 0,-25 0,0 0,0 0,0 0,0 0,0 0,0 0,0 0,0 0,0 0,0 0,0 0,0 0,0 0,0 0,0 0,0 0,0 0,0 0,0 0,0 0,0 0,0 0,0-49,0 49,0-25,0 25,0 0,0-50,0 25,0 25,0-49,0 24,0-25,0 25,0 25,0-74,0 74,0-74,0 74,0-50,0 25,0-24,0 24,0 25,0-50,0 25,0 25,0-49,0 24,0 25,-25 0,25 0,0 0,0-50,0 50,0 0,0 0,0 0,0 0,0 0,0 0,0 50,0-50,0 0,0 0</inkml:trace>
  <inkml:trace contextRef="#ctx0" brushRef="#br0" timeOffset="22774">9327 7367,'0'0,"0"0,0 0,0 0,0 0,0 25,24 24,-24-49,25 25,-25 25,0-25,0 24,0-49,0 75,0-75,0 24,0 26,0-25,0 24,0-49,0 25,0-25,0 50,0-50,0 0,0 0,0 0,0 0,0 0,0 0,0 0,0 0,0 0,0 0,0 0,0 0,0 0,0 0,0 0,0 0</inkml:trace>
  <inkml:trace contextRef="#ctx0" brushRef="#br0" timeOffset="35352">5507 8334,'0'0,"0"0,0 0,0 0,0 0,0 0,-25 0,25 0,-25 0,0 0,0 0,-24 0,24 0,-25 25,26-25,-1 50,-25-50,50 25,-25 24,25-24,0 25,0-50,25 24,0 26,0-50,0 0,-1 0,26 25,-25-25,0 0,24 0,-24 0,25-25,-26 25,1 0,25-50,-25 26,-25 24,24 0,1-50,-25 25,0 25,0-49,-25 24,25 25,-24 0</inkml:trace>
  <inkml:trace contextRef="#ctx0" brushRef="#br0" timeOffset="45281">5482 8285,'0'0,"0"0,-25 0,25 0,-25 0,25 0,-25 49,1-49,-1 25,-25 25,25-50,25 25,0 24,0-24,0 25,25-50,0 24,0 26,0-50,24 0,1 0,-25 0,-1-50,1 26,0 24,0-50,0 25,-25-24,0 24,0 25,-25 0,0-50,0 50</inkml:trace>
  <inkml:trace contextRef="#ctx0" brushRef="#br0" timeOffset="48221">23391 8260,'0'0,"0"0,-25 0,25 0,-25 0,0 0,1 25,-1-25,0 49,-25-49,26 75,-26-75,25 74,0-49,25 49,0-24,0 24,25-49,0 25,25-25,-1 24,1-49,-1 25,1-25,24-25,-24 25,0-49,-1 24,-24-25,-25 25,0-49,0 0,-25-1,-24 26,24 24,0-25</inkml:trace>
  <inkml:trace contextRef="#ctx0" brushRef="#br0" timeOffset="49744">10096 7169,'0'0,"0"0,0 0,0 0,0 49,0-49,-25 25,25 25,0-26,0 26,-25-25,25 24,-25 26,25-75,0 25,0 24,0-49,0 0</inkml:trace>
  <inkml:trace contextRef="#ctx0" brushRef="#br0" timeOffset="50343">10096 7169,'-100'-224,"100"274,-49-50,24 0,-25 25,25 24,-24 26,24-1,25-49,-25 99,25-50,0 1,25-1,25-49,-26 25,26 24,24-74,1 0,-1 0,-24 0,24 0,1-74,-26-1,1 26,-25 24,0-50,-1 1,-24 24,0-24,-24 49,24-49,-50-1,25 26,-24 24,-1-25,25 26,0 24</inkml:trace>
  <inkml:trace contextRef="#ctx0" brushRef="#br0" timeOffset="52095">6003 8136,'0'0,"0"0,25 0,-25-25,24 25,1 0,0 0,0-49,24 24,-24 25,25 0,-25 0,-1 25,-24-25,0 49,0-24,-24 25,-1-26,-25 26,25-25,1 24,-1-24,25 25,0-50,0 25,25 24,-1-49,1 0,25 0,-1 0,1 0,0-49,-1 49,-24 0,0-25</inkml:trace>
  <inkml:trace contextRef="#ctx0" brushRef="#br0" timeOffset="52624">6350 7888,'0'0,"-25"0,25 0,-25 0,1 0,-1 0,-25 25,1 24,24-49,-25 75,1-1,-1-49,50 49,-25 1,50-26,0 26,0-1,24-74,1 75,-1-75,26 0,-1 0,-24 0,24-50,-24 25,-1-49,-24 24,0 25,0-49,-25 0,0 24,-25-24,25 49,-25-25,0 25,-24-24,49 24</inkml:trace>
  <inkml:trace contextRef="#ctx0" brushRef="#br0" timeOffset="54512">3299 8632,'0'0,"25"0,-25 0,25 0,24 0,-24 25,25-25,-26 0,-24 49,25-49,-25 0,0 25,-25 25,-24-50,24 25,0 24,0-49,1 0,-1 0,25 25,25-25,-25 0,24 50,26-50,-25 0,24 0,1 0,-25 24,0-24,-25 50,24-50,-24 0,0 0,-24 25,24-25,-25 50,0-50,0 0,-24 0,24 0,0 0</inkml:trace>
  <inkml:trace contextRef="#ctx0" brushRef="#br0" timeOffset="55164">3398 8558,'-25'0,"25"0,-24 0,-26 24,25-24,-24 50,24-25,0 24,0 26,25-50,0 49,0-24,25 24,25 1,-1-1,1-49,-1 24,26-24,-1 25,1-50,-1 0,1 0,-1 0,-24-50,-1 25,1-24,-25-26,-1 51,-24-51,0 1,0 24,-24-24,-1 49,-25-50,1 26,-1 24,0-25,1 26,-26-26,26 25,-26 25,50 0,-24 0</inkml:trace>
  <inkml:trace contextRef="#ctx0" brushRef="#br0" timeOffset="102752">7293 8632,'0'0,"-25"0,25 0,-25 0,-25 0,26-50,-51 50,26 0,-26-24,1 48,-1-24,1 0,-1 50,1-50,0 25,-1 24,26-49,-1 25,0 25,26 24,-1-74,25 75,0-51,0 26,25-25,-1 25,1-26,0 26,25-25,-1 24,1-24,-1 25,1-50,24 25,1-25,-26 0,26 49,-1-98,-24 49,24-25,-24 25,24 0,-24-50,0 25,-1 25,1-74,-1 74,-24-50,0 26,0-26,0 25,-25-25,0 26,0-26,0 25,0 25,0-49,-25 24,25 25,0 0,0 0</inkml:trace>
  <inkml:trace contextRef="#ctx0" brushRef="#br0" timeOffset="126927">5804 8582,'0'0,"0"0,0 0,0 0,0 0,0 0,0 0,0 0,25-24,-25 24,0 0,25 0,-25 0,25 0,0 0,-1 0,1 0,25 0,-25-50,24 50,-24 0,25-25,-1 25,1 0,-1 0,1 0,0 0,-1 0,26 0,-26 0,1 0,-1 0,1 0,0 0,-1 0,26 0,-26 0,1 0,0 0,24 0,-24 0,24 0,-24 0,-1 0,26 0,-26 0,1 0,-1 0,26 0,-50 0,49 0,-24 0,-1 0,1 0,-1 0,-24 0,25 0,0 0,-1 0,1 0,-25 0,24 0,1 0,-25 0,24 0,1 0,-25 0,24 0,-24 0,25 0,-1-49,-24 49,25 0,-26 49,26-49,0 0,-26 0,26 0,-25 0,24 0,-24 0,25 0,-25 0,24 0,-24 25,25-25,-1 0,-24 0,25 0,-25 50,24-50,-24 0,25 0,-1 0,-24 0,25 0,-26 0,26 0,0 0,-26 0,26 24,-25-24,24 0,-24 0,25 0,-25 0,24 0,1 0,-25 0,24 0,-24 0,25 0,-1 0,-24 0,25 50,-1-50,-24 0,25 0,-1 0,-24 0,25 0,-1 0,1 0,0 0,-26 0,26 0,0 0,-1 0,1 0,-1 0,1 0,0 0,-1 0,1 0,0 0,-1 0,1 0,-1 0,1-50,-25 50,24 0,1 0,0-24,-1 24,1 0,-1 0,1 0,0 0,-1 0,1 0,-1 0,1 0,0 0,-1 0,1 0,0 0,-1 0,1-50,-1 50,1 0,0 0,24 0,-24 0,-1 0,1 0,24 0,-24 0,-1 0,1 0,24 0,-24 0,0 0,-1 0,1 0,0 0,-1 0,-24 0,25 0,-26 0,1 0,0 0,0 0,0 0,-25 0,24-25,-24 25,0 0,0 0,0 0,25 0,-25 0,0 0,0 0,0 0</inkml:trace>
  <inkml:trace contextRef="#ctx0" brushRef="#br0" timeOffset="128439">13519 8111,'0'0,"0"0,0 0,0-49,0 24,-25 25,25 0,-50-50,25 25,-24 25,-26-49,26 24,-26 25,1-50,-25 50,24-25,1 25,-25 0,24 0,-24 0,25 25,-1 25,1-50,24 25,-24 24,24-49,0 25,1 25,24-25,0 24,0-24,1 25,24 24,-25-49,25 24,0-24,25 25,-1-25,1 24,0-24,25 25,-1-50,1 24,0-24,24 50,-24-50,24 0,0 0,-24 0,24 25,1-25,-1 0,-24-25,24 25,-24 0,24 0,-24 0,24-50,-24 50,24-24,-24 24,0-50,-26 25,26 25,-25-49,24 24,-24 25,0-50,-25 25,25 25,-25-49,0 24,0-25,0 26,0-26,0 25,-25 25,25-49,-25 24,25 25,-25 0,1-50,24 25,-25 25,0 0,25 0</inkml:trace>
  <inkml:trace contextRef="#ctx0" brushRef="#br0" timeOffset="133596">13345 8558,'0'0,"0"0,25 0,-25-50,25 50,-1 0,1 0,0 0,0 0,0 0,-1 0,1 0,0 0,25 0,-26 0,1 50,25-50,-25 0,-1 0,1 0,25 0,-25 0,-1 0,26 0,-25 0,0 0,24 0,-24 0,0 0,24 0,-24 0,25 0,-25 0,24 0,-24 0,25 0,-1 0,-24 0,25 0,-1 0,-24 0,25 0,-1 0,-24 0,0 0,25 0,-26 0,26 0,-25 0,0 0,24 0,-24 0,25 0,-26 0,1 0,25 0,-25 0,-1 0,26 0,-25 24,24-24,-24 0,25 0,0 0,-26 0,26 0,-25 0,24 0,1 50,0-50,-1 0,-24 0,25 0,-1 0,1 0,-25 0,24 0,1 0,-1 0,-24 0,25 25,-1-25,1 0,-25 49,24-49,1 0,25 0,-26 0,1 0,24 25,-24-25,-1 0,1 50,0-50,24 0,-24 0,-1 0,1 0,24 0,-24 0,24 0,-24 0,-1 0,26 25,-26-25,26 0,-25 0,24 0,0 49,1-49,-26 0,26 0,-1 0,1 0,-1 0,0 0,-24 0,24 0,1 0,-26 0,26 0,-25 0,24 0,-24 0,24 0,-24 0,-1 0,1 0,-1 0,-24 0,0 0,25 0,-26 0,1-49,-25 49,25 0,0 0,-25 0,25 0,-25 0,0 0,0 0,24 0,-24 0,0 0,0 0,0 0,0 0</inkml:trace>
  <inkml:trace contextRef="#ctx0" brushRef="#br0" timeOffset="144063">14139 8037,'0'0,"0"0,0 0,0 0,0 0,-25 0,25 0,-25 0,-25 0,1 0,24 0,-25 25,1 24,24-49,-25 25,26 25,-1-26,0 26,0 24,25-49,0 25,25-25,-25 24,25 26,0-75,-1 74,26-74,-25 0,24 25,-24 24,25-49,-1 0,-24 0,25-49,-1 24,1 25,0 0,-26-74,26 74,0-50,-25 25,-1 25,1-74,0 74,-25-50,25 25,-50-24,25 24,0-25,-25 26,0 24,1-50,24 25,-25 25,0-49,25 49,-25-25,25 25,-25 0,25 0,-25 0,25 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43:22.934"/>
    </inkml:context>
    <inkml:brush xml:id="br0">
      <inkml:brushProperty name="width" value="0.05292" units="cm"/>
      <inkml:brushProperty name="height" value="0.05292" units="cm"/>
      <inkml:brushProperty name="color" value="#C0504D"/>
    </inkml:brush>
  </inkml:definitions>
  <inkml:trace contextRef="#ctx0" brushRef="#br0">17884 13271,'0'0,"0"-25,0 25,0-50,-25 25,1 25,-1-49,0 24,-25-25,26 25,-26 25,-24-74,-1 74,1-50,-1 26,-24 24,0-50,0 25,-1 25,-24 0,25-49,-25 49,0 0,0 0,25 0,-25 49,0-49,0 0,0 75,-25-75,25 74,0-74,0 74,25-49,-25 25,24 24,1 1,0-50,25 24,-1 26,1-1,24 0,1 1,-1-1,25 1,-25-51,26 51,24-1,0-24,0 24,24 1,1-1,0-49,25 24,-1 26,1-50,0 24,24-49,0 75,1-75,24 25,-25 24,26-49,-1 25,0 25,0-50,1 0,-1 0,0 0,0 0,0 0,1 0,-1 0,0 0,0-50,0 25,-24 25,49-49,-25 24,-24-25,24 25,0-49,0 74,-24-75,24 26,-25-26,1 51,-1-51,0 26,-24-26,25 50,-26-49,1 0,-1-1,-24 26,25 24,-25-50,-25 1,24 0,-24 24,0 25,0-49,-24 24,24 25,-25-49,0 74,-25-75,26 26,-26 24,25 25,-24-74,-26 74,25-50,1 25,-26 25,26-49,-1 24,-24 25,-1 0,1-50,0 50,-1 0,1 0,-1 0,1 0,-25 0,24 0,1 0,-25 50,24-50,-24 0,25 25,-26 24,1-49,0 25,0 25,0-50,24 74,-24-74,24 74,-24-74,0 75,25-75,-1 74,1-49,-1 25,1 24,0 1,24-51,0 26,1 24,24 1,-25-1,50 1,-24-51,24 51,0-26,24 26,1-1,25 1,-25-51,24 26,26 24,-26 1,26-50,-1 24,0-24,1 25,24 24,-25-74,26 25,24 25,-25-50,0 24,0-24,1 0,24 0,-25 0,0-24,0 24,25 0,-24-75,-1 75,0-49,0 24,0-25,1 25,-1-49,0 24,-25 25,1-49,-1 0,1 24,-26 25,1-49,0-1,-1 1,1 0,-25-1,-1 26,1-26,-25 1,0-1,25 51,-25-51,-25 1,0-1,25 26,-24 24,-26-50,25 1,-24 24,-1 26,0-26,1 25,-1-24,-24 24,24 25,-24-50,-1 25,1 25,-1 0,1-49,0 49,-26-25,1 25,0 0,0 25,-25-25,24 0,1 49,-25-49,25 25,0 25,-25-50,0 74,25-74,-1 75,1-75,0 74,0-49,-1 49,1-24,25 24,-1 1,1-1,24 1,1-1,-1 0,1 1,24-1,0 1,0-1,0 0,25 1,0-1,25 1,-25-1,0-74</inkml:trace>
  <inkml:trace contextRef="#ctx0" brushRef="#br0" timeOffset="5109.5109">3101 10269,'0'-49,"-25"49,0 0,25-25,-25 25,0 0,-24 25,-1 24,1-49,-1 75,0-51,-24 26,24 24,1 1,-1-1,0 1,1-1,24 0,0 1,0-1,25 1,0-51,25 51,25-25,-1 24,1-49,24 24,26-49,-26 0,25 0,1 0,-1 0,-25-49,1 24,-1-25,0 26,-24-26,0-25,-26 51,26-51,-50 1,25-1,-25 1,-25 0,25-1,-50 1,26-1,-26 1,0 0,1 24,-1 25,1-24,-26 24,26 25,24 0</inkml:trace>
  <inkml:trace contextRef="#ctx0" brushRef="#br0" timeOffset="13024.3023">14734 10344,'0'0,"0"0,0 0,-25 0,25 24,-25 26,1-25,-1 24,0 26,0-1,0 1,1-1,-1 0,0 1,25-1,0 1,0-51,0 26,25 25,-25-75,25 24,-1 26,-24-50,25 0,-25 0,0 0,0 0,0 0,0 0,0 0,0 0,0 0,0 0,0 0,0 0,0 0,0 0,0 0,0 0,0 0,0 0,0 0,0 0,0 0,0 0,0 0,0 0,0 0,25 0,-25 0,0 0,25 0,-25 0,25 0,-25 0,24 25,-24-25,25 0,0 0,0 0,0 49,-1-49,26 0,-25 0,0 0,24 0,1 0,-25 0,24 0,1 0,-1 25,1-25,0-25,24 25,-24 25,-1-25,26 0,-1 0,-24 0,24 0,1 0,-1-25,25 25,-24 0,-1 0,25 0,-24 0,-1 0,1 0,24 0,-25 0,1-49,24 49,-25 0,1-25,24 25,-25 0,-24 0,24 0,1 0,-1 0,-24 0,24 0,1 0,-1 0,-24-50,24 50,-24 0,24 0,-24-24,24 24,-24 0,-1 0,1 0,-1 0,26 0,-26 0,1 0,24 0,-24 0,0 0,-1 0,1 0,0 0,-1 0,26 0,-26 0,1 0,-1 0,1 0,0 24,-1-24,1 0,-1 0,1 0,0 0,-1 0,1 0,-1 0,1 50,0-50,-1 0,1 0,0 0,-26 0,26 0,0 0,-1 0,1 0,-1 0,1 0,0 0,-26 0,26 0,0 0,24 0,-24 0,-1 25,1-25,-1 0,1 0,0 49,-26-49,1 0,0 0,0 0,0 0,-25 0,25 0,-1 0,1 0,-25 0,25 0,-25 0,25 0,-25 0,25 0,-25 0,0 0,0 0,0 0,24 0,-24 0,0 0,0 0,0 0,25 0,-25 0,0 0,0 0,0 0,0 0,0 0,0 0,0 0,0 0,0 0,0 0,0 0,0 0,0 0,0 0,0 0,0 0,0 0,0 0,0 0,0 0,0 0,0 0,0 0,0 0,0 0,0 0,0 0,0 0,0 0,0 0,0 0,0 0,0 0,0 0,25 0,-25-49,25 24,-25-25,0 26,0-26,0 25,0-49,-25-1,25 26,-25-26,25 1,-25 49,1-49,-1-1,0 1,-25-1,26 1,-1 24,0 26,0 24,25-50,-25 25,25 25,0 0,-25-49,25 49,0 0,0 49,-24-49,24 0,0 0,-25 0,25 0,-25 0,25 25,-25-25,25 0,-25 0,25 0,-24 50,-1-50,25 0,-25 0,0 0,0 0,-24-50,24 50,0 0,-24 0,-1-25,0 25,1 0,-1 0,1 0,-26-49,26 49,-26-25,1 25,-1 0,1-50,-1 50,-24-25,0 25,0 0,0 0,-1-49,-24 49,25-25,-25 25,0 0,0 0,0 0,0-50,0 50,-25 0,25 0,0 0,0 0,0 0,0 0,0 0,0 0,0 0,-25 50,25-50,0 0,0 0,0 0,25 0,0 0,-25 0,0 0,24 0,-24 0,25 0,0 25,0-25,-1 0,1 0,25 49,-1-49,26 0,-1 0,1 0,-1 0,0 25,26-25,-1 0,0 0,0 50,0-50,25 0,-24 0,24 0</inkml:trace>
  <inkml:trace contextRef="#ctx0" brushRef="#br0" timeOffset="39366.9363">2282 15850,'0'0,"-25"0,25 25,-25-25,-24 50,-1-50,1 74,24-49,-25 24,1 26,24-1,0-49,25 25,0 24,25 1,-25-51,49 26,-24-25,-25 24</inkml:trace>
  <inkml:trace contextRef="#ctx0" brushRef="#br0" timeOffset="40536.0532">9575 16024,'0'49,"24"-49,-24 75,25-50,0 49,0-24,0 24,-25 1,24-51,-24 26,0-25,0 24,0-24,0 25,0-50,0 0,-24 0,-1 0,25 0,-25 0,0 0,0 0</inkml:trace>
  <inkml:trace contextRef="#ctx0" brushRef="#br0" timeOffset="41433.1429">10542 15180,'0'0,"0"0,0 0,0 0,0 25,0 25,0-50,-25 25,25 24,0-49,0 75,0-75,0 74,0-74,0 75,-25-75,25 24,0 26,0-50,0 0,0 0</inkml:trace>
  <inkml:trace contextRef="#ctx0" brushRef="#br0" timeOffset="42308.2302">10542 15180,'-25'-421,"0"421,1 0,-26 0,0 49,1-49,-1 25,1 25,-1 24,0-49,26 49,-26-24,25 24,0 1,0-1,25 1,25 24,0-25,0 1,0-26,24 26,26-1,-26-74,26 75,-1-75,1 0,24 24,-25-24,1 0,-1 0,-24-24,24 24,-24-50,-1 25,26-24,-26 24,-24-50,25 26,-1-26,-24 51,0-51,0 1,-25-1,0 1,0-1,-25 1,25 24,-25 26,0-51,-24 1,24 74,0-75,-25 75,26-49,-26 24,25 25,0 0,-24-50,24 50,-25-24,26 24,-26 0,0 0,26 0</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44:53.086"/>
    </inkml:context>
    <inkml:brush xml:id="br0">
      <inkml:brushProperty name="width" value="0.05292" units="cm"/>
      <inkml:brushProperty name="height" value="0.05292" units="cm"/>
      <inkml:brushProperty name="color" value="#FF0000"/>
    </inkml:brush>
  </inkml:definitions>
  <inkml:trace contextRef="#ctx0" brushRef="#br0">1712 16892,'0'0,"0"0,0 0,0 0,0 0,0 0,0 74,-25-49,25 25,0 24,25 1,-50-51,25 26,0-25,-25-25</inkml:trace>
  <inkml:trace contextRef="#ctx0" brushRef="#br0" timeOffset="1243.1236">1712 16545,'-25'-25,"0"25,0 0,0-50,-24 50,-1 0,25 0,-24 50,-1-50,0 74,-24-49,24 25,1 24,-1 1,25-51,1 51,24-1,0 1,24-26,1 26,0-1,25 0,24-49,-24 25,24-25,0 24,1-24,-1 25,1-50,-1 0,-24 0,24 0,1 0,-26 0,26-50,-26 25,1 25,-25-49,-1 24,1-50,0 1,-25 0,0-1,0 1,-50-1,26 1,-26 0,0-1,1 1,-26-1,-24 1,99 74</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9-22T08:45:59.347"/>
    </inkml:context>
    <inkml:brush xml:id="br0">
      <inkml:brushProperty name="width" value="0.05292" units="cm"/>
      <inkml:brushProperty name="height" value="0.05292" units="cm"/>
      <inkml:brushProperty name="color" value="#FF0000"/>
    </inkml:brush>
  </inkml:definitions>
  <inkml:trace contextRef="#ctx0" brushRef="#br0">2555 14064,'0'25,"0"-25,0 0,25 50,-25-50,24 0,26 0,0 0,24 0,1 0,24 0,25 0,25 0,-25 0,24 0,26 24,-25-24,25 50,-26-50,26 0,-25 0,0 0,-1 25,-23-25,-26 49,25-49,-50 0,25 0,-24 0,-26 25,1 25,-25-50,0 0,-1 0,-24 0,0 0,0 0,0 0,0 0,0 0,0 0,0 0,25 0,-25 0,0 0,0 0,0 0,0 0,0 0,0 0,-25 0</inkml:trace>
  <inkml:trace contextRef="#ctx0" brushRef="#br0" timeOffset="1322.1317">19943 13171,'0'25,"50"-25,-1 50,50-50,-24 0,-1 25,1 24,-1-49,0 0,1 25,-1-25,1 50,-1-50,1 0,-1 24,0 26,1-50,-26 0,26 25,-26-25,1 0,0 49,-26-49,1 0,0 0,0 0,0 0,-1 0,-24 0,0 0</inkml:trace>
  <inkml:trace contextRef="#ctx0" brushRef="#br0" timeOffset="4805.4805">7813 8781,'0'0,"0"0,-24 0,24 0,-25 0,0 0,25 0,-25 25,0 24,1-49,-26 25,0 25,26 24,-26-49,0 25,1 24,24-49,-25 24,50-24,0 25,0-25,25 24,0-24,0 25,0-50,24 24,-24-24,-25 50,25-50,0 0,-1 25,1 24,0-49,0 0,-25 0,25 0,-25 0,24 0,-24 0,0 0,0 0</inkml:trace>
  <inkml:trace contextRef="#ctx0" brushRef="#br0" timeOffset="6502.6502">16892 9525,'0'0,"25"0,-25 0,25 0,-1 25,-24-25,25 49,-25-49,25 25,0 25,-25-25,25 24,-25 26,24-1,1 0,-25-49,25 50,-25-26,0 26,0-1,-25-49,25 25,-25-26,25 26,-24-25,-1 24,0-49,0 0,0 0,1 0,-1 0</inkml:trace>
  <inkml:trace contextRef="#ctx0" brushRef="#br0" timeOffset="441111.1066">8458 6424,'0'0,"-24"50,-26-50,0 25,-24 24,24 26,1-1,24 1,0-51,0 101,1-101,24 51,0-1,24-24,-24 24,25-49,0 25,25-50,-1 24,-24 26,25-50,-1 0,-24 0,0 0,-25 0,25 0,-25 0,0 0,0 0,0 0,0 0,0 0,0 0,0 0,0 0,0 0,0 0,0 0,0 0,0 0,0 0,0 0,0 0,0 0,0 0,0 0,0 0,0 0,0 0,0 0,0 0,0 0,24 0,-24 0,0 0,25 0,-25 0,0 0,0 0,0 0,25 0,-25 25,25-25,-25 0,25 0,-1 0,1-25,0 25,25 0,-1 0,1 0,-1 0,1 0,0 0,24 0,1-50,-26 50,50-24,-24 24,24 0,0 0,0-50,25 25,-24 25,-1 0,25-49,-25 49,25-25,0 25,-25 0,25 0,0 0,0 0,-24-50,24 50,-25 0,25 0,-25 0,25-25,-25 25,25 0,0 0,0 0,0 0,1 0,23 0,-24 0,0 0,25 0,0 0,0 0,0 25,0-25,-1 0,26 50,-25-50,0 0,-1 0,1 0,0 0,0 0,0 0,-25 25,25-25,-25 0,24 0,-23 49,23-49,-24 0,25 0,-25 0,0 25,0-25,0 0,0 50,-24-50,24 0,-25 0,0 0,0 0,0 0,-24 0,24 0,-25 0,-24 0,24-50,-24 25,0 25,-25 0,-1-49,26 49,-25-25,0 25,-25-50,24 25,-24 25,25 0,-50-74,25 74,-24-50,24 26,-25 24,0-50,-25 25,26-25,-26 26,0 24,1-50,-1 25,0 25,1-49,-26 49,26-25,-26 25,26 0,-26-50,26 25,-26 25,1 0,0 0,-1 0,1 0,-1 0,1 0,-25 0,24 0,-24 0,25 0,-26 0,1 0,0 0,0 0,-25 0,25 0,-26 0,1 0,25 0,-25 0,0 0,0-49,0 49,-25 0,25 0,0 0,-25 0,1 0,-1-25,0 25,0 0,0 0,-24 0,24 0,0 0,0 0,0 25,-24-25,24 49,0-49,-25 0,1 0,-1 0,1 0,-1 0,0 0,1 0,-1 0,0 0,1 0,-1 0,0 0,26-49,-26 24,50 25,-25 0,25 0,25 0,0 0,-1 0,26 0,0 25,24 24,0-49,1 0,-1 25,25 25,-24-50,-1 74,50-74</inkml:trace>
  <inkml:trace contextRef="#ctx0" brushRef="#br0" timeOffset="447557.7513">5904 14139,'-25'0,"25"0,0 0,0 0,0 0,0 0,0 0,0 0,-25 0,0 0,-25 0,1 24,-26-24,1 0,0 0,-26 0,-24 0,25 0,-25 0,0 0,0 0,-25 0,0 50,-24-50,24 0,-25 0,1 0,-1 25,25 24,0-49,25 25,0 25,25-50,0 74,49-74,1 0,49 0,-25 0,25 0,25 0,-25 0,49 0,-24 0,50 0,-26-49,26 49,24-25,0 25,0 0,25 0,0 0,25 0,0 0,0 0,24 0,-24 25,0-25,0 49,0-49,-25 0,-25 25,0-25,-24 50,-1-50,-24 0,-26 0,1 0,0 0,0 0,-25 0,0 0,-25 0,0 0,0 0,-24 0,-26 0,1 0,0 0,-26 0,1 0,0 0,0 0,-25 0,0 0,0 0,0 0,-25 0,0 25,0-25,0 0,-24 0,49 49,-25-49,25 0,0 0,74 0</inkml:trace>
  <inkml:trace contextRef="#ctx0" brushRef="#br0" timeOffset="466394.6371">9674 9996,'0'0,"0"-25,-25 25,25 0,-25 0,0 0,1 0,-1 25,-25 25,25-50,-24 0,-1 0,1 0,-1 0,0 0,-24 0,24 0,-24 0,-1 0,1 0,0 0,-1 0,26 0,-26 0,1-50,24 25,-24 25,24 0,-24 25,-1 25,1-50,-25 74,24-74,1 25,-1-25,26 0,-26-25,26 25,-1 0,1 0,-1-49,0 49,26-25,-26 25,0 0,1 0,-1 0,1-50,24 25,-25 25,1 0,24 25,-25 25,1-50,-1 25,0 24,25-49,-24 25,24 25,0-50</inkml:trace>
  <inkml:trace contextRef="#ctx0" brushRef="#br0" timeOffset="483483.928">11906 10418,'0'0,"0"0,-25 0,25 0,25 25,-25 24,25-49,0 75,24-1,1-49,-25 25,24 24,1-49,0-25,-1-25,1 25,-25-74,24 24,1 25,24-49,-24 74,24-50,1 50,-1 50,25-25,-24 24,-1 26,25-75,1 24,-26 26,1-50,24 0,-25 0,25-50,-24 50,24-24,0 24,-24 0,24 0,0 0,-25 0,26 0,-1 0,0-50,-24 50,24-25,0 25,-25 0,26 0,-26 0,0 0,26 0,-26 25,1 25,-26-50,26 0,-1 0,0-50,1 25,-26 25,1-49,24 24,-24 25,0 0,-1 25,-24 24,0-24,24 25,-24-26,0-24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94C559-44B6-4770-8DA5-31818B082DB1}" type="datetimeFigureOut">
              <a:rPr lang="en-GB" smtClean="0"/>
              <a:t>19/01/2016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DEFC9-FF1E-4644-B9BE-7612A26F6142}" type="slidenum">
              <a:rPr lang="en-GB" smtClean="0"/>
              <a:t>‹#›</a:t>
            </a:fld>
            <a:endParaRPr lang="en-GB"/>
          </a:p>
        </p:txBody>
      </p:sp>
    </p:spTree>
    <p:extLst>
      <p:ext uri="{BB962C8B-B14F-4D97-AF65-F5344CB8AC3E}">
        <p14:creationId xmlns:p14="http://schemas.microsoft.com/office/powerpoint/2010/main" val="163609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Questions cribbed/adapted</a:t>
            </a:r>
            <a:r>
              <a:rPr lang="en-GB" baseline="0" dirty="0" smtClean="0"/>
              <a:t> from Arran High School.</a:t>
            </a:r>
            <a:endParaRPr lang="en-GB" dirty="0"/>
          </a:p>
        </p:txBody>
      </p:sp>
      <p:sp>
        <p:nvSpPr>
          <p:cNvPr id="4" name="Slide Number Placeholder 3"/>
          <p:cNvSpPr>
            <a:spLocks noGrp="1"/>
          </p:cNvSpPr>
          <p:nvPr>
            <p:ph type="sldNum" sz="quarter" idx="10"/>
          </p:nvPr>
        </p:nvSpPr>
        <p:spPr/>
        <p:txBody>
          <a:bodyPr/>
          <a:lstStyle/>
          <a:p>
            <a:fld id="{DE2DEFC9-FF1E-4644-B9BE-7612A26F6142}" type="slidenum">
              <a:rPr lang="en-GB" smtClean="0"/>
              <a:t>1</a:t>
            </a:fld>
            <a:endParaRPr lang="en-GB"/>
          </a:p>
        </p:txBody>
      </p:sp>
    </p:spTree>
    <p:extLst>
      <p:ext uri="{BB962C8B-B14F-4D97-AF65-F5344CB8AC3E}">
        <p14:creationId xmlns:p14="http://schemas.microsoft.com/office/powerpoint/2010/main" val="2223005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9765285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186492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412788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8000" b="1">
                <a:solidFill>
                  <a:schemeClr val="accent2">
                    <a:lumMod val="7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052736"/>
            <a:ext cx="8229600" cy="56886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1026273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117314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111261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214181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333082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379768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88894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4DE3229-D2C1-4B81-AC1E-F59B99E65300}" type="datetimeFigureOut">
              <a:rPr lang="en-GB" smtClean="0"/>
              <a:t>19/01/2016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F9A81E-CCDF-4F89-A447-B68E3A3B9C21}" type="slidenum">
              <a:rPr lang="en-GB" smtClean="0"/>
              <a:t>‹#›</a:t>
            </a:fld>
            <a:endParaRPr lang="en-GB"/>
          </a:p>
        </p:txBody>
      </p:sp>
    </p:spTree>
    <p:extLst>
      <p:ext uri="{BB962C8B-B14F-4D97-AF65-F5344CB8AC3E}">
        <p14:creationId xmlns:p14="http://schemas.microsoft.com/office/powerpoint/2010/main" val="338765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7809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340768"/>
            <a:ext cx="8229600" cy="518457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33098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5.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customXml" Target="../ink/ink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7.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customXml" Target="../ink/ink8.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7" Type="http://schemas.openxmlformats.org/officeDocument/2006/relationships/image" Target="../media/image22.emf"/><Relationship Id="rId2" Type="http://schemas.openxmlformats.org/officeDocument/2006/relationships/customXml" Target="../ink/ink18.xml"/><Relationship Id="rId1" Type="http://schemas.openxmlformats.org/officeDocument/2006/relationships/slideLayout" Target="../slideLayouts/slideLayout2.xml"/><Relationship Id="rId6" Type="http://schemas.openxmlformats.org/officeDocument/2006/relationships/customXml" Target="../ink/ink20.xml"/><Relationship Id="rId5" Type="http://schemas.openxmlformats.org/officeDocument/2006/relationships/image" Target="../media/image21.emf"/><Relationship Id="rId4" Type="http://schemas.openxmlformats.org/officeDocument/2006/relationships/customXml" Target="../ink/ink19.xml"/></Relationships>
</file>

<file path=ppt/slides/_rels/slide3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customXml" Target="../ink/ink21.xml"/><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customXml" Target="../ink/ink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customXml" Target="../ink/ink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customXml" Target="../ink/ink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customXml" Target="../ink/ink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customXml" Target="../ink/ink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customXml" Target="../ink/ink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customXml" Target="../ink/ink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3.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customXml" Target="../ink/ink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188" y="260648"/>
            <a:ext cx="8390268" cy="1470025"/>
          </a:xfrm>
        </p:spPr>
        <p:txBody>
          <a:bodyPr>
            <a:noAutofit/>
          </a:bodyPr>
          <a:lstStyle/>
          <a:p>
            <a:r>
              <a:rPr lang="en-GB" sz="7200" b="1" dirty="0" smtClean="0">
                <a:solidFill>
                  <a:schemeClr val="accent2">
                    <a:lumMod val="75000"/>
                  </a:schemeClr>
                </a:solidFill>
              </a:rPr>
              <a:t>HOWTO GUIDE</a:t>
            </a:r>
            <a:r>
              <a:rPr lang="en-GB" sz="5400" b="1" dirty="0" smtClean="0"/>
              <a:t/>
            </a:r>
            <a:br>
              <a:rPr lang="en-GB" sz="5400" b="1" dirty="0" smtClean="0"/>
            </a:br>
            <a:r>
              <a:rPr lang="en-GB" sz="4800" b="1" dirty="0" smtClean="0"/>
              <a:t>all types of R.U.A.E. questions</a:t>
            </a:r>
            <a:endParaRPr lang="en-GB" sz="4800" b="1" dirty="0"/>
          </a:p>
        </p:txBody>
      </p:sp>
      <p:sp>
        <p:nvSpPr>
          <p:cNvPr id="3" name="Subtitle 2"/>
          <p:cNvSpPr>
            <a:spLocks noGrp="1"/>
          </p:cNvSpPr>
          <p:nvPr>
            <p:ph type="subTitle" idx="1"/>
          </p:nvPr>
        </p:nvSpPr>
        <p:spPr>
          <a:xfrm>
            <a:off x="4644008" y="5657794"/>
            <a:ext cx="4312568" cy="936104"/>
          </a:xfrm>
        </p:spPr>
        <p:txBody>
          <a:bodyPr/>
          <a:lstStyle/>
          <a:p>
            <a:r>
              <a:rPr lang="en-GB" b="1" dirty="0" smtClean="0"/>
              <a:t>Mr Coles, National 5</a:t>
            </a:r>
            <a:endParaRPr lang="en-GB"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303" y="2528029"/>
            <a:ext cx="2799254" cy="3242352"/>
          </a:xfrm>
          <a:prstGeom prst="rect">
            <a:avLst/>
          </a:prstGeom>
          <a:ln w="114300" cmpd="sng">
            <a:solidFill>
              <a:schemeClr val="accent2">
                <a:lumMod val="75000"/>
              </a:schemeClr>
            </a:solidFill>
          </a:ln>
        </p:spPr>
      </p:pic>
      <p:sp>
        <p:nvSpPr>
          <p:cNvPr id="5" name="TextBox 4"/>
          <p:cNvSpPr txBox="1"/>
          <p:nvPr/>
        </p:nvSpPr>
        <p:spPr>
          <a:xfrm>
            <a:off x="4572000" y="2204864"/>
            <a:ext cx="4104456" cy="3046988"/>
          </a:xfrm>
          <a:prstGeom prst="rect">
            <a:avLst/>
          </a:prstGeom>
          <a:noFill/>
        </p:spPr>
        <p:txBody>
          <a:bodyPr wrap="square" rtlCol="0">
            <a:spAutoFit/>
          </a:bodyPr>
          <a:lstStyle/>
          <a:p>
            <a:pPr algn="r"/>
            <a:r>
              <a:rPr lang="en-GB" sz="4800" dirty="0" smtClean="0"/>
              <a:t>Reading for Understanding, Analysis and Evaluation</a:t>
            </a:r>
            <a:endParaRPr lang="en-GB" sz="4800" dirty="0"/>
          </a:p>
        </p:txBody>
      </p:sp>
    </p:spTree>
    <p:extLst>
      <p:ext uri="{BB962C8B-B14F-4D97-AF65-F5344CB8AC3E}">
        <p14:creationId xmlns:p14="http://schemas.microsoft.com/office/powerpoint/2010/main" val="246836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Own </a:t>
            </a:r>
            <a:r>
              <a:rPr lang="en-GB" cap="all" dirty="0">
                <a:solidFill>
                  <a:schemeClr val="bg1">
                    <a:lumMod val="50000"/>
                  </a:schemeClr>
                </a:solidFill>
              </a:rPr>
              <a:t>words</a:t>
            </a:r>
          </a:p>
        </p:txBody>
      </p:sp>
      <p:sp>
        <p:nvSpPr>
          <p:cNvPr id="3" name="Content Placeholder 2"/>
          <p:cNvSpPr>
            <a:spLocks noGrp="1"/>
          </p:cNvSpPr>
          <p:nvPr>
            <p:ph idx="1"/>
          </p:nvPr>
        </p:nvSpPr>
        <p:spPr>
          <a:xfrm>
            <a:off x="457200" y="1052736"/>
            <a:ext cx="8229600" cy="5805264"/>
          </a:xfrm>
        </p:spPr>
        <p:txBody>
          <a:bodyPr>
            <a:normAutofit fontScale="32500" lnSpcReduction="20000"/>
          </a:bodyPr>
          <a:lstStyle/>
          <a:p>
            <a:pPr marL="0" indent="0" algn="ctr">
              <a:buNone/>
            </a:pPr>
            <a:r>
              <a:rPr lang="en-GB" sz="3700" dirty="0" smtClean="0"/>
              <a:t>understand </a:t>
            </a:r>
            <a:r>
              <a:rPr lang="en-GB" sz="3700" dirty="0"/>
              <a:t>• </a:t>
            </a:r>
            <a:r>
              <a:rPr lang="en-GB" sz="3700" dirty="0" smtClean="0"/>
              <a:t>restate</a:t>
            </a:r>
            <a:endParaRPr lang="en-GB" sz="3700" dirty="0"/>
          </a:p>
          <a:p>
            <a:pPr marL="0" indent="0" algn="ctr">
              <a:buNone/>
            </a:pPr>
            <a:r>
              <a:rPr lang="en-GB" sz="8600" b="1" dirty="0" smtClean="0">
                <a:solidFill>
                  <a:schemeClr val="accent2">
                    <a:lumMod val="75000"/>
                  </a:schemeClr>
                </a:solidFill>
              </a:rPr>
              <a:t>PRACTICE!</a:t>
            </a:r>
            <a:endParaRPr lang="en-GB" sz="8600" b="1" dirty="0">
              <a:solidFill>
                <a:schemeClr val="accent2">
                  <a:lumMod val="75000"/>
                </a:schemeClr>
              </a:solidFill>
            </a:endParaRPr>
          </a:p>
          <a:p>
            <a:pPr marL="0" indent="0">
              <a:buNone/>
            </a:pPr>
            <a:r>
              <a:rPr lang="en-GB" sz="6200" b="1" dirty="0" smtClean="0"/>
              <a:t>Example </a:t>
            </a:r>
            <a:r>
              <a:rPr lang="en-GB" sz="6200" b="1" dirty="0"/>
              <a:t>2</a:t>
            </a:r>
          </a:p>
          <a:p>
            <a:pPr marL="400050" lvl="1" indent="0">
              <a:buNone/>
            </a:pPr>
            <a:r>
              <a:rPr lang="en-GB" sz="5500" dirty="0" smtClean="0"/>
              <a:t>“The </a:t>
            </a:r>
            <a:r>
              <a:rPr lang="en-GB" sz="5500" dirty="0"/>
              <a:t>BBC is a massive sponsor, uniquely independent through its licence fee – and the guardian of public service broadcasting. But, as the fight for the control of communications hots up, friends of the BBC – both inside and out – are alarmed that all this is in jeopardy: the BBC has become too much of a self-seeking institution, too preoccupied with its ratings at the expense of good broadcasting, and unwisely over-extended financially</a:t>
            </a:r>
            <a:r>
              <a:rPr lang="en-GB" sz="5500" dirty="0" smtClean="0"/>
              <a:t>.”</a:t>
            </a:r>
            <a:endParaRPr lang="en-GB" sz="5500" dirty="0"/>
          </a:p>
          <a:p>
            <a:pPr marL="0" indent="0">
              <a:buNone/>
            </a:pPr>
            <a:r>
              <a:rPr lang="en-GB" sz="6200" b="1" dirty="0" smtClean="0"/>
              <a:t>Question</a:t>
            </a:r>
            <a:endParaRPr lang="en-GB" sz="6200" b="1" dirty="0"/>
          </a:p>
          <a:p>
            <a:pPr marL="400050" lvl="1" indent="0">
              <a:buNone/>
            </a:pPr>
            <a:r>
              <a:rPr lang="en-GB" sz="5500" b="1" dirty="0" smtClean="0"/>
              <a:t>What </a:t>
            </a:r>
            <a:r>
              <a:rPr lang="en-GB" sz="5500" b="1" dirty="0"/>
              <a:t>are the three </a:t>
            </a:r>
            <a:r>
              <a:rPr lang="en-GB" sz="5500" b="1" dirty="0" smtClean="0"/>
              <a:t>reasons given that </a:t>
            </a:r>
            <a:r>
              <a:rPr lang="en-GB" sz="5500" b="1" dirty="0"/>
              <a:t>friends of the </a:t>
            </a:r>
            <a:r>
              <a:rPr lang="en-GB" sz="5500" b="1" dirty="0" smtClean="0"/>
              <a:t>BBC might be alarmed? </a:t>
            </a:r>
            <a:r>
              <a:rPr lang="en-GB" sz="5500" b="1" dirty="0">
                <a:solidFill>
                  <a:schemeClr val="accent2">
                    <a:lumMod val="75000"/>
                  </a:schemeClr>
                </a:solidFill>
              </a:rPr>
              <a:t>Use your own words</a:t>
            </a:r>
            <a:r>
              <a:rPr lang="en-GB" sz="5500" b="1" dirty="0"/>
              <a:t> as far as </a:t>
            </a:r>
            <a:r>
              <a:rPr lang="en-GB" sz="5500" b="1" dirty="0" smtClean="0"/>
              <a:t>possible. (3)</a:t>
            </a:r>
            <a:endParaRPr lang="en-GB" sz="5500" b="1" dirty="0"/>
          </a:p>
          <a:p>
            <a:pPr marL="0" indent="0">
              <a:buNone/>
            </a:pPr>
            <a:endParaRPr lang="en-GB" sz="6200" dirty="0"/>
          </a:p>
          <a:p>
            <a:pPr marL="0" indent="0">
              <a:buNone/>
            </a:pPr>
            <a:r>
              <a:rPr lang="en-GB" sz="6200" b="1" dirty="0"/>
              <a:t>Example 3</a:t>
            </a:r>
          </a:p>
          <a:p>
            <a:pPr marL="400050" lvl="1" indent="0">
              <a:buNone/>
            </a:pPr>
            <a:r>
              <a:rPr lang="en-GB" sz="5500" dirty="0" smtClean="0"/>
              <a:t>“Rowling </a:t>
            </a:r>
            <a:r>
              <a:rPr lang="en-GB" sz="5500" dirty="0"/>
              <a:t>is loved for her stories, but also for her story. A contemporary Cinderella, she endured the cold flat and life on single-parent benefit. Then Harry happened and she went to the ball. Neil Murray, her husband, might be abashed to find himself cast as Prince Charming, but her life has changed as much as any scullery-maid turned princess</a:t>
            </a:r>
            <a:r>
              <a:rPr lang="en-GB" sz="5500" dirty="0" smtClean="0"/>
              <a:t>.”</a:t>
            </a:r>
            <a:endParaRPr lang="en-GB" sz="5500" dirty="0"/>
          </a:p>
          <a:p>
            <a:pPr marL="0" indent="0">
              <a:buNone/>
            </a:pPr>
            <a:r>
              <a:rPr lang="en-GB" sz="6200" b="1" dirty="0"/>
              <a:t>Question</a:t>
            </a:r>
          </a:p>
          <a:p>
            <a:pPr marL="400050" lvl="1" indent="0">
              <a:buNone/>
            </a:pPr>
            <a:r>
              <a:rPr lang="en-GB" sz="5500" b="1" dirty="0"/>
              <a:t>Look at lines 15–18. </a:t>
            </a:r>
            <a:r>
              <a:rPr lang="en-GB" sz="5500" b="1" dirty="0">
                <a:solidFill>
                  <a:schemeClr val="accent2">
                    <a:lumMod val="75000"/>
                  </a:schemeClr>
                </a:solidFill>
              </a:rPr>
              <a:t>In your own words, </a:t>
            </a:r>
            <a:r>
              <a:rPr lang="en-GB" sz="5500" b="1" dirty="0"/>
              <a:t>explain what comparisons the writer draws between JK Rowling and </a:t>
            </a:r>
            <a:r>
              <a:rPr lang="en-GB" sz="5500" b="1" dirty="0" smtClean="0"/>
              <a:t>Cinderella. (4)</a:t>
            </a:r>
            <a:endParaRPr lang="en-GB" sz="5500" b="1"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393280" y="2393280"/>
              <a:ext cx="5938560" cy="1688040"/>
            </p14:xfrm>
          </p:contentPart>
        </mc:Choice>
        <mc:Fallback xmlns="">
          <p:pic>
            <p:nvPicPr>
              <p:cNvPr id="4" name="Ink 3"/>
              <p:cNvPicPr/>
              <p:nvPr/>
            </p:nvPicPr>
            <p:blipFill>
              <a:blip r:embed="rId3"/>
              <a:stretch>
                <a:fillRect/>
              </a:stretch>
            </p:blipFill>
            <p:spPr>
              <a:xfrm>
                <a:off x="2383920" y="2383920"/>
                <a:ext cx="5957280" cy="1706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937440" y="2491560"/>
              <a:ext cx="7563960" cy="884160"/>
            </p14:xfrm>
          </p:contentPart>
        </mc:Choice>
        <mc:Fallback xmlns="">
          <p:pic>
            <p:nvPicPr>
              <p:cNvPr id="5" name="Ink 4"/>
              <p:cNvPicPr/>
              <p:nvPr/>
            </p:nvPicPr>
            <p:blipFill>
              <a:blip r:embed="rId5"/>
              <a:stretch>
                <a:fillRect/>
              </a:stretch>
            </p:blipFill>
            <p:spPr>
              <a:xfrm>
                <a:off x="928080" y="2482200"/>
                <a:ext cx="7582680" cy="902880"/>
              </a:xfrm>
              <a:prstGeom prst="rect">
                <a:avLst/>
              </a:prstGeom>
            </p:spPr>
          </p:pic>
        </mc:Fallback>
      </mc:AlternateContent>
      <p:sp>
        <p:nvSpPr>
          <p:cNvPr id="6" name="TextBox 5"/>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1414528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a:t>2</a:t>
            </a:r>
            <a:r>
              <a:rPr lang="en-GB" cap="all" dirty="0" smtClean="0"/>
              <a:t>. </a:t>
            </a:r>
            <a:r>
              <a:rPr lang="en-GB" cap="all" dirty="0"/>
              <a:t>Word choice</a:t>
            </a: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t>understand </a:t>
            </a:r>
            <a:r>
              <a:rPr lang="en-GB" dirty="0"/>
              <a:t>• connotations </a:t>
            </a:r>
            <a:r>
              <a:rPr lang="en-GB" dirty="0" smtClean="0"/>
              <a:t>• describe</a:t>
            </a:r>
            <a:endParaRPr lang="en-GB" dirty="0"/>
          </a:p>
          <a:p>
            <a:pPr marL="0" indent="0" algn="ctr">
              <a:buNone/>
            </a:pPr>
            <a:r>
              <a:rPr lang="en-GB" sz="6900" b="1" dirty="0">
                <a:solidFill>
                  <a:schemeClr val="accent2">
                    <a:lumMod val="75000"/>
                  </a:schemeClr>
                </a:solidFill>
              </a:rPr>
              <a:t>Quote individual words and   comment on their connotations (what the word makes you think of</a:t>
            </a:r>
            <a:r>
              <a:rPr lang="en-GB" sz="6900" b="1" dirty="0" smtClean="0">
                <a:solidFill>
                  <a:schemeClr val="accent2">
                    <a:lumMod val="75000"/>
                  </a:schemeClr>
                </a:solidFill>
              </a:rPr>
              <a:t>).</a:t>
            </a:r>
          </a:p>
          <a:p>
            <a:pPr marL="0" indent="0" algn="ctr">
              <a:buNone/>
            </a:pPr>
            <a:endParaRPr lang="en-GB" dirty="0" smtClean="0"/>
          </a:p>
          <a:p>
            <a:r>
              <a:rPr lang="en-GB" dirty="0" smtClean="0"/>
              <a:t>All answers should be in formal English. Do not include:</a:t>
            </a:r>
          </a:p>
          <a:p>
            <a:pPr lvl="1" fontAlgn="base"/>
            <a:r>
              <a:rPr lang="en-GB" sz="2600" dirty="0" smtClean="0"/>
              <a:t>slang/colloquialisms</a:t>
            </a:r>
            <a:endParaRPr lang="en-GB" sz="2600" dirty="0"/>
          </a:p>
          <a:p>
            <a:pPr lvl="1" fontAlgn="base"/>
            <a:r>
              <a:rPr lang="en-GB" sz="2600" dirty="0"/>
              <a:t>jargon</a:t>
            </a:r>
          </a:p>
          <a:p>
            <a:pPr lvl="1" fontAlgn="base"/>
            <a:r>
              <a:rPr lang="en-GB" sz="2600" dirty="0"/>
              <a:t>dialect</a:t>
            </a:r>
          </a:p>
          <a:p>
            <a:pPr lvl="1" fontAlgn="base"/>
            <a:r>
              <a:rPr lang="en-GB" sz="2600" dirty="0"/>
              <a:t>metaphorical   language (or other techniques)</a:t>
            </a:r>
          </a:p>
          <a:p>
            <a:pPr lvl="1" fontAlgn="base"/>
            <a:r>
              <a:rPr lang="en-GB" sz="2600" dirty="0"/>
              <a:t>lists/examples.</a:t>
            </a:r>
          </a:p>
          <a:p>
            <a:pPr lvl="1" fontAlgn="base"/>
            <a:r>
              <a:rPr lang="en-GB" sz="2600" dirty="0"/>
              <a:t>Do not try to ‘translate’ </a:t>
            </a:r>
            <a:r>
              <a:rPr lang="en-GB" sz="2600" dirty="0" smtClean="0"/>
              <a:t>word for </a:t>
            </a:r>
            <a:r>
              <a:rPr lang="en-GB" sz="2600" dirty="0"/>
              <a:t>word.</a:t>
            </a:r>
          </a:p>
          <a:p>
            <a:pPr fontAlgn="base"/>
            <a:r>
              <a:rPr lang="en-GB" dirty="0"/>
              <a:t>Your answer should cover </a:t>
            </a:r>
            <a:r>
              <a:rPr lang="en-GB" i="1" dirty="0"/>
              <a:t>all</a:t>
            </a:r>
            <a:r>
              <a:rPr lang="en-GB" dirty="0"/>
              <a:t> the lines the question specifies.</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5" name="Rectangle 4"/>
          <p:cNvSpPr/>
          <p:nvPr/>
        </p:nvSpPr>
        <p:spPr>
          <a:xfrm>
            <a:off x="395536" y="116632"/>
            <a:ext cx="8424936" cy="3816424"/>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6723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Word </a:t>
            </a:r>
            <a:r>
              <a:rPr lang="en-GB" cap="all" dirty="0">
                <a:solidFill>
                  <a:schemeClr val="tx1">
                    <a:lumMod val="50000"/>
                    <a:lumOff val="50000"/>
                  </a:schemeClr>
                </a:solidFill>
              </a:rPr>
              <a:t>choice</a:t>
            </a:r>
          </a:p>
        </p:txBody>
      </p:sp>
      <p:sp>
        <p:nvSpPr>
          <p:cNvPr id="3" name="Content Placeholder 2"/>
          <p:cNvSpPr>
            <a:spLocks noGrp="1"/>
          </p:cNvSpPr>
          <p:nvPr>
            <p:ph idx="1"/>
          </p:nvPr>
        </p:nvSpPr>
        <p:spPr/>
        <p:txBody>
          <a:bodyPr>
            <a:normAutofit fontScale="55000" lnSpcReduction="20000"/>
          </a:bodyPr>
          <a:lstStyle/>
          <a:p>
            <a:pPr marL="0" indent="0" algn="ctr">
              <a:buNone/>
            </a:pPr>
            <a:r>
              <a:rPr lang="en-GB" sz="6200" dirty="0" smtClean="0"/>
              <a:t>understand </a:t>
            </a:r>
            <a:r>
              <a:rPr lang="en-GB" sz="6200" dirty="0"/>
              <a:t>• connotations </a:t>
            </a:r>
            <a:r>
              <a:rPr lang="en-GB" sz="6200" dirty="0" smtClean="0"/>
              <a:t>• describe</a:t>
            </a:r>
            <a:endParaRPr lang="en-GB" sz="6200" dirty="0"/>
          </a:p>
          <a:p>
            <a:pPr marL="0" indent="0" algn="ctr">
              <a:buNone/>
            </a:pPr>
            <a:r>
              <a:rPr lang="en-GB" sz="9300" b="1" dirty="0" smtClean="0">
                <a:solidFill>
                  <a:schemeClr val="accent2">
                    <a:lumMod val="75000"/>
                  </a:schemeClr>
                </a:solidFill>
              </a:rPr>
              <a:t>SUGGESTED FORMULA</a:t>
            </a:r>
          </a:p>
          <a:p>
            <a:pPr marL="0" indent="0" algn="ctr">
              <a:buNone/>
            </a:pPr>
            <a:endParaRPr lang="en-GB" sz="5100" b="1" dirty="0" smtClean="0">
              <a:solidFill>
                <a:schemeClr val="accent2">
                  <a:lumMod val="75000"/>
                </a:schemeClr>
              </a:solidFill>
            </a:endParaRPr>
          </a:p>
          <a:p>
            <a:pPr marL="1143000" indent="-1143000" algn="ctr">
              <a:buAutoNum type="arabicPeriod"/>
            </a:pPr>
            <a:r>
              <a:rPr lang="en-GB" sz="5100" dirty="0" smtClean="0"/>
              <a:t>Quote the interesting word/phrase choice.</a:t>
            </a:r>
          </a:p>
          <a:p>
            <a:pPr marL="1143000" indent="-1143000" algn="ctr">
              <a:buAutoNum type="arabicPeriod"/>
            </a:pPr>
            <a:r>
              <a:rPr lang="en-GB" sz="5100" dirty="0" smtClean="0"/>
              <a:t>Explain the connotations of the word/phrase and why they are effective.</a:t>
            </a:r>
          </a:p>
          <a:p>
            <a:pPr marL="1143000" indent="-1143000" algn="ctr">
              <a:buAutoNum type="arabicPeriod"/>
            </a:pPr>
            <a:endParaRPr lang="en-GB" sz="5100" dirty="0"/>
          </a:p>
          <a:p>
            <a:pPr marL="0" indent="0">
              <a:buNone/>
            </a:pPr>
            <a:r>
              <a:rPr lang="en-GB" sz="5100" dirty="0" smtClean="0"/>
              <a:t>“The words ______________ make the author’s point effectively because connotations such as _______________ make the reader think _____________________.”</a:t>
            </a:r>
            <a:endParaRPr lang="en-GB" sz="5100" dirty="0"/>
          </a:p>
        </p:txBody>
      </p:sp>
      <p:sp>
        <p:nvSpPr>
          <p:cNvPr id="6" name="TextBox 5"/>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7" name="Rectangle 6"/>
          <p:cNvSpPr/>
          <p:nvPr/>
        </p:nvSpPr>
        <p:spPr>
          <a:xfrm>
            <a:off x="364735" y="1484784"/>
            <a:ext cx="8424936" cy="4968552"/>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3514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Word </a:t>
            </a:r>
            <a:r>
              <a:rPr lang="en-GB" cap="all" dirty="0">
                <a:solidFill>
                  <a:schemeClr val="tx1">
                    <a:lumMod val="50000"/>
                    <a:lumOff val="50000"/>
                  </a:schemeClr>
                </a:solidFill>
              </a:rPr>
              <a:t>choice</a:t>
            </a:r>
          </a:p>
        </p:txBody>
      </p:sp>
      <p:sp>
        <p:nvSpPr>
          <p:cNvPr id="3" name="Content Placeholder 2"/>
          <p:cNvSpPr>
            <a:spLocks noGrp="1"/>
          </p:cNvSpPr>
          <p:nvPr>
            <p:ph idx="1"/>
          </p:nvPr>
        </p:nvSpPr>
        <p:spPr/>
        <p:txBody>
          <a:bodyPr>
            <a:normAutofit fontScale="32500" lnSpcReduction="20000"/>
          </a:bodyPr>
          <a:lstStyle/>
          <a:p>
            <a:pPr marL="0" indent="0" algn="ctr">
              <a:buNone/>
            </a:pPr>
            <a:r>
              <a:rPr lang="en-GB" sz="6200" dirty="0" smtClean="0"/>
              <a:t>understand </a:t>
            </a:r>
            <a:r>
              <a:rPr lang="en-GB" sz="6200" dirty="0"/>
              <a:t>• connotations </a:t>
            </a:r>
            <a:r>
              <a:rPr lang="en-GB" sz="6200" dirty="0" smtClean="0"/>
              <a:t>• describe</a:t>
            </a:r>
            <a:endParaRPr lang="en-GB" sz="6200" dirty="0"/>
          </a:p>
          <a:p>
            <a:pPr marL="0" indent="0" algn="ctr">
              <a:buNone/>
            </a:pPr>
            <a:r>
              <a:rPr lang="en-GB" sz="6900" b="1" dirty="0">
                <a:solidFill>
                  <a:schemeClr val="accent2">
                    <a:lumMod val="75000"/>
                  </a:schemeClr>
                </a:solidFill>
              </a:rPr>
              <a:t>You must always quote if you are asked to identify word choice </a:t>
            </a:r>
            <a:r>
              <a:rPr lang="en-GB" sz="6900" b="1" dirty="0" smtClean="0">
                <a:solidFill>
                  <a:schemeClr val="accent2">
                    <a:lumMod val="75000"/>
                  </a:schemeClr>
                </a:solidFill>
              </a:rPr>
              <a:t>(</a:t>
            </a:r>
            <a:r>
              <a:rPr lang="en-GB" sz="6900" b="1" dirty="0">
                <a:solidFill>
                  <a:schemeClr val="accent2">
                    <a:lumMod val="75000"/>
                  </a:schemeClr>
                </a:solidFill>
              </a:rPr>
              <a:t>the only exception to this will be in the questions where the example of word choice is provided for you). </a:t>
            </a:r>
            <a:endParaRPr lang="en-GB" sz="6900" b="1" dirty="0" smtClean="0">
              <a:solidFill>
                <a:schemeClr val="accent2">
                  <a:lumMod val="75000"/>
                </a:schemeClr>
              </a:solidFill>
            </a:endParaRPr>
          </a:p>
          <a:p>
            <a:pPr marL="0" indent="0" algn="ctr">
              <a:buNone/>
            </a:pPr>
            <a:r>
              <a:rPr lang="en-GB" sz="6900" b="1" dirty="0" smtClean="0">
                <a:solidFill>
                  <a:schemeClr val="accent2">
                    <a:lumMod val="75000"/>
                  </a:schemeClr>
                </a:solidFill>
              </a:rPr>
              <a:t>You </a:t>
            </a:r>
            <a:r>
              <a:rPr lang="en-GB" sz="6900" b="1" dirty="0">
                <a:solidFill>
                  <a:schemeClr val="accent2">
                    <a:lumMod val="75000"/>
                  </a:schemeClr>
                </a:solidFill>
              </a:rPr>
              <a:t>should then offer some sort of analysis either by thinking about the meaning of the words (as in the example below) or the connotations.</a:t>
            </a:r>
          </a:p>
          <a:p>
            <a:pPr marL="0" indent="0" algn="ctr">
              <a:buNone/>
            </a:pPr>
            <a:endParaRPr lang="en-GB" sz="6900" b="1" dirty="0" smtClean="0">
              <a:solidFill>
                <a:schemeClr val="accent2">
                  <a:lumMod val="75000"/>
                </a:schemeClr>
              </a:solidFill>
            </a:endParaRPr>
          </a:p>
          <a:p>
            <a:pPr marL="0" indent="0">
              <a:buNone/>
            </a:pPr>
            <a:r>
              <a:rPr lang="en-GB" sz="6900" b="1" dirty="0" smtClean="0"/>
              <a:t>Example</a:t>
            </a:r>
            <a:endParaRPr lang="en-GB" sz="6900" b="1" dirty="0"/>
          </a:p>
          <a:p>
            <a:pPr marL="400050" lvl="1" indent="0">
              <a:buNone/>
            </a:pPr>
            <a:r>
              <a:rPr lang="en-GB" sz="6500" dirty="0" smtClean="0"/>
              <a:t>At </a:t>
            </a:r>
            <a:r>
              <a:rPr lang="en-GB" sz="6500" dirty="0"/>
              <a:t>the beginning of this month I was in a hellish yet beautiful place. </a:t>
            </a:r>
          </a:p>
          <a:p>
            <a:pPr marL="0" indent="0">
              <a:buNone/>
            </a:pPr>
            <a:endParaRPr lang="en-GB" sz="6900" b="1" dirty="0"/>
          </a:p>
          <a:p>
            <a:pPr marL="0" indent="0">
              <a:buNone/>
            </a:pPr>
            <a:r>
              <a:rPr lang="en-GB" sz="6900" b="1" dirty="0"/>
              <a:t>Question</a:t>
            </a:r>
          </a:p>
          <a:p>
            <a:pPr marL="400050" lvl="1" indent="0">
              <a:buNone/>
            </a:pPr>
            <a:r>
              <a:rPr lang="en-GB" sz="6500" b="1" dirty="0"/>
              <a:t>What is surprising about the author’s word choice in this line</a:t>
            </a:r>
            <a:r>
              <a:rPr lang="en-GB" sz="6500" b="1" dirty="0" smtClean="0"/>
              <a:t>? (2)</a:t>
            </a:r>
            <a:endParaRPr lang="en-GB" sz="6500" b="1" dirty="0"/>
          </a:p>
          <a:p>
            <a:pPr marL="0" indent="0">
              <a:buNone/>
            </a:pPr>
            <a:endParaRPr lang="en-GB" sz="6900" b="1" dirty="0"/>
          </a:p>
          <a:p>
            <a:pPr marL="0" indent="0">
              <a:buNone/>
            </a:pPr>
            <a:r>
              <a:rPr lang="en-GB" sz="6900" b="1" dirty="0"/>
              <a:t>Answer</a:t>
            </a:r>
          </a:p>
          <a:p>
            <a:pPr marL="400050" lvl="1" indent="0">
              <a:buNone/>
            </a:pPr>
            <a:r>
              <a:rPr lang="en-GB" sz="6500" dirty="0" smtClean="0"/>
              <a:t>“</a:t>
            </a:r>
            <a:r>
              <a:rPr lang="en-GB" sz="6500" dirty="0"/>
              <a:t>hellish yet beautiful”</a:t>
            </a:r>
          </a:p>
          <a:p>
            <a:pPr marL="400050" lvl="1" indent="0">
              <a:buNone/>
            </a:pPr>
            <a:r>
              <a:rPr lang="en-GB" sz="6500" dirty="0" smtClean="0"/>
              <a:t>These </a:t>
            </a:r>
            <a:r>
              <a:rPr lang="en-GB" sz="6500" dirty="0"/>
              <a:t>words are contradictory, which makes the </a:t>
            </a:r>
            <a:r>
              <a:rPr lang="en-GB" sz="6500" dirty="0" smtClean="0"/>
              <a:t>expression </a:t>
            </a:r>
            <a:r>
              <a:rPr lang="en-GB" sz="6500" dirty="0"/>
              <a:t>surprising</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687600" y="3598560"/>
              <a:ext cx="6867360" cy="2402640"/>
            </p14:xfrm>
          </p:contentPart>
        </mc:Choice>
        <mc:Fallback xmlns="">
          <p:pic>
            <p:nvPicPr>
              <p:cNvPr id="4" name="Ink 3"/>
              <p:cNvPicPr/>
              <p:nvPr/>
            </p:nvPicPr>
            <p:blipFill>
              <a:blip r:embed="rId3"/>
              <a:stretch>
                <a:fillRect/>
              </a:stretch>
            </p:blipFill>
            <p:spPr>
              <a:xfrm>
                <a:off x="678240" y="3589200"/>
                <a:ext cx="6886080" cy="2421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384120" y="5929200"/>
              <a:ext cx="437760" cy="393480"/>
            </p14:xfrm>
          </p:contentPart>
        </mc:Choice>
        <mc:Fallback xmlns="">
          <p:pic>
            <p:nvPicPr>
              <p:cNvPr id="5" name="Ink 4"/>
              <p:cNvPicPr/>
              <p:nvPr/>
            </p:nvPicPr>
            <p:blipFill>
              <a:blip r:embed="rId5"/>
              <a:stretch>
                <a:fillRect/>
              </a:stretch>
            </p:blipFill>
            <p:spPr>
              <a:xfrm>
                <a:off x="374760" y="5919840"/>
                <a:ext cx="456480" cy="412200"/>
              </a:xfrm>
              <a:prstGeom prst="rect">
                <a:avLst/>
              </a:prstGeom>
            </p:spPr>
          </p:pic>
        </mc:Fallback>
      </mc:AlternateContent>
      <p:sp>
        <p:nvSpPr>
          <p:cNvPr id="6" name="TextBox 5"/>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789557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Word </a:t>
            </a:r>
            <a:r>
              <a:rPr lang="en-GB" cap="all" dirty="0">
                <a:solidFill>
                  <a:schemeClr val="tx1">
                    <a:lumMod val="50000"/>
                    <a:lumOff val="50000"/>
                  </a:schemeClr>
                </a:solidFill>
              </a:rPr>
              <a:t>choice</a:t>
            </a:r>
          </a:p>
        </p:txBody>
      </p:sp>
      <p:sp>
        <p:nvSpPr>
          <p:cNvPr id="3" name="Content Placeholder 2"/>
          <p:cNvSpPr>
            <a:spLocks noGrp="1"/>
          </p:cNvSpPr>
          <p:nvPr>
            <p:ph idx="1"/>
          </p:nvPr>
        </p:nvSpPr>
        <p:spPr/>
        <p:txBody>
          <a:bodyPr>
            <a:normAutofit fontScale="32500" lnSpcReduction="20000"/>
          </a:bodyPr>
          <a:lstStyle/>
          <a:p>
            <a:pPr marL="0" indent="0" algn="ctr">
              <a:buNone/>
            </a:pPr>
            <a:r>
              <a:rPr lang="en-GB" sz="6200" dirty="0" smtClean="0"/>
              <a:t>understand </a:t>
            </a:r>
            <a:r>
              <a:rPr lang="en-GB" sz="6200" dirty="0"/>
              <a:t>• connotations </a:t>
            </a:r>
            <a:r>
              <a:rPr lang="en-GB" sz="6200" dirty="0" smtClean="0"/>
              <a:t>• describe</a:t>
            </a:r>
            <a:endParaRPr lang="en-GB" sz="6200"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a:buNone/>
            </a:pPr>
            <a:r>
              <a:rPr lang="en-GB" sz="7200" b="1" dirty="0" smtClean="0"/>
              <a:t>Example 1</a:t>
            </a:r>
            <a:endParaRPr lang="en-GB" sz="7200" b="1" dirty="0"/>
          </a:p>
          <a:p>
            <a:pPr marL="400050" lvl="1" indent="0">
              <a:buNone/>
            </a:pPr>
            <a:r>
              <a:rPr lang="en-GB" sz="7200" dirty="0" smtClean="0"/>
              <a:t>“By </a:t>
            </a:r>
            <a:r>
              <a:rPr lang="en-GB" sz="7200" dirty="0"/>
              <a:t>now most of us know that the version of reality on offer is one shaped by a multimillion-pound business with slick production values, and yet we willingly suspend our disbelief week after week, month after month, in the name of entertainment. Is there something lacking in our daily lives that draws us so inexorably into Cowell’s web</a:t>
            </a:r>
            <a:r>
              <a:rPr lang="en-GB" sz="7200" dirty="0" smtClean="0"/>
              <a:t>?”</a:t>
            </a:r>
            <a:endParaRPr lang="en-GB" sz="7200" dirty="0"/>
          </a:p>
          <a:p>
            <a:pPr marL="0" indent="0">
              <a:buNone/>
            </a:pPr>
            <a:endParaRPr lang="en-GB" sz="7200" b="1" dirty="0"/>
          </a:p>
          <a:p>
            <a:pPr marL="0" indent="0">
              <a:buNone/>
            </a:pPr>
            <a:r>
              <a:rPr lang="en-GB" sz="7200" b="1" dirty="0"/>
              <a:t>Question</a:t>
            </a:r>
          </a:p>
          <a:p>
            <a:pPr marL="400050" lvl="1" indent="0">
              <a:buNone/>
            </a:pPr>
            <a:r>
              <a:rPr lang="en-GB" sz="7200" b="1" dirty="0"/>
              <a:t>Comment on the writer’s use of word choice in the final sentence of this </a:t>
            </a:r>
            <a:r>
              <a:rPr lang="en-GB" sz="7200" b="1" dirty="0" smtClean="0"/>
              <a:t>paragraph. (2)</a:t>
            </a:r>
            <a:endParaRPr lang="en-GB" sz="7200" b="1" dirty="0"/>
          </a:p>
          <a:p>
            <a:pPr marL="0" indent="0">
              <a:buNone/>
            </a:pPr>
            <a:endParaRPr lang="en-GB" sz="7200" b="1"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919800" y="2312640"/>
              <a:ext cx="6831360" cy="2938320"/>
            </p14:xfrm>
          </p:contentPart>
        </mc:Choice>
        <mc:Fallback xmlns="">
          <p:pic>
            <p:nvPicPr>
              <p:cNvPr id="4" name="Ink 3"/>
              <p:cNvPicPr/>
              <p:nvPr/>
            </p:nvPicPr>
            <p:blipFill>
              <a:blip r:embed="rId3"/>
              <a:stretch>
                <a:fillRect/>
              </a:stretch>
            </p:blipFill>
            <p:spPr>
              <a:xfrm>
                <a:off x="910440" y="2303280"/>
                <a:ext cx="6850080" cy="295704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058482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Word </a:t>
            </a:r>
            <a:r>
              <a:rPr lang="en-GB" cap="all" dirty="0">
                <a:solidFill>
                  <a:schemeClr val="tx1">
                    <a:lumMod val="50000"/>
                    <a:lumOff val="50000"/>
                  </a:schemeClr>
                </a:solidFill>
              </a:rPr>
              <a:t>choice</a:t>
            </a:r>
          </a:p>
        </p:txBody>
      </p:sp>
      <p:sp>
        <p:nvSpPr>
          <p:cNvPr id="3" name="Content Placeholder 2"/>
          <p:cNvSpPr>
            <a:spLocks noGrp="1"/>
          </p:cNvSpPr>
          <p:nvPr>
            <p:ph idx="1"/>
          </p:nvPr>
        </p:nvSpPr>
        <p:spPr/>
        <p:txBody>
          <a:bodyPr>
            <a:normAutofit fontScale="32500" lnSpcReduction="20000"/>
          </a:bodyPr>
          <a:lstStyle/>
          <a:p>
            <a:pPr marL="0" indent="0" algn="ctr">
              <a:buNone/>
            </a:pPr>
            <a:r>
              <a:rPr lang="en-GB" sz="6200" dirty="0" smtClean="0"/>
              <a:t>understand </a:t>
            </a:r>
            <a:r>
              <a:rPr lang="en-GB" sz="6200" dirty="0"/>
              <a:t>• connotations </a:t>
            </a:r>
            <a:r>
              <a:rPr lang="en-GB" sz="6200" dirty="0" smtClean="0"/>
              <a:t>• describe</a:t>
            </a:r>
            <a:endParaRPr lang="en-GB" sz="6200"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a:buNone/>
            </a:pPr>
            <a:r>
              <a:rPr lang="en-GB" sz="7200" b="1" dirty="0"/>
              <a:t>Example </a:t>
            </a:r>
            <a:r>
              <a:rPr lang="en-GB" sz="7200" b="1" dirty="0" smtClean="0"/>
              <a:t>2</a:t>
            </a:r>
            <a:endParaRPr lang="en-GB" sz="7200" b="1" dirty="0"/>
          </a:p>
          <a:p>
            <a:pPr marL="400050" lvl="1" indent="0">
              <a:buNone/>
            </a:pPr>
            <a:r>
              <a:rPr lang="en-GB" sz="7200" dirty="0" smtClean="0"/>
              <a:t>I </a:t>
            </a:r>
            <a:r>
              <a:rPr lang="en-GB" sz="7200" dirty="0"/>
              <a:t>only began to grasp this a few months ago when I travelled to Xi’an to visit the First Emperor’s mind-boggling mausoleum, home to his Terracotta Army. “This is one of the people who changed the world,” said Neil MacGregor, director of the British Museum. “There are terribly few historical figures whose achievements lasted like that. This is really one of the great, great figures in human history.”</a:t>
            </a:r>
          </a:p>
          <a:p>
            <a:pPr marL="0" indent="0">
              <a:buNone/>
            </a:pPr>
            <a:endParaRPr lang="en-GB" sz="7200" b="1" dirty="0"/>
          </a:p>
          <a:p>
            <a:pPr marL="0" indent="0">
              <a:buNone/>
            </a:pPr>
            <a:r>
              <a:rPr lang="en-GB" sz="7200" b="1" dirty="0"/>
              <a:t>Question</a:t>
            </a:r>
          </a:p>
          <a:p>
            <a:pPr marL="400050" lvl="1" indent="0">
              <a:buNone/>
            </a:pPr>
            <a:r>
              <a:rPr lang="en-GB" sz="7200" b="1" dirty="0"/>
              <a:t>Show how any one feature of Neil MacGregor’s word choice makes it clear that he thinks of </a:t>
            </a:r>
            <a:r>
              <a:rPr lang="en-GB" sz="7200" b="1" dirty="0" smtClean="0"/>
              <a:t>the First Emperor </a:t>
            </a:r>
            <a:r>
              <a:rPr lang="en-GB" sz="7200" b="1" dirty="0"/>
              <a:t>as someone special.	(2</a:t>
            </a:r>
            <a:r>
              <a:rPr lang="en-GB" sz="7200" b="1" dirty="0" smtClean="0"/>
              <a:t>)</a:t>
            </a:r>
            <a:endParaRPr lang="en-GB" sz="7200" b="1"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687600" y="2044800"/>
              <a:ext cx="7376400" cy="2027520"/>
            </p14:xfrm>
          </p:contentPart>
        </mc:Choice>
        <mc:Fallback xmlns="">
          <p:pic>
            <p:nvPicPr>
              <p:cNvPr id="5" name="Ink 4"/>
              <p:cNvPicPr/>
              <p:nvPr/>
            </p:nvPicPr>
            <p:blipFill>
              <a:blip r:embed="rId3"/>
              <a:stretch>
                <a:fillRect/>
              </a:stretch>
            </p:blipFill>
            <p:spPr>
              <a:xfrm>
                <a:off x="678240" y="2035440"/>
                <a:ext cx="7395120" cy="2046240"/>
              </a:xfrm>
              <a:prstGeom prst="rect">
                <a:avLst/>
              </a:prstGeom>
            </p:spPr>
          </p:pic>
        </mc:Fallback>
      </mc:AlternateContent>
      <p:sp>
        <p:nvSpPr>
          <p:cNvPr id="6" name="TextBox 5"/>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014081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Word </a:t>
            </a:r>
            <a:r>
              <a:rPr lang="en-GB" cap="all" dirty="0">
                <a:solidFill>
                  <a:schemeClr val="tx1">
                    <a:lumMod val="50000"/>
                    <a:lumOff val="50000"/>
                  </a:schemeClr>
                </a:solidFill>
              </a:rPr>
              <a:t>choice</a:t>
            </a:r>
          </a:p>
        </p:txBody>
      </p:sp>
      <p:sp>
        <p:nvSpPr>
          <p:cNvPr id="3" name="Content Placeholder 2"/>
          <p:cNvSpPr>
            <a:spLocks noGrp="1"/>
          </p:cNvSpPr>
          <p:nvPr>
            <p:ph idx="1"/>
          </p:nvPr>
        </p:nvSpPr>
        <p:spPr/>
        <p:txBody>
          <a:bodyPr>
            <a:normAutofit fontScale="40000" lnSpcReduction="20000"/>
          </a:bodyPr>
          <a:lstStyle/>
          <a:p>
            <a:pPr marL="0" indent="0" algn="ctr">
              <a:buNone/>
            </a:pPr>
            <a:r>
              <a:rPr lang="en-GB" sz="6200" dirty="0" smtClean="0"/>
              <a:t>understand </a:t>
            </a:r>
            <a:r>
              <a:rPr lang="en-GB" sz="6200" dirty="0"/>
              <a:t>• connotations </a:t>
            </a:r>
            <a:r>
              <a:rPr lang="en-GB" sz="6200" dirty="0" smtClean="0"/>
              <a:t>• describe</a:t>
            </a:r>
            <a:endParaRPr lang="en-GB" sz="6200"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a:buNone/>
            </a:pPr>
            <a:r>
              <a:rPr lang="en-GB" sz="7000" b="1" dirty="0"/>
              <a:t>Example </a:t>
            </a:r>
            <a:r>
              <a:rPr lang="en-GB" sz="7000" b="1" dirty="0" smtClean="0"/>
              <a:t>3</a:t>
            </a:r>
            <a:endParaRPr lang="en-GB" sz="7000" b="1" dirty="0"/>
          </a:p>
          <a:p>
            <a:pPr marL="400050" lvl="1" indent="0">
              <a:buNone/>
            </a:pPr>
            <a:r>
              <a:rPr lang="en-GB" sz="5800" dirty="0"/>
              <a:t>The missing part of the Cinderella story is what happens when she puts on the glass slipper and disappears into the palace. Rowling filled in the blanks, describing to Jeremy Paxman how she has to cope with begging letters, journalists rifling through her bins, photographers lurking on the beach, and strangers accosting her in the supermarket.</a:t>
            </a:r>
          </a:p>
          <a:p>
            <a:pPr marL="0" indent="0">
              <a:buNone/>
            </a:pPr>
            <a:endParaRPr lang="en-GB" sz="7000" b="1" dirty="0"/>
          </a:p>
          <a:p>
            <a:pPr marL="0" indent="0">
              <a:buNone/>
            </a:pPr>
            <a:r>
              <a:rPr lang="en-GB" sz="7000" b="1" dirty="0"/>
              <a:t>Question</a:t>
            </a:r>
          </a:p>
          <a:p>
            <a:pPr marL="400050" lvl="1" indent="0">
              <a:buNone/>
            </a:pPr>
            <a:r>
              <a:rPr lang="en-GB" sz="5800" b="1" dirty="0"/>
              <a:t>Explain how the writer’s word choice in lines 19–22 helps to show the negative effects of </a:t>
            </a:r>
            <a:r>
              <a:rPr lang="en-GB" sz="5800" b="1" dirty="0" smtClean="0"/>
              <a:t>fame. (4)</a:t>
            </a:r>
            <a:endParaRPr lang="en-GB" sz="5800" b="1"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3184902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3. CONTEXT</a:t>
            </a:r>
            <a:endParaRPr lang="en-GB" cap="all"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smtClean="0"/>
              <a:t>understand </a:t>
            </a:r>
            <a:r>
              <a:rPr lang="en-GB" dirty="0"/>
              <a:t>• </a:t>
            </a:r>
            <a:r>
              <a:rPr lang="en-GB" dirty="0" smtClean="0"/>
              <a:t>context • explain</a:t>
            </a:r>
            <a:endParaRPr lang="en-GB" dirty="0"/>
          </a:p>
          <a:p>
            <a:pPr marL="0" indent="0" algn="ctr">
              <a:buNone/>
            </a:pPr>
            <a:r>
              <a:rPr lang="en-GB" sz="6900" b="1" dirty="0">
                <a:solidFill>
                  <a:schemeClr val="accent2">
                    <a:lumMod val="75000"/>
                  </a:schemeClr>
                </a:solidFill>
              </a:rPr>
              <a:t>Asks you to explain how you </a:t>
            </a:r>
            <a:r>
              <a:rPr lang="en-GB" sz="6900" b="1" dirty="0" smtClean="0">
                <a:solidFill>
                  <a:schemeClr val="accent2">
                    <a:lumMod val="75000"/>
                  </a:schemeClr>
                </a:solidFill>
              </a:rPr>
              <a:t>got </a:t>
            </a:r>
            <a:r>
              <a:rPr lang="en-GB" sz="6900" b="1" dirty="0">
                <a:solidFill>
                  <a:schemeClr val="accent2">
                    <a:lumMod val="75000"/>
                  </a:schemeClr>
                </a:solidFill>
              </a:rPr>
              <a:t>the meaning of a word/phrase from the words around it.</a:t>
            </a:r>
          </a:p>
          <a:p>
            <a:pPr marL="0" indent="0" algn="ctr">
              <a:buNone/>
            </a:pPr>
            <a:endParaRPr lang="en-GB" dirty="0" smtClean="0"/>
          </a:p>
          <a:p>
            <a:pPr fontAlgn="base"/>
            <a:r>
              <a:rPr lang="en-GB" dirty="0" smtClean="0"/>
              <a:t>Give the meaning of the word/phrase.</a:t>
            </a:r>
            <a:endParaRPr lang="en-GB" dirty="0"/>
          </a:p>
          <a:p>
            <a:pPr fontAlgn="base"/>
            <a:r>
              <a:rPr lang="en-GB" dirty="0" smtClean="0"/>
              <a:t>Quote from </a:t>
            </a:r>
            <a:r>
              <a:rPr lang="en-GB" dirty="0"/>
              <a:t>the context the bit that helps you get the meaning.</a:t>
            </a:r>
          </a:p>
          <a:p>
            <a:pPr fontAlgn="base"/>
            <a:r>
              <a:rPr lang="en-GB" dirty="0"/>
              <a:t>Look </a:t>
            </a:r>
            <a:r>
              <a:rPr lang="en-GB" dirty="0" smtClean="0"/>
              <a:t>for:</a:t>
            </a:r>
          </a:p>
          <a:p>
            <a:pPr lvl="1" fontAlgn="base"/>
            <a:r>
              <a:rPr lang="en-GB" dirty="0" smtClean="0"/>
              <a:t>synonyms/antonyms</a:t>
            </a:r>
            <a:endParaRPr lang="en-GB" dirty="0"/>
          </a:p>
          <a:p>
            <a:pPr lvl="1" fontAlgn="base"/>
            <a:r>
              <a:rPr lang="en-GB" dirty="0" smtClean="0"/>
              <a:t>examples </a:t>
            </a:r>
            <a:r>
              <a:rPr lang="en-GB" dirty="0"/>
              <a:t>of patterns in the sentence, </a:t>
            </a:r>
            <a:r>
              <a:rPr lang="en-GB" dirty="0" err="1"/>
              <a:t>eg</a:t>
            </a:r>
            <a:r>
              <a:rPr lang="en-GB" dirty="0"/>
              <a:t> </a:t>
            </a:r>
            <a:r>
              <a:rPr lang="en-GB" dirty="0" smtClean="0"/>
              <a:t>pairs of opposites, lists of similar things</a:t>
            </a:r>
            <a:endParaRPr lang="en-GB" dirty="0"/>
          </a:p>
          <a:p>
            <a:pPr lvl="1" fontAlgn="base"/>
            <a:r>
              <a:rPr lang="en-GB" dirty="0" smtClean="0"/>
              <a:t>punctuation</a:t>
            </a:r>
            <a:r>
              <a:rPr lang="en-GB" dirty="0"/>
              <a:t>, </a:t>
            </a:r>
            <a:r>
              <a:rPr lang="en-GB" dirty="0" err="1"/>
              <a:t>eg</a:t>
            </a:r>
            <a:r>
              <a:rPr lang="en-GB" dirty="0"/>
              <a:t> </a:t>
            </a:r>
            <a:r>
              <a:rPr lang="en-GB" dirty="0" smtClean="0"/>
              <a:t>parenthesis/colon/dash might introduce/contain </a:t>
            </a:r>
            <a:r>
              <a:rPr lang="en-GB" dirty="0"/>
              <a:t>an explanation</a:t>
            </a:r>
          </a:p>
          <a:p>
            <a:pPr fontAlgn="base"/>
            <a:r>
              <a:rPr lang="en-GB" dirty="0"/>
              <a:t>Explain how the quote gave you   the meaning.</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58840" y="2839680"/>
              <a:ext cx="572040" cy="1045080"/>
            </p14:xfrm>
          </p:contentPart>
        </mc:Choice>
        <mc:Fallback xmlns="">
          <p:pic>
            <p:nvPicPr>
              <p:cNvPr id="4" name="Ink 3"/>
              <p:cNvPicPr/>
              <p:nvPr/>
            </p:nvPicPr>
            <p:blipFill>
              <a:blip r:embed="rId3"/>
              <a:stretch>
                <a:fillRect/>
              </a:stretch>
            </p:blipFill>
            <p:spPr>
              <a:xfrm>
                <a:off x="249480" y="2830320"/>
                <a:ext cx="590760" cy="106380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188640"/>
            <a:ext cx="8424936" cy="2880320"/>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362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CONTEXT</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context • explain</a:t>
            </a:r>
            <a:endParaRPr lang="en-GB" dirty="0"/>
          </a:p>
          <a:p>
            <a:pPr marL="0" indent="0" algn="ctr">
              <a:buNone/>
            </a:pPr>
            <a:r>
              <a:rPr lang="en-GB" sz="6900" b="1" dirty="0" smtClean="0">
                <a:solidFill>
                  <a:schemeClr val="accent2">
                    <a:lumMod val="75000"/>
                  </a:schemeClr>
                </a:solidFill>
              </a:rPr>
              <a:t>FORMULA</a:t>
            </a:r>
            <a:endParaRPr lang="en-GB" dirty="0"/>
          </a:p>
        </p:txBody>
      </p:sp>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1844824"/>
            <a:ext cx="8424936" cy="4752528"/>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5651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CONTEXT</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t>understand </a:t>
            </a:r>
            <a:r>
              <a:rPr lang="en-GB" dirty="0"/>
              <a:t>• </a:t>
            </a:r>
            <a:r>
              <a:rPr lang="en-GB" dirty="0" smtClean="0"/>
              <a:t>context • explain</a:t>
            </a:r>
            <a:endParaRPr lang="en-GB" dirty="0"/>
          </a:p>
          <a:p>
            <a:pPr marL="0" indent="0" algn="ctr">
              <a:buNone/>
            </a:pPr>
            <a:r>
              <a:rPr lang="en-GB" sz="6900" b="1" dirty="0">
                <a:solidFill>
                  <a:schemeClr val="accent2">
                    <a:lumMod val="75000"/>
                  </a:schemeClr>
                </a:solidFill>
              </a:rPr>
              <a:t>T</a:t>
            </a:r>
            <a:r>
              <a:rPr lang="en-GB" sz="6900" b="1" dirty="0" smtClean="0">
                <a:solidFill>
                  <a:schemeClr val="accent2">
                    <a:lumMod val="75000"/>
                  </a:schemeClr>
                </a:solidFill>
              </a:rPr>
              <a:t>hese </a:t>
            </a:r>
            <a:r>
              <a:rPr lang="en-GB" sz="6900" b="1" dirty="0">
                <a:solidFill>
                  <a:schemeClr val="accent2">
                    <a:lumMod val="75000"/>
                  </a:schemeClr>
                </a:solidFill>
              </a:rPr>
              <a:t>questions are intended simply to test your ability to work out what a word might mean from the context in which you find it.</a:t>
            </a:r>
          </a:p>
          <a:p>
            <a:pPr marL="0" indent="0" fontAlgn="base">
              <a:buNone/>
            </a:pPr>
            <a:endParaRPr lang="en-GB" dirty="0"/>
          </a:p>
          <a:p>
            <a:pPr fontAlgn="base"/>
            <a:r>
              <a:rPr lang="en-GB" sz="3600" dirty="0"/>
              <a:t>Use the following formula</a:t>
            </a:r>
            <a:r>
              <a:rPr lang="en-GB" sz="3600" dirty="0" smtClean="0"/>
              <a:t>:</a:t>
            </a:r>
            <a:endParaRPr lang="en-GB" sz="3600" dirty="0"/>
          </a:p>
          <a:p>
            <a:pPr lvl="1" fontAlgn="base"/>
            <a:r>
              <a:rPr lang="en-GB" sz="3100" dirty="0" smtClean="0"/>
              <a:t>‘___________’ </a:t>
            </a:r>
            <a:r>
              <a:rPr lang="en-GB" sz="3100" dirty="0"/>
              <a:t>means ____________</a:t>
            </a:r>
          </a:p>
          <a:p>
            <a:pPr lvl="1" fontAlgn="base"/>
            <a:r>
              <a:rPr lang="en-GB" sz="3100" dirty="0" smtClean="0"/>
              <a:t>The </a:t>
            </a:r>
            <a:r>
              <a:rPr lang="en-GB" sz="3100" dirty="0"/>
              <a:t>word/words ‘_______________’ helped me understand this because it/they suggest(s) _____________________</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178640" y="5018400"/>
              <a:ext cx="4572360" cy="1652400"/>
            </p14:xfrm>
          </p:contentPart>
        </mc:Choice>
        <mc:Fallback xmlns="">
          <p:pic>
            <p:nvPicPr>
              <p:cNvPr id="4" name="Ink 3"/>
              <p:cNvPicPr/>
              <p:nvPr/>
            </p:nvPicPr>
            <p:blipFill>
              <a:blip r:embed="rId3"/>
              <a:stretch>
                <a:fillRect/>
              </a:stretch>
            </p:blipFill>
            <p:spPr>
              <a:xfrm>
                <a:off x="1169280" y="5009040"/>
                <a:ext cx="4591080" cy="167112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100645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HOWTO GUIDE</a:t>
            </a:r>
            <a:endParaRPr lang="en-GB" cap="all" dirty="0"/>
          </a:p>
        </p:txBody>
      </p:sp>
      <p:sp>
        <p:nvSpPr>
          <p:cNvPr id="3" name="Content Placeholder 2"/>
          <p:cNvSpPr>
            <a:spLocks noGrp="1"/>
          </p:cNvSpPr>
          <p:nvPr>
            <p:ph idx="1"/>
          </p:nvPr>
        </p:nvSpPr>
        <p:spPr>
          <a:xfrm>
            <a:off x="457200" y="1052736"/>
            <a:ext cx="8229600" cy="720080"/>
          </a:xfrm>
        </p:spPr>
        <p:txBody>
          <a:bodyPr>
            <a:normAutofit/>
          </a:bodyPr>
          <a:lstStyle/>
          <a:p>
            <a:pPr marL="0" indent="0" algn="ctr">
              <a:buNone/>
            </a:pPr>
            <a:r>
              <a:rPr lang="en-GB" dirty="0" smtClean="0"/>
              <a:t>read </a:t>
            </a:r>
            <a:r>
              <a:rPr lang="en-GB" dirty="0"/>
              <a:t>• </a:t>
            </a:r>
            <a:r>
              <a:rPr lang="en-GB" dirty="0" smtClean="0"/>
              <a:t>breathe</a:t>
            </a:r>
            <a:endParaRPr lang="en-GB" dirty="0"/>
          </a:p>
        </p:txBody>
      </p:sp>
      <p:sp>
        <p:nvSpPr>
          <p:cNvPr id="4" name="TextBox 3"/>
          <p:cNvSpPr txBox="1"/>
          <p:nvPr/>
        </p:nvSpPr>
        <p:spPr>
          <a:xfrm>
            <a:off x="431540" y="2053292"/>
            <a:ext cx="4248472" cy="4832092"/>
          </a:xfrm>
          <a:prstGeom prst="rect">
            <a:avLst/>
          </a:prstGeom>
          <a:noFill/>
        </p:spPr>
        <p:txBody>
          <a:bodyPr wrap="square" numCol="1" rtlCol="0">
            <a:spAutoFit/>
          </a:bodyPr>
          <a:lstStyle/>
          <a:p>
            <a:pPr marL="514350" indent="-514350">
              <a:buFont typeface="+mj-lt"/>
              <a:buAutoNum type="arabicPeriod"/>
            </a:pPr>
            <a:r>
              <a:rPr lang="en-GB" sz="2800" dirty="0"/>
              <a:t>OWN WORDS</a:t>
            </a:r>
          </a:p>
          <a:p>
            <a:pPr marL="514350" indent="-514350">
              <a:buAutoNum type="arabicPeriod"/>
            </a:pPr>
            <a:r>
              <a:rPr lang="en-GB" sz="2800" dirty="0"/>
              <a:t>WORD CHOICE</a:t>
            </a:r>
          </a:p>
          <a:p>
            <a:pPr marL="514350" indent="-514350">
              <a:buAutoNum type="arabicPeriod"/>
            </a:pPr>
            <a:r>
              <a:rPr lang="en-GB" sz="2800" dirty="0"/>
              <a:t>CONTEXT</a:t>
            </a:r>
          </a:p>
          <a:p>
            <a:pPr marL="514350" indent="-514350">
              <a:buAutoNum type="arabicPeriod"/>
            </a:pPr>
            <a:r>
              <a:rPr lang="en-GB" sz="2800" dirty="0"/>
              <a:t>LINK</a:t>
            </a:r>
          </a:p>
          <a:p>
            <a:pPr marL="514350" indent="-514350">
              <a:buAutoNum type="arabicPeriod"/>
            </a:pPr>
            <a:r>
              <a:rPr lang="en-GB" sz="2800" dirty="0"/>
              <a:t>IMAGERY</a:t>
            </a:r>
          </a:p>
          <a:p>
            <a:pPr marL="514350" indent="-514350">
              <a:buAutoNum type="arabicPeriod"/>
            </a:pPr>
            <a:r>
              <a:rPr lang="en-GB" sz="2800" dirty="0"/>
              <a:t>CONTRAST</a:t>
            </a:r>
          </a:p>
          <a:p>
            <a:pPr marL="514350" indent="-514350">
              <a:buAutoNum type="arabicPeriod"/>
            </a:pPr>
            <a:r>
              <a:rPr lang="en-GB" sz="2800" dirty="0"/>
              <a:t>SENTENCE STRUCTURE</a:t>
            </a:r>
          </a:p>
          <a:p>
            <a:pPr marL="514350" indent="-514350">
              <a:buAutoNum type="arabicPeriod"/>
            </a:pPr>
            <a:r>
              <a:rPr lang="en-GB" sz="2800" dirty="0"/>
              <a:t>TONE</a:t>
            </a:r>
          </a:p>
          <a:p>
            <a:pPr marL="514350" indent="-514350">
              <a:buAutoNum type="arabicPeriod"/>
            </a:pPr>
            <a:r>
              <a:rPr lang="en-GB" sz="2800" dirty="0"/>
              <a:t>LANGUAGE</a:t>
            </a:r>
          </a:p>
          <a:p>
            <a:pPr marL="514350" indent="-514350">
              <a:buAutoNum type="arabicPeriod"/>
            </a:pPr>
            <a:r>
              <a:rPr lang="en-GB" sz="2800" dirty="0"/>
              <a:t>CONCLUSION</a:t>
            </a:r>
          </a:p>
          <a:p>
            <a:endParaRPr lang="en-GB" sz="2800" dirty="0"/>
          </a:p>
        </p:txBody>
      </p:sp>
      <p:sp>
        <p:nvSpPr>
          <p:cNvPr id="6" name="TextBox 5"/>
          <p:cNvSpPr txBox="1"/>
          <p:nvPr/>
        </p:nvSpPr>
        <p:spPr>
          <a:xfrm>
            <a:off x="6156176" y="1700808"/>
            <a:ext cx="2520280" cy="369332"/>
          </a:xfrm>
          <a:prstGeom prst="rect">
            <a:avLst/>
          </a:prstGeom>
          <a:noFill/>
        </p:spPr>
        <p:txBody>
          <a:bodyPr wrap="square" rtlCol="0">
            <a:spAutoFit/>
          </a:bodyPr>
          <a:lstStyle/>
          <a:p>
            <a:r>
              <a:rPr lang="en-GB" dirty="0" smtClean="0"/>
              <a:t>Difficulty</a:t>
            </a:r>
            <a:endParaRPr lang="en-GB" dirty="0"/>
          </a:p>
        </p:txBody>
      </p:sp>
      <p:cxnSp>
        <p:nvCxnSpPr>
          <p:cNvPr id="8" name="Straight Connector 7"/>
          <p:cNvCxnSpPr/>
          <p:nvPr/>
        </p:nvCxnSpPr>
        <p:spPr>
          <a:xfrm>
            <a:off x="5580112" y="1885474"/>
            <a:ext cx="0" cy="456786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9" name="Ink 8"/>
              <p14:cNvContentPartPr/>
              <p14:nvPr/>
            </p14:nvContentPartPr>
            <p14:xfrm>
              <a:off x="5447160" y="1928880"/>
              <a:ext cx="2688120" cy="1795320"/>
            </p14:xfrm>
          </p:contentPart>
        </mc:Choice>
        <mc:Fallback xmlns="">
          <p:pic>
            <p:nvPicPr>
              <p:cNvPr id="9" name="Ink 8"/>
              <p:cNvPicPr/>
              <p:nvPr/>
            </p:nvPicPr>
            <p:blipFill>
              <a:blip r:embed="rId3"/>
              <a:stretch>
                <a:fillRect/>
              </a:stretch>
            </p:blipFill>
            <p:spPr>
              <a:xfrm>
                <a:off x="5437800" y="1919520"/>
                <a:ext cx="2706840" cy="1814040"/>
              </a:xfrm>
              <a:prstGeom prst="rect">
                <a:avLst/>
              </a:prstGeom>
            </p:spPr>
          </p:pic>
        </mc:Fallback>
      </mc:AlternateContent>
    </p:spTree>
    <p:extLst>
      <p:ext uri="{BB962C8B-B14F-4D97-AF65-F5344CB8AC3E}">
        <p14:creationId xmlns:p14="http://schemas.microsoft.com/office/powerpoint/2010/main" val="2979363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CONTEXT</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GB" dirty="0" smtClean="0"/>
              <a:t>understand </a:t>
            </a:r>
            <a:r>
              <a:rPr lang="en-GB" dirty="0"/>
              <a:t>• </a:t>
            </a:r>
            <a:r>
              <a:rPr lang="en-GB" dirty="0" smtClean="0"/>
              <a:t>context • explain</a:t>
            </a:r>
            <a:endParaRPr lang="en-GB" dirty="0"/>
          </a:p>
          <a:p>
            <a:pPr marL="0" indent="0" algn="ctr">
              <a:buNone/>
            </a:pPr>
            <a:r>
              <a:rPr lang="en-GB" sz="6900" b="1" dirty="0" smtClean="0">
                <a:solidFill>
                  <a:schemeClr val="accent2">
                    <a:lumMod val="75000"/>
                  </a:schemeClr>
                </a:solidFill>
              </a:rPr>
              <a:t>EXAMPLE!</a:t>
            </a:r>
            <a:endParaRPr lang="en-GB" sz="6900" b="1" dirty="0">
              <a:solidFill>
                <a:schemeClr val="accent2">
                  <a:lumMod val="75000"/>
                </a:schemeClr>
              </a:solidFill>
            </a:endParaRPr>
          </a:p>
          <a:p>
            <a:pPr marL="0" indent="0" fontAlgn="base">
              <a:buNone/>
            </a:pPr>
            <a:endParaRPr lang="en-GB" dirty="0"/>
          </a:p>
          <a:p>
            <a:pPr marL="0" indent="0" fontAlgn="base">
              <a:buNone/>
            </a:pPr>
            <a:r>
              <a:rPr lang="en-GB" b="1" dirty="0"/>
              <a:t>Example</a:t>
            </a:r>
          </a:p>
          <a:p>
            <a:pPr marL="400050" lvl="1" indent="0" fontAlgn="base">
              <a:buNone/>
            </a:pPr>
            <a:r>
              <a:rPr lang="en-GB" dirty="0" smtClean="0"/>
              <a:t>“It </a:t>
            </a:r>
            <a:r>
              <a:rPr lang="en-GB" dirty="0"/>
              <a:t>appears to me undeniable that a people has its individual character, its peculiar capacity for trust and suspicion, kindness or cruelty, energy or lassitude</a:t>
            </a:r>
            <a:r>
              <a:rPr lang="en-GB" dirty="0" smtClean="0"/>
              <a:t>.”</a:t>
            </a:r>
            <a:endParaRPr lang="en-GB" dirty="0"/>
          </a:p>
          <a:p>
            <a:pPr marL="0" indent="0" fontAlgn="base">
              <a:buNone/>
            </a:pPr>
            <a:r>
              <a:rPr lang="en-GB" b="1" dirty="0" smtClean="0"/>
              <a:t>Question</a:t>
            </a:r>
            <a:endParaRPr lang="en-GB" b="1" dirty="0"/>
          </a:p>
          <a:p>
            <a:pPr marL="400050" lvl="1" indent="0" fontAlgn="base">
              <a:buNone/>
            </a:pPr>
            <a:r>
              <a:rPr lang="en-GB" b="1" dirty="0" smtClean="0">
                <a:solidFill>
                  <a:schemeClr val="accent2">
                    <a:lumMod val="75000"/>
                  </a:schemeClr>
                </a:solidFill>
              </a:rPr>
              <a:t>How </a:t>
            </a:r>
            <a:r>
              <a:rPr lang="en-GB" b="1" dirty="0">
                <a:solidFill>
                  <a:schemeClr val="accent2">
                    <a:lumMod val="75000"/>
                  </a:schemeClr>
                </a:solidFill>
              </a:rPr>
              <a:t>does the context </a:t>
            </a:r>
            <a:r>
              <a:rPr lang="en-GB" b="1" dirty="0"/>
              <a:t>in which it is used help you to understand the meaning of ‘lassitude</a:t>
            </a:r>
            <a:r>
              <a:rPr lang="en-GB" b="1" dirty="0" smtClean="0"/>
              <a:t>’? (2)</a:t>
            </a:r>
            <a:endParaRPr lang="en-GB" b="1" dirty="0"/>
          </a:p>
          <a:p>
            <a:pPr marL="0" indent="0" fontAlgn="base">
              <a:buNone/>
            </a:pPr>
            <a:r>
              <a:rPr lang="en-GB" b="1" dirty="0"/>
              <a:t>Answer</a:t>
            </a:r>
          </a:p>
          <a:p>
            <a:pPr marL="400050" lvl="1" indent="0" fontAlgn="base">
              <a:buNone/>
            </a:pPr>
            <a:r>
              <a:rPr lang="en-GB" dirty="0" smtClean="0"/>
              <a:t>‘</a:t>
            </a:r>
            <a:r>
              <a:rPr lang="en-GB" dirty="0"/>
              <a:t>Lassitude’ means tiredness or exhaustion	</a:t>
            </a:r>
          </a:p>
          <a:p>
            <a:pPr marL="400050" lvl="1" indent="0" fontAlgn="base">
              <a:buNone/>
            </a:pPr>
            <a:r>
              <a:rPr lang="en-GB" dirty="0" smtClean="0"/>
              <a:t>The </a:t>
            </a:r>
            <a:r>
              <a:rPr lang="en-GB" dirty="0"/>
              <a:t>words ‘trust and suspicion’ help me understand this because they are opposites, so lassitude must be the opposite of energy</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687680" y="3187800"/>
              <a:ext cx="6938640" cy="3250800"/>
            </p14:xfrm>
          </p:contentPart>
        </mc:Choice>
        <mc:Fallback xmlns="">
          <p:pic>
            <p:nvPicPr>
              <p:cNvPr id="4" name="Ink 3"/>
              <p:cNvPicPr/>
              <p:nvPr/>
            </p:nvPicPr>
            <p:blipFill>
              <a:blip r:embed="rId3"/>
              <a:stretch>
                <a:fillRect/>
              </a:stretch>
            </p:blipFill>
            <p:spPr>
              <a:xfrm>
                <a:off x="1678320" y="3178440"/>
                <a:ext cx="6957360" cy="326952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695725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CONTEXT</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smtClean="0"/>
              <a:t>understand </a:t>
            </a:r>
            <a:r>
              <a:rPr lang="en-GB" dirty="0"/>
              <a:t>• </a:t>
            </a:r>
            <a:r>
              <a:rPr lang="en-GB" dirty="0" smtClean="0"/>
              <a:t>context • explain</a:t>
            </a:r>
            <a:endParaRPr lang="en-GB"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fontAlgn="base">
              <a:buNone/>
            </a:pPr>
            <a:endParaRPr lang="en-GB" dirty="0"/>
          </a:p>
          <a:p>
            <a:pPr marL="0" indent="0" fontAlgn="base">
              <a:buNone/>
            </a:pPr>
            <a:r>
              <a:rPr lang="en-GB" b="1" dirty="0" smtClean="0"/>
              <a:t>Example 1</a:t>
            </a:r>
            <a:endParaRPr lang="en-GB" b="1" dirty="0"/>
          </a:p>
          <a:p>
            <a:pPr marL="457200" lvl="1" indent="0" fontAlgn="base">
              <a:buNone/>
            </a:pPr>
            <a:r>
              <a:rPr lang="en-GB" dirty="0" smtClean="0"/>
              <a:t>“For </a:t>
            </a:r>
            <a:r>
              <a:rPr lang="en-GB" dirty="0"/>
              <a:t>two days the general vacillated. Should he give the order to advance, or should he allow his men to cling to their sturdy line of defence? This hesitation was to prove fateful</a:t>
            </a:r>
            <a:r>
              <a:rPr lang="en-GB" dirty="0" smtClean="0"/>
              <a:t>.”</a:t>
            </a:r>
            <a:endParaRPr lang="en-GB" dirty="0"/>
          </a:p>
          <a:p>
            <a:pPr marL="0" indent="0" fontAlgn="base">
              <a:buNone/>
            </a:pPr>
            <a:r>
              <a:rPr lang="en-GB" b="1" dirty="0" smtClean="0"/>
              <a:t>Question</a:t>
            </a:r>
            <a:endParaRPr lang="en-GB" b="1" dirty="0"/>
          </a:p>
          <a:p>
            <a:pPr marL="400050" lvl="1" indent="0" fontAlgn="base">
              <a:buNone/>
            </a:pPr>
            <a:r>
              <a:rPr lang="en-GB" b="1" dirty="0" smtClean="0"/>
              <a:t>Give </a:t>
            </a:r>
            <a:r>
              <a:rPr lang="en-GB" b="1" dirty="0"/>
              <a:t>the meaning of the term ‘vacillated’ and </a:t>
            </a:r>
            <a:r>
              <a:rPr lang="en-GB" b="1" dirty="0">
                <a:solidFill>
                  <a:schemeClr val="accent2">
                    <a:lumMod val="75000"/>
                  </a:schemeClr>
                </a:solidFill>
              </a:rPr>
              <a:t>explain how the context </a:t>
            </a:r>
            <a:r>
              <a:rPr lang="en-GB" b="1" dirty="0"/>
              <a:t>helps the reader to arrive at the meaning.  </a:t>
            </a:r>
            <a:r>
              <a:rPr lang="en-GB" b="1" dirty="0" smtClean="0"/>
              <a:t>(2)</a:t>
            </a:r>
            <a:endParaRPr lang="en-GB" b="1" dirty="0"/>
          </a:p>
          <a:p>
            <a:pPr marL="0" indent="0" fontAlgn="base">
              <a:buNone/>
            </a:pPr>
            <a:endParaRPr lang="en-GB" dirty="0"/>
          </a:p>
          <a:p>
            <a:pPr marL="0" indent="0" fontAlgn="base">
              <a:buNone/>
            </a:pPr>
            <a:r>
              <a:rPr lang="en-GB" b="1" dirty="0" smtClean="0"/>
              <a:t>Example 2</a:t>
            </a:r>
            <a:endParaRPr lang="en-GB" b="1" dirty="0"/>
          </a:p>
          <a:p>
            <a:pPr marL="400050" lvl="1" indent="0" fontAlgn="base">
              <a:buNone/>
            </a:pPr>
            <a:r>
              <a:rPr lang="en-GB" dirty="0" smtClean="0"/>
              <a:t>“Recently </a:t>
            </a:r>
            <a:r>
              <a:rPr lang="en-GB" dirty="0"/>
              <a:t>I found myself unimpressed by some visiting American who stunned me with monstrous verbosity, determined to use five words where one would do, bent on calling a canteen an ‘in-plant feeding situation’ and a spade ‘a primitive earth-breaking implement</a:t>
            </a:r>
            <a:r>
              <a:rPr lang="en-GB" dirty="0" smtClean="0"/>
              <a:t>.’”</a:t>
            </a:r>
            <a:endParaRPr lang="en-GB" dirty="0"/>
          </a:p>
          <a:p>
            <a:pPr marL="0" indent="0" fontAlgn="base">
              <a:buNone/>
            </a:pPr>
            <a:r>
              <a:rPr lang="en-GB" b="1" dirty="0" smtClean="0"/>
              <a:t>Question</a:t>
            </a:r>
            <a:endParaRPr lang="en-GB" b="1" dirty="0"/>
          </a:p>
          <a:p>
            <a:pPr marL="400050" lvl="1" indent="0" fontAlgn="base">
              <a:buNone/>
            </a:pPr>
            <a:r>
              <a:rPr lang="en-GB" b="1" dirty="0">
                <a:solidFill>
                  <a:schemeClr val="accent2">
                    <a:lumMod val="75000"/>
                  </a:schemeClr>
                </a:solidFill>
              </a:rPr>
              <a:t>Show how the context </a:t>
            </a:r>
            <a:r>
              <a:rPr lang="en-GB" b="1" dirty="0"/>
              <a:t>of ‘monstrous verbosity’ helps you to arrive at its meaning.  </a:t>
            </a:r>
            <a:r>
              <a:rPr lang="en-GB" b="1" dirty="0" smtClean="0"/>
              <a:t>(2)</a:t>
            </a:r>
            <a:endParaRPr lang="en-GB" b="1"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258840" y="1928880"/>
              <a:ext cx="7224480" cy="3295440"/>
            </p14:xfrm>
          </p:contentPart>
        </mc:Choice>
        <mc:Fallback xmlns="">
          <p:pic>
            <p:nvPicPr>
              <p:cNvPr id="4" name="Ink 3"/>
              <p:cNvPicPr/>
              <p:nvPr/>
            </p:nvPicPr>
            <p:blipFill>
              <a:blip r:embed="rId3"/>
              <a:stretch>
                <a:fillRect/>
              </a:stretch>
            </p:blipFill>
            <p:spPr>
              <a:xfrm>
                <a:off x="249480" y="1919520"/>
                <a:ext cx="7243200" cy="331416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738286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a:t>4</a:t>
            </a:r>
            <a:r>
              <a:rPr lang="en-GB" cap="all" dirty="0" smtClean="0"/>
              <a:t>. Link</a:t>
            </a:r>
            <a:endParaRPr lang="en-GB" cap="all"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GB" dirty="0" smtClean="0"/>
              <a:t>understand </a:t>
            </a:r>
            <a:r>
              <a:rPr lang="en-GB" dirty="0"/>
              <a:t>• </a:t>
            </a:r>
            <a:r>
              <a:rPr lang="en-GB" dirty="0" smtClean="0"/>
              <a:t>explore • explain</a:t>
            </a:r>
            <a:endParaRPr lang="en-GB" dirty="0"/>
          </a:p>
          <a:p>
            <a:pPr marL="0" indent="0" algn="ctr">
              <a:buNone/>
            </a:pPr>
            <a:r>
              <a:rPr lang="en-GB" sz="6900" b="1" dirty="0">
                <a:solidFill>
                  <a:schemeClr val="accent2">
                    <a:lumMod val="75000"/>
                  </a:schemeClr>
                </a:solidFill>
              </a:rPr>
              <a:t>Asks you to explain how </a:t>
            </a:r>
            <a:r>
              <a:rPr lang="en-GB" sz="6900" b="1" dirty="0" smtClean="0">
                <a:solidFill>
                  <a:schemeClr val="accent2">
                    <a:lumMod val="75000"/>
                  </a:schemeClr>
                </a:solidFill>
              </a:rPr>
              <a:t>an idea (word/phrase) in a part of the text links to another part.</a:t>
            </a:r>
            <a:endParaRPr lang="en-GB" sz="6900" b="1" dirty="0">
              <a:solidFill>
                <a:schemeClr val="accent2">
                  <a:lumMod val="75000"/>
                </a:schemeClr>
              </a:solidFill>
            </a:endParaRPr>
          </a:p>
          <a:p>
            <a:pPr marL="0" indent="0" algn="ctr">
              <a:buNone/>
            </a:pPr>
            <a:endParaRPr lang="en-GB" dirty="0" smtClean="0"/>
          </a:p>
          <a:p>
            <a:pPr fontAlgn="base"/>
            <a:r>
              <a:rPr lang="en-GB" dirty="0" smtClean="0"/>
              <a:t> you </a:t>
            </a:r>
            <a:r>
              <a:rPr lang="en-GB" b="1" dirty="0"/>
              <a:t>must</a:t>
            </a:r>
            <a:r>
              <a:rPr lang="en-GB" dirty="0"/>
              <a:t> quote when answering these questions; also, try to </a:t>
            </a:r>
            <a:endParaRPr lang="en-GB" dirty="0" smtClean="0"/>
          </a:p>
          <a:p>
            <a:pPr fontAlgn="base"/>
            <a:r>
              <a:rPr lang="en-GB" dirty="0" smtClean="0"/>
              <a:t>be </a:t>
            </a:r>
            <a:r>
              <a:rPr lang="en-GB" dirty="0"/>
              <a:t>specific when stating </a:t>
            </a:r>
            <a:r>
              <a:rPr lang="en-GB" dirty="0" smtClean="0"/>
              <a:t>whether the </a:t>
            </a:r>
            <a:r>
              <a:rPr lang="en-GB" dirty="0"/>
              <a:t>quote </a:t>
            </a:r>
            <a:r>
              <a:rPr lang="en-GB" dirty="0" smtClean="0"/>
              <a:t>links </a:t>
            </a:r>
            <a:r>
              <a:rPr lang="en-GB" b="1" dirty="0" smtClean="0"/>
              <a:t>forward</a:t>
            </a:r>
            <a:r>
              <a:rPr lang="en-GB" dirty="0" smtClean="0"/>
              <a:t> or </a:t>
            </a:r>
            <a:r>
              <a:rPr lang="en-GB" b="1" dirty="0" smtClean="0"/>
              <a:t>backwards</a:t>
            </a:r>
            <a:r>
              <a:rPr lang="en-GB" dirty="0" smtClean="0"/>
              <a:t> in the text</a:t>
            </a:r>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5" name="Rectangle 4"/>
          <p:cNvSpPr/>
          <p:nvPr/>
        </p:nvSpPr>
        <p:spPr>
          <a:xfrm>
            <a:off x="395536" y="116632"/>
            <a:ext cx="8424936" cy="446449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71054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explore • explain</a:t>
            </a:r>
            <a:endParaRPr lang="en-GB" dirty="0"/>
          </a:p>
          <a:p>
            <a:pPr marL="0" indent="0" algn="ctr">
              <a:buNone/>
            </a:pPr>
            <a:r>
              <a:rPr lang="en-GB" sz="6600" b="1" dirty="0" smtClean="0">
                <a:solidFill>
                  <a:schemeClr val="accent2">
                    <a:lumMod val="75000"/>
                  </a:schemeClr>
                </a:solidFill>
              </a:rPr>
              <a:t>SUGGESTED FORMULA</a:t>
            </a:r>
            <a:endParaRPr lang="en-GB" sz="2800" dirty="0"/>
          </a:p>
        </p:txBody>
      </p:sp>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1844824"/>
            <a:ext cx="8424936" cy="446449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7750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t>understand </a:t>
            </a:r>
            <a:r>
              <a:rPr lang="en-GB" dirty="0"/>
              <a:t>• </a:t>
            </a:r>
            <a:r>
              <a:rPr lang="en-GB" dirty="0" smtClean="0"/>
              <a:t>explore • explain</a:t>
            </a:r>
            <a:endParaRPr lang="en-GB" dirty="0"/>
          </a:p>
          <a:p>
            <a:pPr marL="0" indent="0" algn="ctr">
              <a:buNone/>
            </a:pPr>
            <a:r>
              <a:rPr lang="en-GB" sz="6900" b="1" dirty="0" smtClean="0">
                <a:solidFill>
                  <a:schemeClr val="accent2">
                    <a:lumMod val="75000"/>
                  </a:schemeClr>
                </a:solidFill>
              </a:rPr>
              <a:t>Linking </a:t>
            </a:r>
            <a:r>
              <a:rPr lang="en-GB" sz="6900" b="1" dirty="0">
                <a:solidFill>
                  <a:schemeClr val="accent2">
                    <a:lumMod val="75000"/>
                  </a:schemeClr>
                </a:solidFill>
              </a:rPr>
              <a:t>questions always work in the same way, and you can therefore use the formula below to ensure that you always get the marks available</a:t>
            </a:r>
            <a:r>
              <a:rPr lang="en-GB" sz="6900" b="1" dirty="0" smtClean="0">
                <a:solidFill>
                  <a:schemeClr val="accent2">
                    <a:lumMod val="75000"/>
                  </a:schemeClr>
                </a:solidFill>
              </a:rPr>
              <a:t>.</a:t>
            </a:r>
            <a:endParaRPr lang="en-GB" dirty="0" smtClean="0"/>
          </a:p>
          <a:p>
            <a:pPr fontAlgn="base"/>
            <a:endParaRPr lang="en-GB" dirty="0" smtClean="0"/>
          </a:p>
          <a:p>
            <a:pPr fontAlgn="base"/>
            <a:r>
              <a:rPr lang="en-GB" dirty="0" smtClean="0"/>
              <a:t>The </a:t>
            </a:r>
            <a:r>
              <a:rPr lang="en-GB" dirty="0"/>
              <a:t>word(s) ‘_______________’ link back to what was discussed in the previous paragraph, </a:t>
            </a:r>
            <a:r>
              <a:rPr lang="en-GB" b="1" dirty="0"/>
              <a:t>which was </a:t>
            </a:r>
            <a:r>
              <a:rPr lang="en-GB" dirty="0"/>
              <a:t>____________________________________.</a:t>
            </a:r>
          </a:p>
          <a:p>
            <a:pPr fontAlgn="base"/>
            <a:r>
              <a:rPr lang="en-GB" dirty="0"/>
              <a:t>The word(s) ‘_______________’ link to what is coming up in the next paragraph, </a:t>
            </a:r>
            <a:r>
              <a:rPr lang="en-GB" b="1" dirty="0"/>
              <a:t>which is </a:t>
            </a:r>
            <a:r>
              <a:rPr lang="en-GB" dirty="0"/>
              <a:t>____________________________________.</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348120" y="4607640"/>
              <a:ext cx="8251560" cy="1741680"/>
            </p14:xfrm>
          </p:contentPart>
        </mc:Choice>
        <mc:Fallback xmlns="">
          <p:pic>
            <p:nvPicPr>
              <p:cNvPr id="4" name="Ink 3"/>
              <p:cNvPicPr/>
              <p:nvPr/>
            </p:nvPicPr>
            <p:blipFill>
              <a:blip r:embed="rId3"/>
              <a:stretch>
                <a:fillRect/>
              </a:stretch>
            </p:blipFill>
            <p:spPr>
              <a:xfrm>
                <a:off x="338760" y="4598280"/>
                <a:ext cx="8270280" cy="176040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121579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p:txBody>
          <a:bodyPr>
            <a:normAutofit fontScale="32500" lnSpcReduction="20000"/>
          </a:bodyPr>
          <a:lstStyle/>
          <a:p>
            <a:pPr marL="0" indent="0" algn="ctr">
              <a:buNone/>
            </a:pPr>
            <a:r>
              <a:rPr lang="en-GB" dirty="0" smtClean="0"/>
              <a:t>understand </a:t>
            </a:r>
            <a:r>
              <a:rPr lang="en-GB" dirty="0"/>
              <a:t>• </a:t>
            </a:r>
            <a:r>
              <a:rPr lang="en-GB" dirty="0" smtClean="0"/>
              <a:t>explore • explain</a:t>
            </a:r>
            <a:endParaRPr lang="en-GB" dirty="0"/>
          </a:p>
          <a:p>
            <a:pPr marL="0" indent="0">
              <a:buNone/>
            </a:pPr>
            <a:r>
              <a:rPr lang="en-GB" sz="5500" b="1" dirty="0"/>
              <a:t>Example</a:t>
            </a:r>
            <a:endParaRPr lang="en-GB" sz="5500" dirty="0"/>
          </a:p>
          <a:p>
            <a:r>
              <a:rPr lang="en-GB" sz="5500" dirty="0"/>
              <a:t>The 7.15 dance class is full, as was the six o’clock, as is the 8.30. In the reception area of Edinburgh </a:t>
            </a:r>
            <a:r>
              <a:rPr lang="en-GB" sz="5500" dirty="0" err="1"/>
              <a:t>Dancebase</a:t>
            </a:r>
            <a:r>
              <a:rPr lang="en-GB" sz="5500" dirty="0"/>
              <a:t>, learners, ranging from the middle-aged, fresh from work, to students, mill around waiting to dance</a:t>
            </a:r>
            <a:r>
              <a:rPr lang="en-GB" sz="5500" dirty="0" smtClean="0"/>
              <a:t>.</a:t>
            </a:r>
            <a:endParaRPr lang="en-GB" sz="5500" dirty="0"/>
          </a:p>
          <a:p>
            <a:r>
              <a:rPr lang="en-GB" sz="5500" dirty="0"/>
              <a:t>Unlikely as it may at first seem, this is occurring across the country. Against similar winter backdrops people are queuing up to learn to dance. National inhibition is being shed as salsa, meringue, and cumbia beats force hips t sway rhythmically and partners to twist complicatedly. French </a:t>
            </a:r>
            <a:r>
              <a:rPr lang="en-GB" sz="5500" dirty="0" err="1"/>
              <a:t>ceroc</a:t>
            </a:r>
            <a:r>
              <a:rPr lang="en-GB" sz="5500" dirty="0"/>
              <a:t> classes are filling up, street dancing to hip hop is being used as an exercise class. Even ballroom dancing is enjoying something of a renaissance.</a:t>
            </a:r>
          </a:p>
          <a:p>
            <a:endParaRPr lang="en-GB" sz="5500" dirty="0"/>
          </a:p>
          <a:p>
            <a:pPr marL="0" indent="0">
              <a:buNone/>
            </a:pPr>
            <a:r>
              <a:rPr lang="en-GB" sz="5500" b="1" dirty="0"/>
              <a:t>Question</a:t>
            </a:r>
            <a:endParaRPr lang="en-GB" sz="5500" dirty="0"/>
          </a:p>
          <a:p>
            <a:r>
              <a:rPr lang="en-GB" sz="5500" dirty="0"/>
              <a:t>By referring to specific words or phrases, show how the first sentence in the second paragraph performs a linking function in the line of thought.	</a:t>
            </a:r>
            <a:r>
              <a:rPr lang="en-GB" sz="5500" b="1" dirty="0"/>
              <a:t>2</a:t>
            </a:r>
            <a:endParaRPr lang="en-GB" sz="5500" dirty="0"/>
          </a:p>
          <a:p>
            <a:r>
              <a:rPr lang="en-GB" sz="5500" dirty="0"/>
              <a:t> </a:t>
            </a:r>
          </a:p>
          <a:p>
            <a:pPr marL="0" indent="0">
              <a:buNone/>
            </a:pPr>
            <a:r>
              <a:rPr lang="en-GB" sz="5500" b="1" dirty="0"/>
              <a:t>Answer</a:t>
            </a:r>
            <a:endParaRPr lang="en-GB" sz="5500" dirty="0"/>
          </a:p>
          <a:p>
            <a:pPr lvl="0"/>
            <a:r>
              <a:rPr lang="en-GB" sz="5500" dirty="0"/>
              <a:t>The word </a:t>
            </a:r>
            <a:r>
              <a:rPr lang="en-GB" sz="5500" b="1" dirty="0"/>
              <a:t>‘this’</a:t>
            </a:r>
            <a:r>
              <a:rPr lang="en-GB" sz="5500" dirty="0"/>
              <a:t> </a:t>
            </a:r>
            <a:r>
              <a:rPr lang="en-GB" sz="5500" u="sng" dirty="0"/>
              <a:t>links back</a:t>
            </a:r>
            <a:r>
              <a:rPr lang="en-GB" sz="5500" dirty="0"/>
              <a:t> to what was discussed in the previous paragraph which was the idea of the dance classes in Edinburgh being full</a:t>
            </a:r>
          </a:p>
          <a:p>
            <a:pPr lvl="0"/>
            <a:r>
              <a:rPr lang="en-GB" sz="5500" dirty="0"/>
              <a:t>The words ‘</a:t>
            </a:r>
            <a:r>
              <a:rPr lang="en-GB" sz="5500" b="1" dirty="0"/>
              <a:t>is occurring across the country</a:t>
            </a:r>
            <a:r>
              <a:rPr lang="en-GB" sz="5500" dirty="0"/>
              <a:t>’ link to what is coming up in the next paragraph, which is the idea of different styles of dance becoming more popular throughout the nation</a:t>
            </a:r>
            <a:endParaRPr lang="en-GB" sz="5500" u="none" strike="noStrike" dirty="0">
              <a:effectLst/>
            </a:endParaRP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741240" y="1661040"/>
              <a:ext cx="7099560" cy="3589920"/>
            </p14:xfrm>
          </p:contentPart>
        </mc:Choice>
        <mc:Fallback xmlns="">
          <p:pic>
            <p:nvPicPr>
              <p:cNvPr id="4" name="Ink 3"/>
              <p:cNvPicPr/>
              <p:nvPr/>
            </p:nvPicPr>
            <p:blipFill>
              <a:blip r:embed="rId3"/>
              <a:stretch>
                <a:fillRect/>
              </a:stretch>
            </p:blipFill>
            <p:spPr>
              <a:xfrm>
                <a:off x="731880" y="1651680"/>
                <a:ext cx="7118280" cy="360864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031694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32500" lnSpcReduction="20000"/>
          </a:bodyPr>
          <a:lstStyle/>
          <a:p>
            <a:pPr marL="0" indent="0" algn="ctr">
              <a:buNone/>
            </a:pPr>
            <a:r>
              <a:rPr lang="en-GB" sz="8000" dirty="0" smtClean="0"/>
              <a:t>understand </a:t>
            </a:r>
            <a:r>
              <a:rPr lang="en-GB" sz="8000" dirty="0"/>
              <a:t>• </a:t>
            </a:r>
            <a:r>
              <a:rPr lang="en-GB" sz="8000" dirty="0" smtClean="0"/>
              <a:t>explore • explain</a:t>
            </a:r>
            <a:endParaRPr lang="en-GB" sz="8000" dirty="0"/>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endParaRPr lang="en-GB" sz="7200" b="1" dirty="0" smtClean="0"/>
          </a:p>
          <a:p>
            <a:pPr marL="0" indent="0">
              <a:buNone/>
            </a:pPr>
            <a:r>
              <a:rPr lang="en-GB" sz="7200" b="1" dirty="0" smtClean="0"/>
              <a:t>Example 1</a:t>
            </a:r>
            <a:endParaRPr lang="en-GB" sz="7200" b="1" dirty="0"/>
          </a:p>
          <a:p>
            <a:pPr marL="400050" lvl="1" indent="0">
              <a:buNone/>
            </a:pPr>
            <a:r>
              <a:rPr lang="en-GB" sz="6800" dirty="0"/>
              <a:t>William Shakespeare is easily the best-known of our English writers. Virtually every man in the street can name some of his plays and his characters, and many people can also recite lines of his poetry by heart. However, despite our familiarity with his work, we know relatively little of the man himself. We do not know when or why he became an actor, we know nothing of his life in London, and almost nothing of his personal concerns.</a:t>
            </a:r>
          </a:p>
          <a:p>
            <a:pPr marL="0" indent="0">
              <a:buNone/>
            </a:pPr>
            <a:endParaRPr lang="en-GB" sz="7200" b="1" dirty="0"/>
          </a:p>
          <a:p>
            <a:pPr marL="0" indent="0">
              <a:buNone/>
            </a:pPr>
            <a:r>
              <a:rPr lang="en-GB" sz="7200" b="1" dirty="0"/>
              <a:t>Question</a:t>
            </a:r>
          </a:p>
          <a:p>
            <a:pPr marL="400050" lvl="1" indent="0">
              <a:buNone/>
            </a:pPr>
            <a:r>
              <a:rPr lang="en-GB" sz="6800" b="1" dirty="0"/>
              <a:t>By referring to specific words or phrases, show how the third sentence </a:t>
            </a:r>
            <a:r>
              <a:rPr lang="en-GB" sz="6800" b="1" dirty="0">
                <a:solidFill>
                  <a:schemeClr val="accent2">
                    <a:lumMod val="75000"/>
                  </a:schemeClr>
                </a:solidFill>
              </a:rPr>
              <a:t>acts as a link </a:t>
            </a:r>
            <a:r>
              <a:rPr lang="en-GB" sz="6800" b="1" dirty="0"/>
              <a:t>in the argument</a:t>
            </a:r>
            <a:r>
              <a:rPr lang="en-GB" sz="6800" b="1" dirty="0" smtClean="0"/>
              <a:t>. (2)</a:t>
            </a:r>
            <a:endParaRPr lang="en-GB" sz="6800" b="1" dirty="0"/>
          </a:p>
          <a:p>
            <a:pPr marL="0" indent="0">
              <a:buNone/>
            </a:pPr>
            <a:endParaRPr lang="en-GB" sz="7200" b="1" dirty="0"/>
          </a:p>
          <a:p>
            <a:pPr marL="0" indent="0">
              <a:buNone/>
            </a:pPr>
            <a:endParaRPr lang="en-GB" sz="7200" b="1"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946440" y="3598560"/>
              <a:ext cx="7519320" cy="1947240"/>
            </p14:xfrm>
          </p:contentPart>
        </mc:Choice>
        <mc:Fallback xmlns="">
          <p:pic>
            <p:nvPicPr>
              <p:cNvPr id="4" name="Ink 3"/>
              <p:cNvPicPr/>
              <p:nvPr/>
            </p:nvPicPr>
            <p:blipFill>
              <a:blip r:embed="rId3"/>
              <a:stretch>
                <a:fillRect/>
              </a:stretch>
            </p:blipFill>
            <p:spPr>
              <a:xfrm>
                <a:off x="937080" y="3589200"/>
                <a:ext cx="7538040" cy="196596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1734074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25000" lnSpcReduction="20000"/>
          </a:bodyPr>
          <a:lstStyle/>
          <a:p>
            <a:pPr marL="0" indent="0" algn="ctr">
              <a:buNone/>
            </a:pPr>
            <a:r>
              <a:rPr lang="en-GB" sz="8000" dirty="0" smtClean="0"/>
              <a:t>understand </a:t>
            </a:r>
            <a:r>
              <a:rPr lang="en-GB" sz="8000" dirty="0"/>
              <a:t>• </a:t>
            </a:r>
            <a:r>
              <a:rPr lang="en-GB" sz="8000" dirty="0" smtClean="0"/>
              <a:t>explore • explain</a:t>
            </a:r>
            <a:endParaRPr lang="en-GB" sz="8000" dirty="0"/>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endParaRPr lang="en-GB" sz="7200" b="1" dirty="0" smtClean="0"/>
          </a:p>
          <a:p>
            <a:pPr marL="0" indent="0">
              <a:buNone/>
            </a:pPr>
            <a:r>
              <a:rPr lang="en-GB" sz="9600" b="1" dirty="0" smtClean="0"/>
              <a:t>Example 2</a:t>
            </a:r>
            <a:endParaRPr lang="en-GB" sz="9600" b="1" dirty="0"/>
          </a:p>
          <a:p>
            <a:pPr marL="400050" lvl="1" indent="0">
              <a:buNone/>
            </a:pPr>
            <a:r>
              <a:rPr lang="en-GB" sz="8000" dirty="0" smtClean="0"/>
              <a:t>“Mary </a:t>
            </a:r>
            <a:r>
              <a:rPr lang="en-GB" sz="8000" dirty="0"/>
              <a:t>Stuart was certainly rated a beauty by the standards of her own time: even John Knox described her as ‘pleasing’. In her height, her small neat head, and her grace she resembled the contemporary ideal. It was the type of beauty which her contemporaries were already learning to admire in art, and could now appreciate in life, all the more satisfyingly because it was in the person of a princess.</a:t>
            </a:r>
          </a:p>
          <a:p>
            <a:pPr marL="400050" lvl="1" indent="0">
              <a:buNone/>
            </a:pPr>
            <a:r>
              <a:rPr lang="en-GB" sz="8000" dirty="0" smtClean="0"/>
              <a:t>Not </a:t>
            </a:r>
            <a:r>
              <a:rPr lang="en-GB" sz="8000" dirty="0"/>
              <a:t>only the appearance, but also the character of Mary Stuart made her admirably suited to be a princess of France in the age in which she lived. Mary was exactly the sort of beautiful woman, not precisely brilliant, but well-educated and charming, who inspired and stimulated poets by her presence to feats of homage</a:t>
            </a:r>
            <a:r>
              <a:rPr lang="en-GB" sz="8000" dirty="0" smtClean="0"/>
              <a:t>.”</a:t>
            </a:r>
            <a:endParaRPr lang="en-GB" sz="8000" dirty="0"/>
          </a:p>
          <a:p>
            <a:pPr marL="0" indent="0">
              <a:buNone/>
            </a:pPr>
            <a:endParaRPr lang="en-GB" sz="9600" b="1" dirty="0"/>
          </a:p>
          <a:p>
            <a:pPr marL="0" indent="0">
              <a:buNone/>
            </a:pPr>
            <a:r>
              <a:rPr lang="en-GB" sz="9600" b="1" dirty="0"/>
              <a:t>Question</a:t>
            </a:r>
          </a:p>
          <a:p>
            <a:pPr marL="400050" lvl="1" indent="0">
              <a:buNone/>
            </a:pPr>
            <a:r>
              <a:rPr lang="en-GB" sz="8000" b="1" dirty="0"/>
              <a:t>Show how the first sentence of the second paragraph </a:t>
            </a:r>
            <a:r>
              <a:rPr lang="en-GB" sz="8000" b="1" dirty="0">
                <a:solidFill>
                  <a:schemeClr val="accent2">
                    <a:lumMod val="75000"/>
                  </a:schemeClr>
                </a:solidFill>
              </a:rPr>
              <a:t>acts as a link </a:t>
            </a:r>
            <a:r>
              <a:rPr lang="en-GB" sz="8000" b="1" dirty="0"/>
              <a:t>in the argument</a:t>
            </a:r>
            <a:r>
              <a:rPr lang="en-GB" sz="8000" b="1" dirty="0" smtClean="0"/>
              <a:t>. (2)</a:t>
            </a:r>
            <a:endParaRPr lang="en-GB" sz="8000" b="1" dirty="0"/>
          </a:p>
          <a:p>
            <a:pPr marL="0" indent="0">
              <a:buNone/>
            </a:pPr>
            <a:endParaRPr lang="en-GB" sz="7200" b="1"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946494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Link</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32500" lnSpcReduction="20000"/>
          </a:bodyPr>
          <a:lstStyle/>
          <a:p>
            <a:pPr marL="0" indent="0" algn="ctr">
              <a:buNone/>
            </a:pPr>
            <a:r>
              <a:rPr lang="en-GB" sz="8000" dirty="0" smtClean="0"/>
              <a:t>understand </a:t>
            </a:r>
            <a:r>
              <a:rPr lang="en-GB" sz="8000" dirty="0"/>
              <a:t>• </a:t>
            </a:r>
            <a:r>
              <a:rPr lang="en-GB" sz="8000" dirty="0" smtClean="0"/>
              <a:t>explore • explain</a:t>
            </a:r>
            <a:endParaRPr lang="en-GB" sz="8000" dirty="0"/>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r>
              <a:rPr lang="en-GB" sz="7200" b="1" dirty="0" smtClean="0"/>
              <a:t>Example </a:t>
            </a:r>
            <a:r>
              <a:rPr lang="en-GB" sz="7200" b="1" dirty="0"/>
              <a:t>3</a:t>
            </a:r>
          </a:p>
          <a:p>
            <a:pPr marL="400050" lvl="1" indent="0">
              <a:buNone/>
            </a:pPr>
            <a:r>
              <a:rPr lang="en-GB" sz="6800" dirty="0" smtClean="0"/>
              <a:t>“The </a:t>
            </a:r>
            <a:r>
              <a:rPr lang="en-GB" sz="6800" dirty="0"/>
              <a:t>problem here is political rather than financial capacity. The pinch will come in other resource areas, such as health spending. People over 65 consume three times as many prescription items as other age groups. Nearly half of those with some measure of disability are over 70.</a:t>
            </a:r>
          </a:p>
          <a:p>
            <a:pPr marL="400050" lvl="1" indent="0">
              <a:buNone/>
            </a:pPr>
            <a:r>
              <a:rPr lang="en-GB" sz="6800" dirty="0" smtClean="0"/>
              <a:t>But </a:t>
            </a:r>
            <a:r>
              <a:rPr lang="en-GB" sz="6800" dirty="0"/>
              <a:t>the resource question, meeting the material needs of the old and elderly, is only half the story. The real problem lies elsewhere – in the imagination. What are the old for? Who are they, and do traditional divisions of human life into childhood, youth, middle-age and old-age still fit our experience</a:t>
            </a:r>
            <a:r>
              <a:rPr lang="en-GB" sz="6800" dirty="0" smtClean="0"/>
              <a:t>?”</a:t>
            </a:r>
            <a:endParaRPr lang="en-GB" sz="6800" dirty="0"/>
          </a:p>
          <a:p>
            <a:pPr marL="0" indent="0">
              <a:buNone/>
            </a:pPr>
            <a:endParaRPr lang="en-GB" sz="7200" b="1" dirty="0"/>
          </a:p>
          <a:p>
            <a:pPr marL="0" indent="0">
              <a:buNone/>
            </a:pPr>
            <a:r>
              <a:rPr lang="en-GB" sz="7200" b="1" dirty="0"/>
              <a:t>Question</a:t>
            </a:r>
          </a:p>
          <a:p>
            <a:pPr marL="400050" lvl="1" indent="0">
              <a:buNone/>
            </a:pPr>
            <a:r>
              <a:rPr lang="en-GB" sz="6800" b="1" dirty="0">
                <a:solidFill>
                  <a:schemeClr val="accent2">
                    <a:lumMod val="75000"/>
                  </a:schemeClr>
                </a:solidFill>
              </a:rPr>
              <a:t>What is the function </a:t>
            </a:r>
            <a:r>
              <a:rPr lang="en-GB" sz="6800" b="1" dirty="0"/>
              <a:t>of the first sentence in the second paragraph in this passage? By referring closely to specific words and phrases, show how it fulfils </a:t>
            </a:r>
            <a:r>
              <a:rPr lang="en-GB" sz="6800" b="1" dirty="0">
                <a:solidFill>
                  <a:schemeClr val="accent2">
                    <a:lumMod val="75000"/>
                  </a:schemeClr>
                </a:solidFill>
              </a:rPr>
              <a:t>this function</a:t>
            </a:r>
            <a:r>
              <a:rPr lang="en-GB" sz="6800" b="1" dirty="0" smtClean="0"/>
              <a:t>. (3)</a:t>
            </a:r>
            <a:endParaRPr lang="en-GB" sz="6800" b="1"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1488730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 # Summarise</a:t>
            </a:r>
            <a:endParaRPr lang="en-GB" cap="all"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GB" dirty="0" smtClean="0"/>
              <a:t>understand </a:t>
            </a:r>
            <a:r>
              <a:rPr lang="en-GB" dirty="0"/>
              <a:t>• </a:t>
            </a:r>
            <a:r>
              <a:rPr lang="en-GB" dirty="0" smtClean="0"/>
              <a:t>identify • restate</a:t>
            </a:r>
            <a:endParaRPr lang="en-GB" dirty="0"/>
          </a:p>
          <a:p>
            <a:pPr marL="0" indent="0" algn="ctr">
              <a:buNone/>
            </a:pPr>
            <a:r>
              <a:rPr lang="en-GB" sz="6900" b="1" dirty="0" smtClean="0">
                <a:solidFill>
                  <a:schemeClr val="accent2">
                    <a:lumMod val="75000"/>
                  </a:schemeClr>
                </a:solidFill>
              </a:rPr>
              <a:t>Similar to an ‘own words’ question, you are asked to identify and restate a series of key points.</a:t>
            </a:r>
            <a:endParaRPr lang="en-GB" sz="6900" b="1" dirty="0">
              <a:solidFill>
                <a:schemeClr val="accent2">
                  <a:lumMod val="75000"/>
                </a:schemeClr>
              </a:solidFill>
            </a:endParaRPr>
          </a:p>
          <a:p>
            <a:pPr marL="0" indent="0" algn="ctr">
              <a:buNone/>
            </a:pPr>
            <a:endParaRPr lang="en-GB" dirty="0" smtClean="0"/>
          </a:p>
          <a:p>
            <a:pPr marL="514350" indent="-514350" fontAlgn="base">
              <a:buFont typeface="+mj-lt"/>
              <a:buAutoNum type="arabicPeriod"/>
            </a:pPr>
            <a:r>
              <a:rPr lang="en-GB" dirty="0" smtClean="0"/>
              <a:t>Look </a:t>
            </a:r>
            <a:r>
              <a:rPr lang="en-GB" dirty="0"/>
              <a:t>at the number of marks on offer</a:t>
            </a:r>
          </a:p>
          <a:p>
            <a:pPr marL="514350" indent="-514350" fontAlgn="base">
              <a:buFont typeface="+mj-lt"/>
              <a:buAutoNum type="arabicPeriod"/>
            </a:pPr>
            <a:r>
              <a:rPr lang="en-GB" dirty="0" smtClean="0"/>
              <a:t>Underline </a:t>
            </a:r>
            <a:r>
              <a:rPr lang="en-GB" dirty="0"/>
              <a:t>/ highlight the main points</a:t>
            </a:r>
          </a:p>
          <a:p>
            <a:pPr marL="514350" indent="-514350" fontAlgn="base">
              <a:buFont typeface="+mj-lt"/>
              <a:buAutoNum type="arabicPeriod"/>
            </a:pPr>
            <a:r>
              <a:rPr lang="en-GB" dirty="0" smtClean="0"/>
              <a:t>Put </a:t>
            </a:r>
            <a:r>
              <a:rPr lang="en-GB" dirty="0"/>
              <a:t>the points into your own words (without losing the original meaning)</a:t>
            </a:r>
          </a:p>
          <a:p>
            <a:pPr marL="514350" indent="-514350" fontAlgn="base">
              <a:buFont typeface="+mj-lt"/>
              <a:buAutoNum type="arabicPeriod"/>
            </a:pPr>
            <a:r>
              <a:rPr lang="en-GB" dirty="0" smtClean="0"/>
              <a:t>Avoid </a:t>
            </a:r>
            <a:r>
              <a:rPr lang="en-GB" dirty="0"/>
              <a:t>writing down details of secondary importance</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116632"/>
            <a:ext cx="8424936" cy="4248472"/>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9201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UAE WORKS</a:t>
            </a:r>
            <a:endParaRPr lang="en-GB" dirty="0"/>
          </a:p>
        </p:txBody>
      </p:sp>
      <p:sp>
        <p:nvSpPr>
          <p:cNvPr id="3" name="Content Placeholder 2"/>
          <p:cNvSpPr>
            <a:spLocks noGrp="1"/>
          </p:cNvSpPr>
          <p:nvPr>
            <p:ph idx="1"/>
          </p:nvPr>
        </p:nvSpPr>
        <p:spPr/>
        <p:txBody>
          <a:bodyPr>
            <a:normAutofit fontScale="55000" lnSpcReduction="20000"/>
          </a:bodyPr>
          <a:lstStyle/>
          <a:p>
            <a:pPr marL="0" indent="0" algn="ctr">
              <a:buNone/>
            </a:pPr>
            <a:r>
              <a:rPr lang="en-GB" sz="7300" dirty="0" smtClean="0"/>
              <a:t>Directed Questions</a:t>
            </a:r>
            <a:endParaRPr lang="en-GB" sz="7300" dirty="0"/>
          </a:p>
          <a:p>
            <a:r>
              <a:rPr lang="en-GB" sz="3600" dirty="0" smtClean="0"/>
              <a:t>The exam is not trying to trick you. It makes very clear </a:t>
            </a:r>
            <a:r>
              <a:rPr lang="en-GB" sz="3600" dirty="0"/>
              <a:t>exactly what you have to do in your answers in order to </a:t>
            </a:r>
            <a:r>
              <a:rPr lang="en-GB" sz="3600" dirty="0" smtClean="0"/>
              <a:t>get full marks </a:t>
            </a:r>
          </a:p>
          <a:p>
            <a:r>
              <a:rPr lang="en-GB" sz="3600" dirty="0" smtClean="0"/>
              <a:t>Every </a:t>
            </a:r>
            <a:r>
              <a:rPr lang="en-GB" sz="3600" dirty="0"/>
              <a:t>question in </a:t>
            </a:r>
            <a:r>
              <a:rPr lang="en-GB" sz="3600" b="1" i="1" dirty="0" smtClean="0"/>
              <a:t>RUAE</a:t>
            </a:r>
            <a:r>
              <a:rPr lang="en-GB" sz="3600" dirty="0" smtClean="0"/>
              <a:t> </a:t>
            </a:r>
            <a:r>
              <a:rPr lang="en-GB" sz="3600" dirty="0"/>
              <a:t>is what is known as a Directed Question. You must </a:t>
            </a:r>
            <a:r>
              <a:rPr lang="en-GB" sz="3600" dirty="0" smtClean="0"/>
              <a:t> </a:t>
            </a:r>
            <a:r>
              <a:rPr lang="en-GB" sz="3600" dirty="0"/>
              <a:t>give the examiner exactly what is being looked for (“directed”) in your answer.</a:t>
            </a:r>
          </a:p>
          <a:p>
            <a:endParaRPr lang="en-GB" sz="3600" dirty="0"/>
          </a:p>
          <a:p>
            <a:r>
              <a:rPr lang="en-GB" sz="3600" b="1" dirty="0" smtClean="0"/>
              <a:t>Number </a:t>
            </a:r>
            <a:r>
              <a:rPr lang="en-GB" sz="3600" b="1" dirty="0"/>
              <a:t>of </a:t>
            </a:r>
            <a:r>
              <a:rPr lang="en-GB" sz="3600" b="1" dirty="0" smtClean="0"/>
              <a:t>marks </a:t>
            </a:r>
            <a:r>
              <a:rPr lang="en-GB" sz="3600" b="1" dirty="0"/>
              <a:t>available </a:t>
            </a:r>
            <a:r>
              <a:rPr lang="en-GB" sz="3600" dirty="0" smtClean="0"/>
              <a:t>(</a:t>
            </a:r>
            <a:r>
              <a:rPr lang="en-GB" sz="3600" dirty="0"/>
              <a:t>Match Points with Marks</a:t>
            </a:r>
            <a:r>
              <a:rPr lang="en-GB" sz="3600" dirty="0" smtClean="0"/>
              <a:t>)</a:t>
            </a:r>
            <a:endParaRPr lang="en-GB" sz="3600" dirty="0"/>
          </a:p>
          <a:p>
            <a:r>
              <a:rPr lang="en-GB" sz="3600" b="1" dirty="0" smtClean="0"/>
              <a:t>The rubric </a:t>
            </a:r>
            <a:r>
              <a:rPr lang="en-GB" sz="3600" dirty="0"/>
              <a:t>(sometimes called </a:t>
            </a:r>
            <a:r>
              <a:rPr lang="en-GB" sz="3600" dirty="0" err="1"/>
              <a:t>Examspeak</a:t>
            </a:r>
            <a:r>
              <a:rPr lang="en-GB" sz="3600" dirty="0"/>
              <a:t>) – i.e. the words used in the question: “Comment on …” / “Show how …” / “Explain in detail …“ / “In your own words …” </a:t>
            </a:r>
            <a:endParaRPr lang="en-GB" sz="3600" dirty="0" smtClean="0"/>
          </a:p>
          <a:p>
            <a:r>
              <a:rPr lang="en-GB" sz="3600" dirty="0" smtClean="0"/>
              <a:t>You </a:t>
            </a:r>
            <a:r>
              <a:rPr lang="en-GB" sz="3600" dirty="0"/>
              <a:t>must learn to recognise the type of language or wording used in the examination paper so that you </a:t>
            </a:r>
            <a:r>
              <a:rPr lang="en-GB" sz="3600" b="1" dirty="0"/>
              <a:t>understand exactly what every question is asking you to do</a:t>
            </a:r>
            <a:r>
              <a:rPr lang="en-GB" sz="3600" dirty="0"/>
              <a:t>. Pay particular attention to words or phrases </a:t>
            </a:r>
            <a:r>
              <a:rPr lang="en-GB" sz="3600" b="1" dirty="0"/>
              <a:t>highlighted in bold</a:t>
            </a:r>
            <a:r>
              <a:rPr lang="en-GB" sz="3600" dirty="0"/>
              <a:t>!</a:t>
            </a:r>
          </a:p>
          <a:p>
            <a:r>
              <a:rPr lang="en-GB" sz="3600" b="1" dirty="0" smtClean="0"/>
              <a:t>Line </a:t>
            </a:r>
            <a:r>
              <a:rPr lang="en-GB" sz="3600" b="1" dirty="0"/>
              <a:t>References</a:t>
            </a:r>
            <a:r>
              <a:rPr lang="en-GB" sz="3600" dirty="0"/>
              <a:t>: Many candidates lose marks unnecessarily because they do not refer to the correct part of the passage in their answers. It is essential that you comply with line references. A suggested strategy to employ during the exam is for you to use a highlighter pen to identify specific sections of the text. </a:t>
            </a:r>
          </a:p>
        </p:txBody>
      </p:sp>
      <p:sp>
        <p:nvSpPr>
          <p:cNvPr id="4" name="Rectangle 3"/>
          <p:cNvSpPr/>
          <p:nvPr/>
        </p:nvSpPr>
        <p:spPr>
          <a:xfrm>
            <a:off x="395536" y="116632"/>
            <a:ext cx="8424936" cy="662473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209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summarise</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25000" lnSpcReduction="20000"/>
          </a:bodyPr>
          <a:lstStyle/>
          <a:p>
            <a:pPr marL="0" indent="0" algn="ctr">
              <a:buNone/>
            </a:pPr>
            <a:r>
              <a:rPr lang="en-GB" sz="8000" dirty="0">
                <a:solidFill>
                  <a:srgbClr val="000000"/>
                </a:solidFill>
              </a:rPr>
              <a:t>understand • identify • restate</a:t>
            </a:r>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r>
              <a:rPr lang="en-GB" sz="7200" b="1" dirty="0" smtClean="0"/>
              <a:t>Example </a:t>
            </a:r>
            <a:r>
              <a:rPr lang="en-GB" sz="7200" b="1" dirty="0"/>
              <a:t>1</a:t>
            </a:r>
          </a:p>
          <a:p>
            <a:pPr marL="400050" lvl="1" indent="0">
              <a:buNone/>
            </a:pPr>
            <a:r>
              <a:rPr lang="en-GB" sz="6800" i="1" dirty="0"/>
              <a:t>Context: This is an extract from an article in the Scotsman about Elizabeth Taylor, a</a:t>
            </a:r>
          </a:p>
          <a:p>
            <a:pPr marL="400050" lvl="1" indent="0">
              <a:buNone/>
            </a:pPr>
            <a:r>
              <a:rPr lang="en-GB" sz="6800" i="1" dirty="0"/>
              <a:t>famous actress in the 50s and 60s.</a:t>
            </a:r>
            <a:endParaRPr lang="en-GB" sz="6800" i="1" dirty="0" smtClean="0"/>
          </a:p>
          <a:p>
            <a:pPr marL="400050" lvl="1" indent="0">
              <a:buNone/>
            </a:pPr>
            <a:endParaRPr lang="en-GB" sz="6800" dirty="0"/>
          </a:p>
          <a:p>
            <a:pPr marL="400050" lvl="1" indent="0">
              <a:buNone/>
            </a:pPr>
            <a:r>
              <a:rPr lang="en-GB" sz="6800" dirty="0" smtClean="0"/>
              <a:t>‘Of </a:t>
            </a:r>
            <a:r>
              <a:rPr lang="en-GB" sz="6800" dirty="0"/>
              <a:t>course, those born in the 1970s may find celebrity on the Taylor scale hard to</a:t>
            </a:r>
          </a:p>
          <a:p>
            <a:pPr marL="400050" lvl="1" indent="0">
              <a:buNone/>
            </a:pPr>
            <a:r>
              <a:rPr lang="en-GB" sz="6800" dirty="0"/>
              <a:t>understand. The whole concept of celebrity has been degraded, over the last two</a:t>
            </a:r>
          </a:p>
          <a:p>
            <a:pPr marL="400050" lvl="1" indent="0">
              <a:buNone/>
            </a:pPr>
            <a:r>
              <a:rPr lang="en-GB" sz="6800" dirty="0"/>
              <a:t>centuries by an avalanche of media coverage which makes no pretence of interest</a:t>
            </a:r>
          </a:p>
          <a:p>
            <a:pPr marL="400050" lvl="1" indent="0">
              <a:buNone/>
            </a:pPr>
            <a:r>
              <a:rPr lang="en-GB" sz="6800" dirty="0"/>
              <a:t>in the actual work that well-known people do, but instead focuses entirely and</a:t>
            </a:r>
          </a:p>
          <a:p>
            <a:pPr marL="400050" lvl="1" indent="0">
              <a:buNone/>
            </a:pPr>
            <a:r>
              <a:rPr lang="en-GB" sz="6800" dirty="0"/>
              <a:t>insidiously on the personal lives, and most particularly the personal appearance, of</a:t>
            </a:r>
          </a:p>
          <a:p>
            <a:pPr marL="400050" lvl="1" indent="0">
              <a:buNone/>
            </a:pPr>
            <a:r>
              <a:rPr lang="en-GB" sz="6800" dirty="0"/>
              <a:t>anyone who has ever been in the public eye for anything, from behaving like an idiot</a:t>
            </a:r>
          </a:p>
          <a:p>
            <a:pPr marL="400050" lvl="1" indent="0">
              <a:buNone/>
            </a:pPr>
            <a:r>
              <a:rPr lang="en-GB" sz="6800" dirty="0"/>
              <a:t>on reality TV, to having sex with a premiership footballer</a:t>
            </a:r>
            <a:r>
              <a:rPr lang="en-GB" sz="6800" dirty="0" smtClean="0"/>
              <a:t>.’</a:t>
            </a:r>
            <a:endParaRPr lang="en-GB" sz="6800" dirty="0"/>
          </a:p>
          <a:p>
            <a:pPr marL="0" indent="0">
              <a:buNone/>
            </a:pPr>
            <a:endParaRPr lang="en-GB" sz="7200" b="1" dirty="0"/>
          </a:p>
          <a:p>
            <a:pPr marL="0" indent="0">
              <a:buNone/>
            </a:pPr>
            <a:r>
              <a:rPr lang="en-GB" sz="7200" b="1" dirty="0"/>
              <a:t>Question</a:t>
            </a:r>
          </a:p>
          <a:p>
            <a:pPr marL="400050" lvl="1" indent="0">
              <a:buNone/>
            </a:pPr>
            <a:r>
              <a:rPr lang="en-GB" sz="6800" b="1" dirty="0"/>
              <a:t>What three main criticisms does the writer make of the way the media treat</a:t>
            </a:r>
          </a:p>
          <a:p>
            <a:pPr marL="400050" lvl="1" indent="0">
              <a:buNone/>
            </a:pPr>
            <a:r>
              <a:rPr lang="en-GB" sz="6800" b="1" dirty="0"/>
              <a:t>celebrities today? (3)</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1928880" y="4509360"/>
              <a:ext cx="2518560" cy="848880"/>
            </p14:xfrm>
          </p:contentPart>
        </mc:Choice>
        <mc:Fallback xmlns="">
          <p:pic>
            <p:nvPicPr>
              <p:cNvPr id="5" name="Ink 4"/>
              <p:cNvPicPr/>
              <p:nvPr/>
            </p:nvPicPr>
            <p:blipFill>
              <a:blip r:embed="rId3"/>
              <a:stretch>
                <a:fillRect/>
              </a:stretch>
            </p:blipFill>
            <p:spPr>
              <a:xfrm>
                <a:off x="1919520" y="4500000"/>
                <a:ext cx="2537280" cy="867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p14:cNvContentPartPr/>
              <p14:nvPr/>
            </p14:nvContentPartPr>
            <p14:xfrm>
              <a:off x="4947120" y="2893320"/>
              <a:ext cx="1670040" cy="375480"/>
            </p14:xfrm>
          </p:contentPart>
        </mc:Choice>
        <mc:Fallback xmlns="">
          <p:pic>
            <p:nvPicPr>
              <p:cNvPr id="6" name="Ink 5"/>
              <p:cNvPicPr/>
              <p:nvPr/>
            </p:nvPicPr>
            <p:blipFill>
              <a:blip r:embed="rId5"/>
              <a:stretch>
                <a:fillRect/>
              </a:stretch>
            </p:blipFill>
            <p:spPr>
              <a:xfrm>
                <a:off x="4937760" y="2883960"/>
                <a:ext cx="1688760" cy="394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p14:cNvContentPartPr/>
              <p14:nvPr/>
            </p14:nvContentPartPr>
            <p14:xfrm>
              <a:off x="553680" y="3161160"/>
              <a:ext cx="7733520" cy="2411280"/>
            </p14:xfrm>
          </p:contentPart>
        </mc:Choice>
        <mc:Fallback xmlns="">
          <p:pic>
            <p:nvPicPr>
              <p:cNvPr id="7" name="Ink 6"/>
              <p:cNvPicPr/>
              <p:nvPr/>
            </p:nvPicPr>
            <p:blipFill>
              <a:blip r:embed="rId7"/>
              <a:stretch>
                <a:fillRect/>
              </a:stretch>
            </p:blipFill>
            <p:spPr>
              <a:xfrm>
                <a:off x="544320" y="3151800"/>
                <a:ext cx="7752240" cy="2430000"/>
              </a:xfrm>
              <a:prstGeom prst="rect">
                <a:avLst/>
              </a:prstGeom>
            </p:spPr>
          </p:pic>
        </mc:Fallback>
      </mc:AlternateContent>
    </p:spTree>
    <p:extLst>
      <p:ext uri="{BB962C8B-B14F-4D97-AF65-F5344CB8AC3E}">
        <p14:creationId xmlns:p14="http://schemas.microsoft.com/office/powerpoint/2010/main" val="2880266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summarise</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655528"/>
          </a:xfrm>
        </p:spPr>
        <p:txBody>
          <a:bodyPr>
            <a:normAutofit fontScale="25000" lnSpcReduction="20000"/>
          </a:bodyPr>
          <a:lstStyle/>
          <a:p>
            <a:pPr marL="0" indent="0" algn="ctr">
              <a:buNone/>
            </a:pPr>
            <a:r>
              <a:rPr lang="en-GB" sz="8000" dirty="0">
                <a:solidFill>
                  <a:srgbClr val="000000"/>
                </a:solidFill>
              </a:rPr>
              <a:t>understand • identify • </a:t>
            </a:r>
            <a:r>
              <a:rPr lang="en-GB" sz="8000" dirty="0" smtClean="0">
                <a:solidFill>
                  <a:srgbClr val="000000"/>
                </a:solidFill>
              </a:rPr>
              <a:t>restate</a:t>
            </a:r>
          </a:p>
          <a:p>
            <a:pPr marL="0" indent="0" algn="ctr">
              <a:buNone/>
            </a:pPr>
            <a:r>
              <a:rPr lang="en-GB" sz="7200" b="1" dirty="0" smtClean="0"/>
              <a:t>Example </a:t>
            </a:r>
            <a:r>
              <a:rPr lang="en-GB" sz="7200" b="1" dirty="0"/>
              <a:t>2</a:t>
            </a:r>
          </a:p>
          <a:p>
            <a:pPr marL="400050" lvl="1" indent="0">
              <a:buNone/>
            </a:pPr>
            <a:r>
              <a:rPr lang="en-GB" sz="6800" i="1" dirty="0"/>
              <a:t>Context: This is an extract from an article in which the writer identifies factors which</a:t>
            </a:r>
          </a:p>
          <a:p>
            <a:pPr marL="400050" lvl="1" indent="0">
              <a:buNone/>
            </a:pPr>
            <a:r>
              <a:rPr lang="en-GB" sz="6800" i="1" dirty="0"/>
              <a:t>she feels ‘contribute to a real sense of traditional family life in meltdown</a:t>
            </a:r>
            <a:r>
              <a:rPr lang="en-GB" sz="6800" i="1" dirty="0" smtClean="0"/>
              <a:t>’.</a:t>
            </a:r>
          </a:p>
          <a:p>
            <a:pPr marL="400050" lvl="1" indent="0">
              <a:buNone/>
            </a:pPr>
            <a:endParaRPr lang="en-GB" sz="6800" dirty="0"/>
          </a:p>
          <a:p>
            <a:pPr marL="400050" lvl="1" indent="0">
              <a:buNone/>
            </a:pPr>
            <a:r>
              <a:rPr lang="en-GB" sz="6800" dirty="0" smtClean="0"/>
              <a:t>‘The </a:t>
            </a:r>
            <a:r>
              <a:rPr lang="en-GB" sz="6800" dirty="0"/>
              <a:t>first is the relative ease of divorce, which, particularly for low income families –</a:t>
            </a:r>
          </a:p>
          <a:p>
            <a:pPr marL="400050" lvl="1" indent="0">
              <a:buNone/>
            </a:pPr>
            <a:r>
              <a:rPr lang="en-GB" sz="6800" dirty="0"/>
              <a:t>removes the ancient pressure on women to put up with bad marriages for the sake</a:t>
            </a:r>
          </a:p>
          <a:p>
            <a:pPr marL="400050" lvl="1" indent="0">
              <a:buNone/>
            </a:pPr>
            <a:r>
              <a:rPr lang="en-GB" sz="6800" dirty="0"/>
              <a:t>of respectability. Unhappy wives are now free to leave with their children, a</a:t>
            </a:r>
          </a:p>
          <a:p>
            <a:pPr marL="400050" lvl="1" indent="0">
              <a:buNone/>
            </a:pPr>
            <a:r>
              <a:rPr lang="en-GB" sz="6800" dirty="0"/>
              <a:t>freedom which some men deeply resent</a:t>
            </a:r>
            <a:r>
              <a:rPr lang="en-GB" sz="6800" dirty="0" smtClean="0"/>
              <a:t>.</a:t>
            </a:r>
          </a:p>
          <a:p>
            <a:pPr marL="400050" lvl="1" indent="0">
              <a:buNone/>
            </a:pPr>
            <a:endParaRPr lang="en-GB" sz="6800" dirty="0" smtClean="0"/>
          </a:p>
          <a:p>
            <a:pPr marL="400050" lvl="1" indent="0">
              <a:buNone/>
            </a:pPr>
            <a:r>
              <a:rPr lang="en-GB" sz="6800" dirty="0" smtClean="0"/>
              <a:t>The </a:t>
            </a:r>
            <a:r>
              <a:rPr lang="en-GB" sz="6800" dirty="0"/>
              <a:t>second is the growing </a:t>
            </a:r>
            <a:r>
              <a:rPr lang="en-GB" sz="6800" dirty="0" smtClean="0"/>
              <a:t>indifference </a:t>
            </a:r>
            <a:r>
              <a:rPr lang="en-GB" sz="6800" dirty="0"/>
              <a:t>of society, and collapse of traditional</a:t>
            </a:r>
          </a:p>
          <a:p>
            <a:pPr marL="400050" lvl="1" indent="0">
              <a:buNone/>
            </a:pPr>
            <a:r>
              <a:rPr lang="en-GB" sz="6800" dirty="0"/>
              <a:t>communities which often leaves the children of broken marriages without a support</a:t>
            </a:r>
          </a:p>
          <a:p>
            <a:pPr marL="400050" lvl="1" indent="0">
              <a:buNone/>
            </a:pPr>
            <a:r>
              <a:rPr lang="en-GB" sz="6800" dirty="0"/>
              <a:t>system of neighbours and relatives to cushion the blow. And the third is the</a:t>
            </a:r>
          </a:p>
          <a:p>
            <a:pPr marL="400050" lvl="1" indent="0">
              <a:buNone/>
            </a:pPr>
            <a:r>
              <a:rPr lang="en-GB" sz="6800" dirty="0"/>
              <a:t>remarkably unreconstructed workplace culture within which British parents still have</a:t>
            </a:r>
          </a:p>
          <a:p>
            <a:pPr marL="400050" lvl="1" indent="0">
              <a:buNone/>
            </a:pPr>
            <a:r>
              <a:rPr lang="en-GB" sz="6800" dirty="0"/>
              <a:t>to function, tolerating chromic loss of earnings and status if they make family life a</a:t>
            </a:r>
          </a:p>
          <a:p>
            <a:pPr marL="400050" lvl="1" indent="0">
              <a:buNone/>
            </a:pPr>
            <a:r>
              <a:rPr lang="en-GB" sz="6800" dirty="0"/>
              <a:t>priority, and often having to work unacceptably long hours if they want to remain in</a:t>
            </a:r>
          </a:p>
          <a:p>
            <a:pPr marL="400050" lvl="1" indent="0">
              <a:buNone/>
            </a:pPr>
            <a:r>
              <a:rPr lang="en-GB" sz="6800" dirty="0"/>
              <a:t>employment at all</a:t>
            </a:r>
            <a:r>
              <a:rPr lang="en-GB" sz="6800" dirty="0" smtClean="0"/>
              <a:t>.’</a:t>
            </a:r>
          </a:p>
          <a:p>
            <a:pPr marL="400050" lvl="1" indent="0">
              <a:buNone/>
            </a:pPr>
            <a:endParaRPr lang="en-GB" sz="7200" b="1" dirty="0"/>
          </a:p>
          <a:p>
            <a:pPr marL="0" indent="0">
              <a:buNone/>
            </a:pPr>
            <a:r>
              <a:rPr lang="en-GB" sz="7200" b="1" dirty="0"/>
              <a:t>Question</a:t>
            </a:r>
          </a:p>
          <a:p>
            <a:pPr marL="400050" lvl="1" indent="0">
              <a:buNone/>
            </a:pPr>
            <a:r>
              <a:rPr lang="en-GB" sz="6800" b="1" dirty="0"/>
              <a:t> Summarise three factors which the writer identifies as possible causes of the</a:t>
            </a:r>
          </a:p>
          <a:p>
            <a:pPr marL="400050" lvl="1" indent="0">
              <a:buNone/>
            </a:pPr>
            <a:r>
              <a:rPr lang="en-GB" sz="6800" b="1" dirty="0"/>
              <a:t>breakdown of family life. (3</a:t>
            </a:r>
            <a:r>
              <a:rPr lang="en-GB" sz="6800" b="1" dirty="0" smtClean="0"/>
              <a:t>)</a:t>
            </a:r>
            <a:endParaRPr lang="en-GB" sz="28800" b="1"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571320" y="2009160"/>
              <a:ext cx="6474600" cy="4483080"/>
            </p14:xfrm>
          </p:contentPart>
        </mc:Choice>
        <mc:Fallback xmlns="">
          <p:pic>
            <p:nvPicPr>
              <p:cNvPr id="5" name="Ink 4"/>
              <p:cNvPicPr/>
              <p:nvPr/>
            </p:nvPicPr>
            <p:blipFill>
              <a:blip r:embed="rId3"/>
              <a:stretch>
                <a:fillRect/>
              </a:stretch>
            </p:blipFill>
            <p:spPr>
              <a:xfrm>
                <a:off x="561960" y="1999800"/>
                <a:ext cx="6493320" cy="45018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p14:cNvContentPartPr/>
              <p14:nvPr/>
            </p14:nvContentPartPr>
            <p14:xfrm>
              <a:off x="2080440" y="3027240"/>
              <a:ext cx="5938920" cy="2116440"/>
            </p14:xfrm>
          </p:contentPart>
        </mc:Choice>
        <mc:Fallback xmlns="">
          <p:pic>
            <p:nvPicPr>
              <p:cNvPr id="6" name="Ink 5"/>
              <p:cNvPicPr/>
              <p:nvPr/>
            </p:nvPicPr>
            <p:blipFill>
              <a:blip r:embed="rId5"/>
              <a:stretch>
                <a:fillRect/>
              </a:stretch>
            </p:blipFill>
            <p:spPr>
              <a:xfrm>
                <a:off x="2071080" y="3017880"/>
                <a:ext cx="5957640" cy="2135160"/>
              </a:xfrm>
              <a:prstGeom prst="rect">
                <a:avLst/>
              </a:prstGeom>
            </p:spPr>
          </p:pic>
        </mc:Fallback>
      </mc:AlternateContent>
    </p:spTree>
    <p:extLst>
      <p:ext uri="{BB962C8B-B14F-4D97-AF65-F5344CB8AC3E}">
        <p14:creationId xmlns:p14="http://schemas.microsoft.com/office/powerpoint/2010/main" val="29567145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summarise</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25000" lnSpcReduction="20000"/>
          </a:bodyPr>
          <a:lstStyle/>
          <a:p>
            <a:pPr marL="0" indent="0" algn="ctr">
              <a:buNone/>
            </a:pPr>
            <a:r>
              <a:rPr lang="en-GB" sz="8000" dirty="0">
                <a:solidFill>
                  <a:srgbClr val="000000"/>
                </a:solidFill>
              </a:rPr>
              <a:t>understand • identify • restate</a:t>
            </a:r>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r>
              <a:rPr lang="en-GB" sz="7200" b="1" dirty="0" smtClean="0"/>
              <a:t>Example </a:t>
            </a:r>
            <a:r>
              <a:rPr lang="en-GB" sz="7200" b="1" dirty="0"/>
              <a:t>3</a:t>
            </a:r>
          </a:p>
          <a:p>
            <a:pPr marL="400050" lvl="1" indent="0">
              <a:buNone/>
            </a:pPr>
            <a:r>
              <a:rPr lang="en-GB" sz="6800" i="1" dirty="0"/>
              <a:t>Context: This is an extract from an article focusing on whether prison is the correct</a:t>
            </a:r>
          </a:p>
          <a:p>
            <a:pPr marL="400050" lvl="1" indent="0">
              <a:buNone/>
            </a:pPr>
            <a:r>
              <a:rPr lang="en-GB" sz="6800" i="1" dirty="0"/>
              <a:t>place for young people who commit crimes</a:t>
            </a:r>
            <a:r>
              <a:rPr lang="en-GB" sz="6800" i="1" dirty="0" smtClean="0"/>
              <a:t>.</a:t>
            </a:r>
          </a:p>
          <a:p>
            <a:pPr marL="400050" lvl="1" indent="0">
              <a:buNone/>
            </a:pPr>
            <a:endParaRPr lang="en-GB" sz="6800" i="1" dirty="0"/>
          </a:p>
          <a:p>
            <a:pPr marL="400050" lvl="1" indent="0">
              <a:buNone/>
            </a:pPr>
            <a:r>
              <a:rPr lang="en-GB" sz="6800" dirty="0"/>
              <a:t>“Hari, I am in prison, call me in a minute.” I was standing in a garden centre when I</a:t>
            </a:r>
          </a:p>
          <a:p>
            <a:pPr marL="400050" lvl="1" indent="0">
              <a:buNone/>
            </a:pPr>
            <a:r>
              <a:rPr lang="en-GB" sz="6800" dirty="0"/>
              <a:t>received the message – an unlikely one for a middle-aged, middleclass woman to</a:t>
            </a:r>
          </a:p>
          <a:p>
            <a:pPr marL="400050" lvl="1" indent="0">
              <a:buNone/>
            </a:pPr>
            <a:r>
              <a:rPr lang="en-GB" sz="6800" dirty="0"/>
              <a:t>receive while choosing a rosebush. Tuggy Tug is the leader of a Brixton gang whom</a:t>
            </a:r>
          </a:p>
          <a:p>
            <a:pPr marL="400050" lvl="1" indent="0">
              <a:buNone/>
            </a:pPr>
            <a:r>
              <a:rPr lang="en-GB" sz="6800" dirty="0"/>
              <a:t>I befriended two years ago. Now he has been arrested for stealing mobile phones.</a:t>
            </a:r>
          </a:p>
          <a:p>
            <a:pPr marL="400050" lvl="1" indent="0">
              <a:buNone/>
            </a:pPr>
            <a:r>
              <a:rPr lang="en-GB" sz="6800" dirty="0"/>
              <a:t>He has just turned eighteen and this was his first time ‘in a big man’s prison’. His</a:t>
            </a:r>
          </a:p>
          <a:p>
            <a:pPr marL="400050" lvl="1" indent="0">
              <a:buNone/>
            </a:pPr>
            <a:r>
              <a:rPr lang="en-GB" sz="6800" dirty="0"/>
              <a:t>voice turned desperate: “Why aren’t you picking up your phone, Hari?”</a:t>
            </a:r>
            <a:endParaRPr lang="en-GB" sz="7200" b="1" dirty="0"/>
          </a:p>
          <a:p>
            <a:pPr marL="0" indent="0">
              <a:buNone/>
            </a:pPr>
            <a:r>
              <a:rPr lang="en-GB" sz="7200" b="1" dirty="0"/>
              <a:t>Question</a:t>
            </a:r>
          </a:p>
          <a:p>
            <a:pPr marL="400050" lvl="1" indent="0">
              <a:buNone/>
            </a:pPr>
            <a:r>
              <a:rPr lang="en-GB" sz="6800" b="1" dirty="0"/>
              <a:t> Summarise, in your own words, two reasons why this was an unusual call for</a:t>
            </a:r>
          </a:p>
          <a:p>
            <a:pPr marL="400050" lvl="1" indent="0">
              <a:buNone/>
            </a:pPr>
            <a:r>
              <a:rPr lang="en-GB" sz="6800" b="1" dirty="0"/>
              <a:t>Hari to receive. (2)</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2885557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cap="all" dirty="0" smtClean="0">
                <a:solidFill>
                  <a:schemeClr val="bg1">
                    <a:lumMod val="50000"/>
                  </a:schemeClr>
                </a:solidFill>
              </a:rPr>
              <a:t>summarise</a:t>
            </a:r>
            <a:endParaRPr lang="en-GB" cap="all" dirty="0">
              <a:solidFill>
                <a:schemeClr val="bg1">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25000" lnSpcReduction="20000"/>
          </a:bodyPr>
          <a:lstStyle/>
          <a:p>
            <a:pPr marL="0" indent="0" algn="ctr">
              <a:buNone/>
            </a:pPr>
            <a:r>
              <a:rPr lang="en-GB" sz="8000" dirty="0">
                <a:solidFill>
                  <a:srgbClr val="000000"/>
                </a:solidFill>
              </a:rPr>
              <a:t>understand • identify • restate</a:t>
            </a:r>
          </a:p>
          <a:p>
            <a:pPr marL="0" indent="0" algn="ctr">
              <a:buNone/>
            </a:pPr>
            <a:r>
              <a:rPr lang="en-GB" sz="12800" b="1" dirty="0" smtClean="0">
                <a:solidFill>
                  <a:schemeClr val="accent2">
                    <a:lumMod val="75000"/>
                  </a:schemeClr>
                </a:solidFill>
              </a:rPr>
              <a:t>PRACTICE!</a:t>
            </a:r>
            <a:endParaRPr lang="en-GB" sz="12800" b="1" dirty="0">
              <a:solidFill>
                <a:schemeClr val="accent2">
                  <a:lumMod val="75000"/>
                </a:schemeClr>
              </a:solidFill>
            </a:endParaRPr>
          </a:p>
          <a:p>
            <a:pPr marL="0" indent="0">
              <a:buNone/>
            </a:pPr>
            <a:r>
              <a:rPr lang="en-GB" sz="7200" b="1" dirty="0" smtClean="0"/>
              <a:t>Example </a:t>
            </a:r>
            <a:r>
              <a:rPr lang="en-GB" sz="7200" b="1" dirty="0"/>
              <a:t>4</a:t>
            </a:r>
          </a:p>
          <a:p>
            <a:pPr marL="400050" lvl="1" indent="0">
              <a:buNone/>
            </a:pPr>
            <a:r>
              <a:rPr lang="en-GB" sz="6800" i="1" dirty="0"/>
              <a:t>Context: This is an extract from an article where the writer explores some of the</a:t>
            </a:r>
          </a:p>
          <a:p>
            <a:pPr marL="400050" lvl="1" indent="0">
              <a:buNone/>
            </a:pPr>
            <a:r>
              <a:rPr lang="en-GB" sz="6800" i="1" dirty="0"/>
              <a:t>reasons for the popularity of reality shows such as “The X-Factor”. </a:t>
            </a:r>
            <a:endParaRPr lang="en-GB" sz="6800" i="1" dirty="0" smtClean="0"/>
          </a:p>
          <a:p>
            <a:pPr marL="400050" lvl="1" indent="0">
              <a:buNone/>
            </a:pPr>
            <a:endParaRPr lang="en-GB" sz="6800" i="1" dirty="0"/>
          </a:p>
          <a:p>
            <a:pPr marL="400050" lvl="1" indent="0">
              <a:buNone/>
            </a:pPr>
            <a:r>
              <a:rPr lang="en-GB" sz="6800" dirty="0" smtClean="0"/>
              <a:t>It’s no coincidence </a:t>
            </a:r>
            <a:r>
              <a:rPr lang="en-GB" sz="6800" dirty="0"/>
              <a:t>that our love affair with The X-Factor is so potent right now, more </a:t>
            </a:r>
            <a:r>
              <a:rPr lang="en-GB" sz="6800" dirty="0" smtClean="0"/>
              <a:t>than ever </a:t>
            </a:r>
            <a:r>
              <a:rPr lang="en-GB" sz="6800" dirty="0"/>
              <a:t>before, as Britain endures a period of relative austerity. In a time of </a:t>
            </a:r>
            <a:r>
              <a:rPr lang="en-GB" sz="6800" dirty="0" smtClean="0"/>
              <a:t>economic hardship</a:t>
            </a:r>
            <a:r>
              <a:rPr lang="en-GB" sz="6800" dirty="0"/>
              <a:t>, we are seeking out the simple and cheap – family entertainment </a:t>
            </a:r>
            <a:r>
              <a:rPr lang="en-GB" sz="6800" dirty="0" smtClean="0"/>
              <a:t>that makes </a:t>
            </a:r>
            <a:r>
              <a:rPr lang="en-GB" sz="6800" dirty="0"/>
              <a:t>us feel part of something bigger. But the popularity of such shows may </a:t>
            </a:r>
            <a:r>
              <a:rPr lang="en-GB" sz="6800" dirty="0" smtClean="0"/>
              <a:t>be traced </a:t>
            </a:r>
            <a:r>
              <a:rPr lang="en-GB" sz="6800" dirty="0"/>
              <a:t>back even further – to the emergence of nineteenth century periodical </a:t>
            </a:r>
            <a:r>
              <a:rPr lang="en-GB" sz="6800" dirty="0" smtClean="0"/>
              <a:t>which relied </a:t>
            </a:r>
            <a:r>
              <a:rPr lang="en-GB" sz="6800" dirty="0"/>
              <a:t>on reader contributions. Reality TV is merely a manifestation of a very, </a:t>
            </a:r>
            <a:r>
              <a:rPr lang="en-GB" sz="6800" dirty="0" smtClean="0"/>
              <a:t>very old </a:t>
            </a:r>
            <a:r>
              <a:rPr lang="en-GB" sz="6800" dirty="0"/>
              <a:t>craving. We love sentimental stories such as Dickens’ Little Nell; we love a </a:t>
            </a:r>
            <a:r>
              <a:rPr lang="en-GB" sz="6800" dirty="0" smtClean="0"/>
              <a:t>tear jerker</a:t>
            </a:r>
            <a:r>
              <a:rPr lang="en-GB" sz="6800" dirty="0"/>
              <a:t>, and shows like The X Factor are no more crass and exploitative </a:t>
            </a:r>
            <a:r>
              <a:rPr lang="en-GB" sz="6800" dirty="0" smtClean="0"/>
              <a:t>than nineteenth </a:t>
            </a:r>
            <a:r>
              <a:rPr lang="en-GB" sz="6800" dirty="0"/>
              <a:t>century </a:t>
            </a:r>
            <a:r>
              <a:rPr lang="en-GB" sz="6800" dirty="0" smtClean="0"/>
              <a:t>fiction.</a:t>
            </a:r>
          </a:p>
          <a:p>
            <a:pPr marL="400050" lvl="1" indent="0">
              <a:buNone/>
            </a:pPr>
            <a:endParaRPr lang="en-GB" sz="7200" b="1" dirty="0" smtClean="0"/>
          </a:p>
          <a:p>
            <a:pPr marL="0" indent="0">
              <a:buNone/>
            </a:pPr>
            <a:r>
              <a:rPr lang="en-GB" sz="7200" b="1" dirty="0" smtClean="0"/>
              <a:t>Question</a:t>
            </a:r>
          </a:p>
          <a:p>
            <a:pPr marL="400050" lvl="1" indent="0">
              <a:buNone/>
            </a:pPr>
            <a:r>
              <a:rPr lang="en-GB" sz="6800" b="1" dirty="0"/>
              <a:t>Summarise the two main reasons that the writer gives in this paragraph for “our</a:t>
            </a:r>
          </a:p>
          <a:p>
            <a:pPr marL="400050" lvl="1" indent="0">
              <a:buNone/>
            </a:pPr>
            <a:r>
              <a:rPr lang="en-GB" sz="6800" b="1" dirty="0"/>
              <a:t>love affair with The X Factor”? (2)</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5840092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5. imagery</a:t>
            </a:r>
            <a:endParaRPr lang="en-GB" cap="all"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a:solidFill>
                  <a:schemeClr val="accent2">
                    <a:lumMod val="75000"/>
                  </a:schemeClr>
                </a:solidFill>
              </a:rPr>
              <a:t>This means simile, metaphor, </a:t>
            </a:r>
            <a:r>
              <a:rPr lang="en-GB" sz="6900" b="1" dirty="0" smtClean="0">
                <a:solidFill>
                  <a:schemeClr val="accent2">
                    <a:lumMod val="75000"/>
                  </a:schemeClr>
                </a:solidFill>
              </a:rPr>
              <a:t>personification </a:t>
            </a:r>
            <a:r>
              <a:rPr lang="en-GB" sz="6900" b="1" dirty="0">
                <a:solidFill>
                  <a:schemeClr val="accent2">
                    <a:lumMod val="75000"/>
                  </a:schemeClr>
                </a:solidFill>
              </a:rPr>
              <a:t>and </a:t>
            </a:r>
            <a:r>
              <a:rPr lang="en-GB" sz="6900" b="1" u="sng" dirty="0">
                <a:solidFill>
                  <a:schemeClr val="accent2">
                    <a:lumMod val="75000"/>
                  </a:schemeClr>
                </a:solidFill>
              </a:rPr>
              <a:t>nothing</a:t>
            </a:r>
            <a:r>
              <a:rPr lang="en-GB" sz="6900" b="1" dirty="0">
                <a:solidFill>
                  <a:schemeClr val="accent2">
                    <a:lumMod val="75000"/>
                  </a:schemeClr>
                </a:solidFill>
              </a:rPr>
              <a:t> else!</a:t>
            </a:r>
          </a:p>
          <a:p>
            <a:pPr marL="0" indent="0" algn="ctr">
              <a:buNone/>
            </a:pPr>
            <a:endParaRPr lang="en-GB" dirty="0" smtClean="0"/>
          </a:p>
          <a:p>
            <a:pPr marL="514350" indent="-514350" fontAlgn="base">
              <a:buFont typeface="+mj-lt"/>
              <a:buAutoNum type="arabicPeriod"/>
            </a:pPr>
            <a:r>
              <a:rPr lang="en-GB" dirty="0" smtClean="0">
                <a:solidFill>
                  <a:srgbClr val="002060"/>
                </a:solidFill>
              </a:rPr>
              <a:t>What is being compared?</a:t>
            </a:r>
            <a:endParaRPr lang="en-GB" dirty="0">
              <a:solidFill>
                <a:srgbClr val="002060"/>
              </a:solidFill>
            </a:endParaRPr>
          </a:p>
          <a:p>
            <a:pPr marL="514350" indent="-514350" fontAlgn="base">
              <a:buFont typeface="+mj-lt"/>
              <a:buAutoNum type="arabicPeriod"/>
            </a:pPr>
            <a:r>
              <a:rPr lang="en-GB" dirty="0" smtClean="0">
                <a:solidFill>
                  <a:schemeClr val="accent6">
                    <a:lumMod val="50000"/>
                  </a:schemeClr>
                </a:solidFill>
              </a:rPr>
              <a:t>Explain the meaning of the image.</a:t>
            </a:r>
            <a:endParaRPr lang="en-GB" dirty="0">
              <a:solidFill>
                <a:schemeClr val="accent6">
                  <a:lumMod val="50000"/>
                </a:schemeClr>
              </a:solidFill>
            </a:endParaRPr>
          </a:p>
          <a:p>
            <a:pPr marL="514350" indent="-514350" fontAlgn="base">
              <a:buFont typeface="+mj-lt"/>
              <a:buAutoNum type="arabicPeriod"/>
            </a:pPr>
            <a:r>
              <a:rPr lang="en-GB" dirty="0" smtClean="0">
                <a:solidFill>
                  <a:schemeClr val="accent3">
                    <a:lumMod val="50000"/>
                  </a:schemeClr>
                </a:solidFill>
              </a:rPr>
              <a:t>Explain </a:t>
            </a:r>
            <a:r>
              <a:rPr lang="en-GB" dirty="0">
                <a:solidFill>
                  <a:schemeClr val="accent3">
                    <a:lumMod val="50000"/>
                  </a:schemeClr>
                </a:solidFill>
              </a:rPr>
              <a:t>what, therefore, the writer is </a:t>
            </a:r>
            <a:r>
              <a:rPr lang="en-GB" dirty="0" smtClean="0">
                <a:solidFill>
                  <a:schemeClr val="accent3">
                    <a:lumMod val="50000"/>
                  </a:schemeClr>
                </a:solidFill>
              </a:rPr>
              <a:t>trying </a:t>
            </a:r>
            <a:r>
              <a:rPr lang="en-GB" dirty="0">
                <a:solidFill>
                  <a:schemeClr val="accent3">
                    <a:lumMod val="50000"/>
                  </a:schemeClr>
                </a:solidFill>
              </a:rPr>
              <a:t>to </a:t>
            </a:r>
            <a:r>
              <a:rPr lang="en-GB" dirty="0" smtClean="0">
                <a:solidFill>
                  <a:schemeClr val="accent3">
                    <a:lumMod val="50000"/>
                  </a:schemeClr>
                </a:solidFill>
              </a:rPr>
              <a:t>show about the target of the image.</a:t>
            </a:r>
            <a:endParaRPr lang="en-GB" dirty="0">
              <a:solidFill>
                <a:schemeClr val="accent3">
                  <a:lumMod val="50000"/>
                </a:schemeClr>
              </a:solidFill>
            </a:endParaRPr>
          </a:p>
          <a:p>
            <a:pPr lvl="1" fontAlgn="base"/>
            <a:r>
              <a:rPr lang="en-GB" dirty="0" smtClean="0"/>
              <a:t>Example: </a:t>
            </a:r>
            <a:r>
              <a:rPr lang="en-GB" dirty="0"/>
              <a:t>‘</a:t>
            </a:r>
            <a:r>
              <a:rPr lang="en-GB" dirty="0" smtClean="0"/>
              <a:t>a </a:t>
            </a:r>
            <a:r>
              <a:rPr lang="en-GB" dirty="0"/>
              <a:t>tidal wave of immigrants’.</a:t>
            </a:r>
          </a:p>
          <a:p>
            <a:pPr lvl="1" fontAlgn="base"/>
            <a:r>
              <a:rPr lang="en-GB" dirty="0" smtClean="0"/>
              <a:t>1. </a:t>
            </a:r>
            <a:r>
              <a:rPr lang="en-GB" dirty="0" smtClean="0">
                <a:solidFill>
                  <a:srgbClr val="002060"/>
                </a:solidFill>
              </a:rPr>
              <a:t>The writer compares the immigrants to a tidal wave.</a:t>
            </a:r>
          </a:p>
          <a:p>
            <a:pPr lvl="1" fontAlgn="base"/>
            <a:r>
              <a:rPr lang="en-GB" dirty="0" smtClean="0"/>
              <a:t>2. </a:t>
            </a:r>
            <a:r>
              <a:rPr lang="en-GB" dirty="0" smtClean="0">
                <a:solidFill>
                  <a:schemeClr val="accent6">
                    <a:lumMod val="50000"/>
                  </a:schemeClr>
                </a:solidFill>
              </a:rPr>
              <a:t>Just as a </a:t>
            </a:r>
            <a:r>
              <a:rPr lang="en-GB" dirty="0">
                <a:solidFill>
                  <a:schemeClr val="accent6">
                    <a:lumMod val="50000"/>
                  </a:schemeClr>
                </a:solidFill>
              </a:rPr>
              <a:t>tidal wave is a huge, </a:t>
            </a:r>
            <a:r>
              <a:rPr lang="en-GB" dirty="0" smtClean="0">
                <a:solidFill>
                  <a:schemeClr val="accent6">
                    <a:lumMod val="50000"/>
                  </a:schemeClr>
                </a:solidFill>
              </a:rPr>
              <a:t>powerful</a:t>
            </a:r>
            <a:r>
              <a:rPr lang="en-GB" dirty="0">
                <a:solidFill>
                  <a:schemeClr val="accent6">
                    <a:lumMod val="50000"/>
                  </a:schemeClr>
                </a:solidFill>
              </a:rPr>
              <a:t>, destructive body of </a:t>
            </a:r>
            <a:r>
              <a:rPr lang="en-GB" dirty="0" smtClean="0">
                <a:solidFill>
                  <a:schemeClr val="accent6">
                    <a:lumMod val="50000"/>
                  </a:schemeClr>
                </a:solidFill>
              </a:rPr>
              <a:t>water…</a:t>
            </a:r>
            <a:r>
              <a:rPr lang="en-GB" dirty="0" smtClean="0"/>
              <a:t> </a:t>
            </a:r>
          </a:p>
          <a:p>
            <a:pPr lvl="1" fontAlgn="base"/>
            <a:r>
              <a:rPr lang="en-GB" dirty="0" smtClean="0"/>
              <a:t>3. …</a:t>
            </a:r>
            <a:r>
              <a:rPr lang="en-GB" dirty="0" smtClean="0">
                <a:solidFill>
                  <a:schemeClr val="accent3">
                    <a:lumMod val="50000"/>
                  </a:schemeClr>
                </a:solidFill>
              </a:rPr>
              <a:t>the </a:t>
            </a:r>
            <a:r>
              <a:rPr lang="en-GB" dirty="0">
                <a:solidFill>
                  <a:schemeClr val="accent3">
                    <a:lumMod val="50000"/>
                  </a:schemeClr>
                </a:solidFill>
              </a:rPr>
              <a:t>writer </a:t>
            </a:r>
            <a:r>
              <a:rPr lang="en-GB" dirty="0" smtClean="0">
                <a:solidFill>
                  <a:schemeClr val="accent3">
                    <a:lumMod val="50000"/>
                  </a:schemeClr>
                </a:solidFill>
              </a:rPr>
              <a:t>suggest </a:t>
            </a:r>
            <a:r>
              <a:rPr lang="en-GB" dirty="0">
                <a:solidFill>
                  <a:schemeClr val="accent3">
                    <a:lumMod val="50000"/>
                  </a:schemeClr>
                </a:solidFill>
              </a:rPr>
              <a:t>the number </a:t>
            </a:r>
            <a:r>
              <a:rPr lang="en-GB" dirty="0" smtClean="0">
                <a:solidFill>
                  <a:schemeClr val="accent3">
                    <a:lumMod val="50000"/>
                  </a:schemeClr>
                </a:solidFill>
              </a:rPr>
              <a:t>of </a:t>
            </a:r>
            <a:r>
              <a:rPr lang="en-GB" dirty="0">
                <a:solidFill>
                  <a:schemeClr val="accent3">
                    <a:lumMod val="50000"/>
                  </a:schemeClr>
                </a:solidFill>
              </a:rPr>
              <a:t>immigrants </a:t>
            </a:r>
            <a:r>
              <a:rPr lang="en-GB" dirty="0" smtClean="0">
                <a:solidFill>
                  <a:schemeClr val="accent3">
                    <a:lumMod val="50000"/>
                  </a:schemeClr>
                </a:solidFill>
              </a:rPr>
              <a:t>will overrun, submerge and outnumber the people already resident in the country.</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3312368"/>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723240" y="5170320"/>
              <a:ext cx="339840" cy="1161360"/>
            </p14:xfrm>
          </p:contentPart>
        </mc:Choice>
        <mc:Fallback xmlns="">
          <p:pic>
            <p:nvPicPr>
              <p:cNvPr id="6" name="Ink 5"/>
              <p:cNvPicPr/>
              <p:nvPr/>
            </p:nvPicPr>
            <p:blipFill>
              <a:blip r:embed="rId3"/>
              <a:stretch>
                <a:fillRect/>
              </a:stretch>
            </p:blipFill>
            <p:spPr>
              <a:xfrm>
                <a:off x="713880" y="5160960"/>
                <a:ext cx="358560" cy="1180080"/>
              </a:xfrm>
              <a:prstGeom prst="rect">
                <a:avLst/>
              </a:prstGeom>
            </p:spPr>
          </p:pic>
        </mc:Fallback>
      </mc:AlternateContent>
    </p:spTree>
    <p:extLst>
      <p:ext uri="{BB962C8B-B14F-4D97-AF65-F5344CB8AC3E}">
        <p14:creationId xmlns:p14="http://schemas.microsoft.com/office/powerpoint/2010/main" val="1063766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imagery</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a:solidFill>
                  <a:schemeClr val="accent2">
                    <a:lumMod val="75000"/>
                  </a:schemeClr>
                </a:solidFill>
              </a:rPr>
              <a:t>Imagery questions test your ability to understand, analyse and - often - evaluate a piece of figurative language.</a:t>
            </a:r>
          </a:p>
          <a:p>
            <a:pPr marL="514350" indent="-514350" fontAlgn="base">
              <a:buFont typeface="+mj-lt"/>
              <a:buAutoNum type="arabicPeriod"/>
            </a:pPr>
            <a:endParaRPr lang="en-GB" dirty="0">
              <a:solidFill>
                <a:srgbClr val="002060"/>
              </a:solidFill>
            </a:endParaRPr>
          </a:p>
          <a:p>
            <a:pPr marL="0" indent="0" fontAlgn="base">
              <a:buNone/>
            </a:pPr>
            <a:r>
              <a:rPr lang="en-GB" dirty="0"/>
              <a:t>Questions on imagery with generally be for 2 marks, although sometimes a third mark may be available for stating what the meaning of the image (</a:t>
            </a:r>
            <a:r>
              <a:rPr lang="en-GB" dirty="0" err="1"/>
              <a:t>ie</a:t>
            </a:r>
            <a:r>
              <a:rPr lang="en-GB" dirty="0"/>
              <a:t>. what two things are being compared). The formula below may help you to answer these types of questions.</a:t>
            </a:r>
          </a:p>
          <a:p>
            <a:pPr marL="514350" indent="-514350" fontAlgn="base">
              <a:buFont typeface="+mj-lt"/>
              <a:buAutoNum type="arabicPeriod"/>
            </a:pPr>
            <a:endParaRPr lang="en-GB" dirty="0" smtClean="0">
              <a:solidFill>
                <a:srgbClr val="002060"/>
              </a:solidFill>
            </a:endParaRPr>
          </a:p>
          <a:p>
            <a:pPr marL="514350" indent="-514350" fontAlgn="base">
              <a:buFont typeface="+mj-lt"/>
              <a:buAutoNum type="arabicPeriod"/>
            </a:pPr>
            <a:r>
              <a:rPr lang="en-GB" b="1" u="sng" dirty="0" smtClean="0">
                <a:solidFill>
                  <a:schemeClr val="tx1">
                    <a:lumMod val="50000"/>
                    <a:lumOff val="50000"/>
                  </a:schemeClr>
                </a:solidFill>
              </a:rPr>
              <a:t>____target______ </a:t>
            </a:r>
            <a:r>
              <a:rPr lang="en-GB" dirty="0"/>
              <a:t>is being compared to </a:t>
            </a:r>
            <a:r>
              <a:rPr lang="en-GB" b="1" u="sng" dirty="0" smtClean="0">
                <a:solidFill>
                  <a:schemeClr val="tx1">
                    <a:lumMod val="50000"/>
                    <a:lumOff val="50000"/>
                  </a:schemeClr>
                </a:solidFill>
              </a:rPr>
              <a:t>_______vehicle______</a:t>
            </a:r>
            <a:endParaRPr lang="en-GB" b="1" u="sng" dirty="0">
              <a:solidFill>
                <a:schemeClr val="tx1">
                  <a:lumMod val="50000"/>
                  <a:lumOff val="50000"/>
                </a:schemeClr>
              </a:solidFill>
            </a:endParaRPr>
          </a:p>
          <a:p>
            <a:pPr marL="514350" indent="-514350" fontAlgn="base">
              <a:buFont typeface="+mj-lt"/>
              <a:buAutoNum type="arabicPeriod"/>
            </a:pPr>
            <a:r>
              <a:rPr lang="en-GB" dirty="0" smtClean="0"/>
              <a:t>This </a:t>
            </a:r>
            <a:r>
              <a:rPr lang="en-GB" dirty="0"/>
              <a:t>is effective because just as </a:t>
            </a:r>
            <a:r>
              <a:rPr lang="en-GB" b="1" u="sng" dirty="0" smtClean="0">
                <a:solidFill>
                  <a:schemeClr val="tx1">
                    <a:lumMod val="50000"/>
                    <a:lumOff val="50000"/>
                  </a:schemeClr>
                </a:solidFill>
              </a:rPr>
              <a:t>‘__vehicle__’ </a:t>
            </a:r>
            <a:r>
              <a:rPr lang="en-GB" dirty="0"/>
              <a:t>suggests</a:t>
            </a:r>
            <a:r>
              <a:rPr lang="en-GB" b="1" dirty="0">
                <a:solidFill>
                  <a:schemeClr val="tx1">
                    <a:lumMod val="50000"/>
                    <a:lumOff val="50000"/>
                  </a:schemeClr>
                </a:solidFill>
              </a:rPr>
              <a:t> </a:t>
            </a:r>
            <a:r>
              <a:rPr lang="en-GB" b="1" dirty="0" smtClean="0">
                <a:solidFill>
                  <a:schemeClr val="tx1">
                    <a:lumMod val="50000"/>
                    <a:lumOff val="50000"/>
                  </a:schemeClr>
                </a:solidFill>
              </a:rPr>
              <a:t>____________</a:t>
            </a:r>
            <a:r>
              <a:rPr lang="en-GB" dirty="0" smtClean="0"/>
              <a:t>...</a:t>
            </a:r>
            <a:endParaRPr lang="en-GB" dirty="0"/>
          </a:p>
          <a:p>
            <a:pPr marL="514350" indent="-514350" fontAlgn="base">
              <a:buFont typeface="+mj-lt"/>
              <a:buAutoNum type="arabicPeriod"/>
            </a:pPr>
            <a:r>
              <a:rPr lang="en-GB" dirty="0" smtClean="0"/>
              <a:t>… so </a:t>
            </a:r>
            <a:r>
              <a:rPr lang="en-GB" dirty="0"/>
              <a:t>to </a:t>
            </a:r>
            <a:r>
              <a:rPr lang="en-GB" b="1" u="sng" dirty="0" smtClean="0">
                <a:solidFill>
                  <a:schemeClr val="tx1">
                    <a:lumMod val="50000"/>
                    <a:lumOff val="50000"/>
                  </a:schemeClr>
                </a:solidFill>
              </a:rPr>
              <a:t>_target_________________________________</a:t>
            </a:r>
            <a:endParaRPr lang="en-GB" b="1" u="sng" dirty="0">
              <a:solidFill>
                <a:schemeClr val="tx1">
                  <a:lumMod val="50000"/>
                  <a:lumOff val="50000"/>
                </a:schemeClr>
              </a:solidFill>
            </a:endParaRP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32200" y="4973760"/>
              <a:ext cx="8367480" cy="1938240"/>
            </p14:xfrm>
          </p:contentPart>
        </mc:Choice>
        <mc:Fallback xmlns="">
          <p:pic>
            <p:nvPicPr>
              <p:cNvPr id="5" name="Ink 4"/>
              <p:cNvPicPr/>
              <p:nvPr/>
            </p:nvPicPr>
            <p:blipFill>
              <a:blip r:embed="rId3"/>
              <a:stretch>
                <a:fillRect/>
              </a:stretch>
            </p:blipFill>
            <p:spPr>
              <a:xfrm>
                <a:off x="222840" y="4964400"/>
                <a:ext cx="8386200" cy="1956960"/>
              </a:xfrm>
              <a:prstGeom prst="rect">
                <a:avLst/>
              </a:prstGeom>
            </p:spPr>
          </p:pic>
        </mc:Fallback>
      </mc:AlternateContent>
    </p:spTree>
    <p:extLst>
      <p:ext uri="{BB962C8B-B14F-4D97-AF65-F5344CB8AC3E}">
        <p14:creationId xmlns:p14="http://schemas.microsoft.com/office/powerpoint/2010/main" val="24432008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imagery</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EXAMPLE!</a:t>
            </a:r>
            <a:endParaRPr lang="en-GB" sz="6900" b="1" dirty="0">
              <a:solidFill>
                <a:schemeClr val="accent2">
                  <a:lumMod val="75000"/>
                </a:schemeClr>
              </a:solidFill>
            </a:endParaRPr>
          </a:p>
          <a:p>
            <a:pPr marL="0" indent="0" fontAlgn="base">
              <a:buNone/>
            </a:pPr>
            <a:r>
              <a:rPr lang="en-GB" b="1" dirty="0" smtClean="0"/>
              <a:t>Example</a:t>
            </a:r>
          </a:p>
          <a:p>
            <a:pPr marL="400050" lvl="1" indent="0" fontAlgn="base">
              <a:buNone/>
            </a:pPr>
            <a:r>
              <a:rPr lang="en-GB" dirty="0" smtClean="0"/>
              <a:t>“It </a:t>
            </a:r>
            <a:r>
              <a:rPr lang="en-GB" dirty="0"/>
              <a:t>is only when a superstition begins to compromise our deeper goals and aspirations that we have moved along the spectrum of irrationality far enough to risk a diagnosis of obsessive compulsive disorder. Take </a:t>
            </a:r>
            <a:r>
              <a:rPr lang="en-GB" dirty="0" err="1"/>
              <a:t>Kolo</a:t>
            </a:r>
            <a:r>
              <a:rPr lang="en-GB" dirty="0"/>
              <a:t> </a:t>
            </a:r>
            <a:r>
              <a:rPr lang="en-GB" dirty="0" err="1"/>
              <a:t>Touré</a:t>
            </a:r>
            <a:r>
              <a:rPr lang="en-GB" dirty="0"/>
              <a:t>, the former Arsenal defender, who insists on being the last player to leave the dressing room after the half-time break. No real problem, you might think, except that when William </a:t>
            </a:r>
            <a:r>
              <a:rPr lang="en-GB" dirty="0" err="1"/>
              <a:t>Gallas</a:t>
            </a:r>
            <a:r>
              <a:rPr lang="en-GB" dirty="0"/>
              <a:t>, his team-mate, was injured and needed treatment at half-time during a match, </a:t>
            </a:r>
            <a:r>
              <a:rPr lang="en-GB" dirty="0" err="1"/>
              <a:t>Touré</a:t>
            </a:r>
            <a:r>
              <a:rPr lang="en-GB" dirty="0"/>
              <a:t> stayed in the dressing room until </a:t>
            </a:r>
            <a:r>
              <a:rPr lang="en-GB" dirty="0" err="1"/>
              <a:t>Gallas</a:t>
            </a:r>
            <a:r>
              <a:rPr lang="en-GB" dirty="0"/>
              <a:t> had been treated, forcing Arsenal to start the second half with only nine players</a:t>
            </a:r>
            <a:r>
              <a:rPr lang="en-GB" dirty="0" smtClean="0"/>
              <a:t>.”</a:t>
            </a:r>
            <a:endParaRPr lang="en-GB" dirty="0"/>
          </a:p>
          <a:p>
            <a:pPr marL="0" indent="0" fontAlgn="base">
              <a:buNone/>
            </a:pPr>
            <a:endParaRPr lang="en-GB" dirty="0"/>
          </a:p>
          <a:p>
            <a:pPr marL="0" indent="0" fontAlgn="base">
              <a:buNone/>
            </a:pPr>
            <a:r>
              <a:rPr lang="en-GB" b="1" dirty="0"/>
              <a:t>Question</a:t>
            </a:r>
          </a:p>
          <a:p>
            <a:pPr marL="400050" lvl="1" indent="0" fontAlgn="base">
              <a:buNone/>
            </a:pPr>
            <a:r>
              <a:rPr lang="en-GB" b="1" dirty="0"/>
              <a:t>Explain how effective you find the word “spectrum” (line 71) as an image or metaphor to illustrate people’s “irrationality</a:t>
            </a:r>
            <a:r>
              <a:rPr lang="en-GB" b="1" dirty="0" smtClean="0"/>
              <a:t>”.  (3)</a:t>
            </a:r>
            <a:endParaRPr lang="en-GB" b="1" dirty="0"/>
          </a:p>
          <a:p>
            <a:pPr marL="0" indent="0" fontAlgn="base">
              <a:buNone/>
            </a:pPr>
            <a:endParaRPr lang="en-GB" dirty="0"/>
          </a:p>
          <a:p>
            <a:pPr marL="0" indent="0" fontAlgn="base">
              <a:buNone/>
            </a:pPr>
            <a:r>
              <a:rPr lang="en-GB" b="1" dirty="0"/>
              <a:t>Answer</a:t>
            </a:r>
          </a:p>
          <a:p>
            <a:pPr marL="857250" lvl="1" indent="-457200" fontAlgn="base"/>
            <a:r>
              <a:rPr lang="en-GB" dirty="0" smtClean="0"/>
              <a:t>The </a:t>
            </a:r>
            <a:r>
              <a:rPr lang="en-GB" dirty="0"/>
              <a:t>variety of superstitions that exist is being compared to a spectrum</a:t>
            </a:r>
          </a:p>
          <a:p>
            <a:pPr marL="857250" lvl="1" indent="-457200" fontAlgn="base"/>
            <a:r>
              <a:rPr lang="en-GB" dirty="0" smtClean="0"/>
              <a:t>This </a:t>
            </a:r>
            <a:r>
              <a:rPr lang="en-GB" dirty="0"/>
              <a:t>is effective because just as a ‘spectrum’ suggests a wide range </a:t>
            </a:r>
            <a:r>
              <a:rPr lang="en-GB" dirty="0" smtClean="0"/>
              <a:t>of colours</a:t>
            </a:r>
            <a:endParaRPr lang="en-GB" dirty="0"/>
          </a:p>
          <a:p>
            <a:pPr marL="857250" lvl="1" indent="-457200" fontAlgn="base"/>
            <a:r>
              <a:rPr lang="en-GB" dirty="0" smtClean="0"/>
              <a:t>So </a:t>
            </a:r>
            <a:r>
              <a:rPr lang="en-GB" dirty="0"/>
              <a:t>to there are a wide range of different severities of superstitious beliefs</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714240" y="1178640"/>
              <a:ext cx="7903440" cy="1911240"/>
            </p14:xfrm>
          </p:contentPart>
        </mc:Choice>
        <mc:Fallback xmlns="">
          <p:pic>
            <p:nvPicPr>
              <p:cNvPr id="6" name="Ink 5"/>
              <p:cNvPicPr/>
              <p:nvPr/>
            </p:nvPicPr>
            <p:blipFill>
              <a:blip r:embed="rId3"/>
              <a:stretch>
                <a:fillRect/>
              </a:stretch>
            </p:blipFill>
            <p:spPr>
              <a:xfrm>
                <a:off x="704880" y="1169280"/>
                <a:ext cx="7922160" cy="1929960"/>
              </a:xfrm>
              <a:prstGeom prst="rect">
                <a:avLst/>
              </a:prstGeom>
            </p:spPr>
          </p:pic>
        </mc:Fallback>
      </mc:AlternateContent>
    </p:spTree>
    <p:extLst>
      <p:ext uri="{BB962C8B-B14F-4D97-AF65-F5344CB8AC3E}">
        <p14:creationId xmlns:p14="http://schemas.microsoft.com/office/powerpoint/2010/main" val="3538963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imagery</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fontAlgn="base">
              <a:buNone/>
            </a:pPr>
            <a:r>
              <a:rPr lang="en-GB" b="1" dirty="0" smtClean="0"/>
              <a:t>Example</a:t>
            </a:r>
          </a:p>
          <a:p>
            <a:pPr marL="400050" lvl="1" indent="0" fontAlgn="base">
              <a:buNone/>
            </a:pPr>
            <a:r>
              <a:rPr lang="en-GB" dirty="0" smtClean="0"/>
              <a:t>“‘Africans </a:t>
            </a:r>
            <a:r>
              <a:rPr lang="en-GB" dirty="0"/>
              <a:t>are not dustbins</a:t>
            </a:r>
            <a:r>
              <a:rPr lang="en-GB" dirty="0" smtClean="0"/>
              <a:t>,’ </a:t>
            </a:r>
            <a:r>
              <a:rPr lang="en-GB" dirty="0"/>
              <a:t>declared some of the June 16 placards; and “Beware of Afrikaans, the most dangerous drug for our future</a:t>
            </a:r>
            <a:r>
              <a:rPr lang="en-GB" dirty="0" smtClean="0"/>
              <a:t>.’”</a:t>
            </a:r>
            <a:endParaRPr lang="en-GB" dirty="0"/>
          </a:p>
          <a:p>
            <a:pPr marL="400050" lvl="1" indent="0" fontAlgn="base">
              <a:buNone/>
            </a:pPr>
            <a:endParaRPr lang="en-GB" dirty="0"/>
          </a:p>
          <a:p>
            <a:pPr marL="0" indent="0" fontAlgn="base">
              <a:buNone/>
            </a:pPr>
            <a:r>
              <a:rPr lang="en-GB" b="1" dirty="0"/>
              <a:t>Question</a:t>
            </a:r>
          </a:p>
          <a:p>
            <a:pPr marL="400050" lvl="1" indent="0" fontAlgn="base">
              <a:buNone/>
            </a:pPr>
            <a:r>
              <a:rPr lang="en-GB" b="1" dirty="0"/>
              <a:t>Look at the placard text “Beware of Afrikaans, the most dangerous drug for our future”. Explain the metaphor and analyse its effectiveness</a:t>
            </a:r>
            <a:r>
              <a:rPr lang="en-GB" b="1" dirty="0" smtClean="0"/>
              <a:t>. (3)</a:t>
            </a:r>
          </a:p>
          <a:p>
            <a:pPr marL="400050" lvl="1" indent="0" fontAlgn="base">
              <a:buNone/>
            </a:pPr>
            <a:endParaRPr lang="en-GB" dirty="0"/>
          </a:p>
          <a:p>
            <a:pPr marL="0" indent="0" fontAlgn="base">
              <a:buNone/>
            </a:pPr>
            <a:r>
              <a:rPr lang="en-GB" b="1" dirty="0" smtClean="0"/>
              <a:t>Example</a:t>
            </a:r>
            <a:endParaRPr lang="en-GB" b="1" dirty="0"/>
          </a:p>
          <a:p>
            <a:pPr marL="400050" lvl="1" indent="0" fontAlgn="base">
              <a:buNone/>
            </a:pPr>
            <a:r>
              <a:rPr lang="en-GB" dirty="0"/>
              <a:t>Research has made it clear that the early media hysteria about the novelty (and thus the dangers) of text messaging was misplaced.</a:t>
            </a:r>
          </a:p>
          <a:p>
            <a:pPr marL="400050" lvl="1" indent="0" fontAlgn="base">
              <a:buNone/>
            </a:pPr>
            <a:endParaRPr lang="en-GB" dirty="0"/>
          </a:p>
          <a:p>
            <a:pPr marL="0" indent="0" fontAlgn="base">
              <a:buNone/>
            </a:pPr>
            <a:r>
              <a:rPr lang="en-GB" b="1" dirty="0"/>
              <a:t>Question</a:t>
            </a:r>
          </a:p>
          <a:p>
            <a:pPr marL="400050" lvl="1" indent="0" fontAlgn="base">
              <a:buNone/>
            </a:pPr>
            <a:r>
              <a:rPr lang="en-GB" b="1" dirty="0"/>
              <a:t>How effective do you find the writer’s use of “hysteria” as an image or metaphor</a:t>
            </a:r>
            <a:r>
              <a:rPr lang="en-GB" b="1" dirty="0" smtClean="0"/>
              <a:t>? (2)</a:t>
            </a:r>
            <a:endParaRPr lang="en-GB" b="1" dirty="0"/>
          </a:p>
          <a:p>
            <a:pPr marL="400050" lvl="1" indent="0" fontAlgn="base">
              <a:buNone/>
            </a:pPr>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589320" y="991080"/>
              <a:ext cx="6233400" cy="3697200"/>
            </p14:xfrm>
          </p:contentPart>
        </mc:Choice>
        <mc:Fallback xmlns="">
          <p:pic>
            <p:nvPicPr>
              <p:cNvPr id="5" name="Ink 4"/>
              <p:cNvPicPr/>
              <p:nvPr/>
            </p:nvPicPr>
            <p:blipFill>
              <a:blip r:embed="rId3"/>
              <a:stretch>
                <a:fillRect/>
              </a:stretch>
            </p:blipFill>
            <p:spPr>
              <a:xfrm>
                <a:off x="579960" y="981720"/>
                <a:ext cx="6252120" cy="3715920"/>
              </a:xfrm>
              <a:prstGeom prst="rect">
                <a:avLst/>
              </a:prstGeom>
            </p:spPr>
          </p:pic>
        </mc:Fallback>
      </mc:AlternateContent>
    </p:spTree>
    <p:extLst>
      <p:ext uri="{BB962C8B-B14F-4D97-AF65-F5344CB8AC3E}">
        <p14:creationId xmlns:p14="http://schemas.microsoft.com/office/powerpoint/2010/main" val="2112629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imagery</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PRACTICE!</a:t>
            </a:r>
            <a:endParaRPr lang="en-GB" sz="6900" b="1" dirty="0">
              <a:solidFill>
                <a:schemeClr val="accent2">
                  <a:lumMod val="75000"/>
                </a:schemeClr>
              </a:solidFill>
            </a:endParaRPr>
          </a:p>
          <a:p>
            <a:pPr marL="0" indent="0" fontAlgn="base">
              <a:buNone/>
            </a:pPr>
            <a:r>
              <a:rPr lang="en-GB" b="1" dirty="0"/>
              <a:t>Example 3</a:t>
            </a:r>
          </a:p>
          <a:p>
            <a:pPr marL="400050" lvl="1" indent="0" fontAlgn="base">
              <a:buNone/>
            </a:pPr>
            <a:r>
              <a:rPr lang="en-GB" dirty="0"/>
              <a:t>Fame, as she implied, freezes you in one frame.</a:t>
            </a:r>
          </a:p>
          <a:p>
            <a:pPr marL="0" indent="0" fontAlgn="base">
              <a:buNone/>
            </a:pPr>
            <a:endParaRPr lang="en-GB" b="1" dirty="0"/>
          </a:p>
          <a:p>
            <a:pPr marL="0" indent="0" fontAlgn="base">
              <a:buNone/>
            </a:pPr>
            <a:r>
              <a:rPr lang="en-GB" b="1" dirty="0"/>
              <a:t>Question</a:t>
            </a:r>
          </a:p>
          <a:p>
            <a:pPr marL="400050" lvl="1" indent="0" fontAlgn="base">
              <a:buNone/>
            </a:pPr>
            <a:r>
              <a:rPr lang="en-GB" b="1" dirty="0"/>
              <a:t>Explain what this image means and analyse its </a:t>
            </a:r>
            <a:r>
              <a:rPr lang="en-GB" b="1" dirty="0" smtClean="0"/>
              <a:t>effect. (3)</a:t>
            </a:r>
            <a:endParaRPr lang="en-GB" b="1" dirty="0"/>
          </a:p>
          <a:p>
            <a:pPr marL="400050" lvl="1" indent="0" fontAlgn="base">
              <a:buNone/>
            </a:pPr>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13893255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a:t>6</a:t>
            </a:r>
            <a:r>
              <a:rPr lang="en-GB" cap="all" dirty="0" smtClean="0"/>
              <a:t>. contrast</a:t>
            </a:r>
            <a:endParaRPr lang="en-GB" cap="all"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Make a comparison between two ideas which are different in some way.</a:t>
            </a:r>
            <a:endParaRPr lang="en-GB" sz="6900" b="1" dirty="0">
              <a:solidFill>
                <a:schemeClr val="accent2">
                  <a:lumMod val="75000"/>
                </a:schemeClr>
              </a:solidFill>
            </a:endParaRPr>
          </a:p>
          <a:p>
            <a:pPr marL="0" indent="0" algn="ctr">
              <a:buNone/>
            </a:pPr>
            <a:endParaRPr lang="en-GB" dirty="0" smtClean="0"/>
          </a:p>
          <a:p>
            <a:pPr fontAlgn="base"/>
            <a:r>
              <a:rPr lang="en-GB" dirty="0" smtClean="0"/>
              <a:t>Explain what the contrast is.</a:t>
            </a:r>
          </a:p>
          <a:p>
            <a:pPr fontAlgn="base"/>
            <a:r>
              <a:rPr lang="en-GB" dirty="0" smtClean="0"/>
              <a:t>Quote </a:t>
            </a:r>
            <a:r>
              <a:rPr lang="en-GB" dirty="0"/>
              <a:t>and explain to show </a:t>
            </a:r>
            <a:r>
              <a:rPr lang="en-GB" i="1" dirty="0"/>
              <a:t>each side</a:t>
            </a:r>
            <a:r>
              <a:rPr lang="en-GB" dirty="0"/>
              <a:t> of the contrast.</a:t>
            </a:r>
          </a:p>
          <a:p>
            <a:pPr fontAlgn="base"/>
            <a:r>
              <a:rPr lang="en-GB" i="1" dirty="0"/>
              <a:t>If you show only one side you earn no marks!</a:t>
            </a:r>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446449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1639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UAE WORKS</a:t>
            </a:r>
            <a:endParaRPr lang="en-GB" dirty="0"/>
          </a:p>
        </p:txBody>
      </p:sp>
      <p:sp>
        <p:nvSpPr>
          <p:cNvPr id="3" name="Content Placeholder 2"/>
          <p:cNvSpPr>
            <a:spLocks noGrp="1"/>
          </p:cNvSpPr>
          <p:nvPr>
            <p:ph idx="1"/>
          </p:nvPr>
        </p:nvSpPr>
        <p:spPr/>
        <p:txBody>
          <a:bodyPr>
            <a:normAutofit fontScale="25000" lnSpcReduction="20000"/>
          </a:bodyPr>
          <a:lstStyle/>
          <a:p>
            <a:pPr marL="0" indent="0" algn="ctr">
              <a:buNone/>
            </a:pPr>
            <a:r>
              <a:rPr lang="en-GB" sz="7300" dirty="0" smtClean="0"/>
              <a:t>‘Use Your Own Words’ </a:t>
            </a:r>
            <a:r>
              <a:rPr lang="en-GB" sz="7300" dirty="0"/>
              <a:t>and </a:t>
            </a:r>
            <a:r>
              <a:rPr lang="en-GB" sz="7300" dirty="0" smtClean="0"/>
              <a:t>Quotation</a:t>
            </a:r>
            <a:endParaRPr lang="en-GB" sz="7300" dirty="0"/>
          </a:p>
          <a:p>
            <a:pPr marL="0" indent="0" algn="ctr">
              <a:buNone/>
            </a:pPr>
            <a:endParaRPr lang="en-GB" sz="7300" dirty="0"/>
          </a:p>
          <a:p>
            <a:r>
              <a:rPr lang="en-GB" sz="7300" dirty="0" smtClean="0"/>
              <a:t>When </a:t>
            </a:r>
            <a:r>
              <a:rPr lang="en-GB" sz="7300" dirty="0"/>
              <a:t>answering the questions, use your own words as far as is reasonably </a:t>
            </a:r>
            <a:r>
              <a:rPr lang="en-GB" sz="7300" dirty="0" smtClean="0"/>
              <a:t>possible.</a:t>
            </a:r>
          </a:p>
          <a:p>
            <a:r>
              <a:rPr lang="en-GB" sz="7300" dirty="0" smtClean="0"/>
              <a:t>Do </a:t>
            </a:r>
            <a:r>
              <a:rPr lang="en-GB" sz="7300" dirty="0"/>
              <a:t>not simply repeat the wording of the passage. </a:t>
            </a:r>
          </a:p>
          <a:p>
            <a:r>
              <a:rPr lang="en-GB" sz="7300" dirty="0" smtClean="0"/>
              <a:t>Use </a:t>
            </a:r>
            <a:r>
              <a:rPr lang="en-GB" sz="7300" dirty="0"/>
              <a:t>your own words for all types of questions - U, A and E. The best way to show understanding – i.e. to convince the marker you are a strong candidate who has engaged fully with the text - is to use your own words!</a:t>
            </a:r>
          </a:p>
          <a:p>
            <a:r>
              <a:rPr lang="en-GB" sz="7300" dirty="0" smtClean="0"/>
              <a:t>Be </a:t>
            </a:r>
            <a:r>
              <a:rPr lang="en-GB" sz="7300" dirty="0"/>
              <a:t>Specific! : Many types of question require you to use quotation as well as your own words in the answer. </a:t>
            </a:r>
            <a:endParaRPr lang="en-GB" sz="7300" dirty="0" smtClean="0"/>
          </a:p>
          <a:p>
            <a:r>
              <a:rPr lang="en-GB" sz="7300" dirty="0" smtClean="0"/>
              <a:t>The </a:t>
            </a:r>
            <a:r>
              <a:rPr lang="en-GB" sz="7300" dirty="0"/>
              <a:t>golden rule for using quotation is always to select specifically/precisely the words you are going to use in your answer. </a:t>
            </a:r>
            <a:endParaRPr lang="en-GB" sz="7300" dirty="0" smtClean="0"/>
          </a:p>
          <a:p>
            <a:r>
              <a:rPr lang="en-GB" sz="7300" dirty="0" smtClean="0"/>
              <a:t>In </a:t>
            </a:r>
            <a:r>
              <a:rPr lang="en-GB" sz="7300" dirty="0"/>
              <a:t>questions about word choice, for example, you will gain more marks for quoting a single word and making a developed comment about it than you ever will by quoting lots of words and saying very little about any of them!</a:t>
            </a:r>
          </a:p>
        </p:txBody>
      </p:sp>
      <p:sp>
        <p:nvSpPr>
          <p:cNvPr id="4" name="Rectangle 3"/>
          <p:cNvSpPr/>
          <p:nvPr/>
        </p:nvSpPr>
        <p:spPr>
          <a:xfrm>
            <a:off x="395536" y="116632"/>
            <a:ext cx="8424936" cy="662473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4549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contrast</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a:solidFill>
                  <a:schemeClr val="accent2">
                    <a:lumMod val="75000"/>
                  </a:schemeClr>
                </a:solidFill>
              </a:rPr>
              <a:t>Contrast is the pairing of opposing ideas</a:t>
            </a:r>
          </a:p>
          <a:p>
            <a:pPr fontAlgn="base"/>
            <a:r>
              <a:rPr lang="en-GB" dirty="0"/>
              <a:t>A contrast is a comparison which shows up the differences between subjects.</a:t>
            </a:r>
          </a:p>
          <a:p>
            <a:pPr fontAlgn="base"/>
            <a:r>
              <a:rPr lang="en-GB" dirty="0"/>
              <a:t>The writer is deliberately pairing two ideas together to show up the difference which will be important in some way</a:t>
            </a:r>
            <a:r>
              <a:rPr lang="en-GB" dirty="0" smtClean="0"/>
              <a:t>.</a:t>
            </a:r>
          </a:p>
          <a:p>
            <a:pPr fontAlgn="base"/>
            <a:endParaRPr lang="en-GB" dirty="0" smtClean="0"/>
          </a:p>
          <a:p>
            <a:pPr fontAlgn="base"/>
            <a:endParaRPr lang="en-GB" dirty="0" smtClean="0"/>
          </a:p>
          <a:p>
            <a:pPr fontAlgn="base"/>
            <a:endParaRPr lang="en-GB" dirty="0"/>
          </a:p>
          <a:p>
            <a:pPr fontAlgn="base"/>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2036108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contrast</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identify • explain</a:t>
            </a:r>
            <a:endParaRPr lang="en-GB" dirty="0"/>
          </a:p>
          <a:p>
            <a:pPr fontAlgn="base"/>
            <a:r>
              <a:rPr lang="en-GB" dirty="0" smtClean="0"/>
              <a:t>Example</a:t>
            </a:r>
          </a:p>
          <a:p>
            <a:pPr fontAlgn="base"/>
            <a:r>
              <a:rPr lang="en-GB" dirty="0" smtClean="0"/>
              <a:t>In </a:t>
            </a:r>
            <a:r>
              <a:rPr lang="en-GB" dirty="0"/>
              <a:t>“Romeo and Juliet”, Shakespeare continually compares Juliet to the sun or to a star. </a:t>
            </a:r>
            <a:endParaRPr lang="en-GB" dirty="0" smtClean="0"/>
          </a:p>
          <a:p>
            <a:pPr fontAlgn="base"/>
            <a:r>
              <a:rPr lang="en-GB" dirty="0"/>
              <a:t>The idea he is conveying is that she is above everyone around her. </a:t>
            </a:r>
          </a:p>
          <a:p>
            <a:pPr fontAlgn="base"/>
            <a:r>
              <a:rPr lang="en-GB" dirty="0"/>
              <a:t>Everyone else is dark by comparison and she brings light into Romeo’s life</a:t>
            </a:r>
            <a:r>
              <a:rPr lang="en-GB" dirty="0" smtClean="0"/>
              <a:t>.</a:t>
            </a:r>
          </a:p>
          <a:p>
            <a:pPr fontAlgn="base"/>
            <a:endParaRPr lang="en-GB" dirty="0" smtClean="0"/>
          </a:p>
          <a:p>
            <a:pPr fontAlgn="base"/>
            <a:endParaRPr lang="en-GB" dirty="0"/>
          </a:p>
          <a:p>
            <a:pPr fontAlgn="base"/>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19137186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tx1">
                    <a:lumMod val="50000"/>
                    <a:lumOff val="50000"/>
                  </a:schemeClr>
                </a:solidFill>
              </a:rPr>
              <a:t>contrast</a:t>
            </a:r>
            <a:endParaRPr lang="en-GB"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GB" dirty="0" smtClean="0"/>
              <a:t>understand </a:t>
            </a:r>
            <a:r>
              <a:rPr lang="en-GB" dirty="0"/>
              <a:t>• </a:t>
            </a:r>
            <a:r>
              <a:rPr lang="en-GB" dirty="0" smtClean="0"/>
              <a:t>identify • explain</a:t>
            </a:r>
            <a:endParaRPr lang="en-GB" dirty="0"/>
          </a:p>
          <a:p>
            <a:pPr marL="0" indent="0" fontAlgn="base">
              <a:buNone/>
            </a:pPr>
            <a:r>
              <a:rPr lang="en-GB" b="1" dirty="0" smtClean="0"/>
              <a:t>Example</a:t>
            </a:r>
          </a:p>
          <a:p>
            <a:pPr marL="400050" lvl="1" indent="0" fontAlgn="base">
              <a:buNone/>
            </a:pPr>
            <a:r>
              <a:rPr lang="en-GB" dirty="0" smtClean="0"/>
              <a:t>“</a:t>
            </a:r>
            <a:r>
              <a:rPr lang="en-GB" dirty="0"/>
              <a:t>On the 24th of June 1914 William Maitland walked into a house and never came out again. One summer afternoon in </a:t>
            </a:r>
            <a:r>
              <a:rPr lang="en-GB" dirty="0" err="1"/>
              <a:t>Millhall</a:t>
            </a:r>
            <a:r>
              <a:rPr lang="en-GB" dirty="0"/>
              <a:t>, Lancashire, he vanished from the face of the earth. It was as simple, and as complicated, as that</a:t>
            </a:r>
            <a:r>
              <a:rPr lang="en-GB" dirty="0" smtClean="0"/>
              <a:t>.”</a:t>
            </a:r>
          </a:p>
          <a:p>
            <a:pPr marL="0" indent="0" fontAlgn="base">
              <a:buNone/>
            </a:pPr>
            <a:endParaRPr lang="en-GB" dirty="0" smtClean="0"/>
          </a:p>
          <a:p>
            <a:pPr marL="0" indent="0" fontAlgn="base">
              <a:buNone/>
            </a:pPr>
            <a:r>
              <a:rPr lang="en-GB" b="1" dirty="0" smtClean="0"/>
              <a:t>Question </a:t>
            </a:r>
          </a:p>
          <a:p>
            <a:pPr marL="400050" lvl="1" indent="0" fontAlgn="base">
              <a:buNone/>
            </a:pPr>
            <a:r>
              <a:rPr lang="en-GB" b="1" dirty="0" smtClean="0"/>
              <a:t>Explain </a:t>
            </a:r>
            <a:r>
              <a:rPr lang="en-GB" b="1" dirty="0"/>
              <a:t>the contrast the writer conveys in these lines</a:t>
            </a:r>
            <a:r>
              <a:rPr lang="en-GB" b="1" dirty="0" smtClean="0"/>
              <a:t>.</a:t>
            </a:r>
          </a:p>
          <a:p>
            <a:pPr marL="0" indent="0" fontAlgn="base">
              <a:buNone/>
            </a:pPr>
            <a:endParaRPr lang="en-GB" dirty="0" smtClean="0"/>
          </a:p>
          <a:p>
            <a:pPr marL="0" indent="0" fontAlgn="base">
              <a:buNone/>
            </a:pPr>
            <a:r>
              <a:rPr lang="en-GB" b="1" dirty="0" smtClean="0"/>
              <a:t>Answer </a:t>
            </a:r>
          </a:p>
          <a:p>
            <a:pPr marL="400050" lvl="1" indent="0" fontAlgn="base">
              <a:buNone/>
            </a:pPr>
            <a:r>
              <a:rPr lang="en-GB" dirty="0" smtClean="0"/>
              <a:t>The </a:t>
            </a:r>
            <a:r>
              <a:rPr lang="en-GB" dirty="0"/>
              <a:t>contrast is in how easy it is to understand what happened but also how difficult it is to explain what happened</a:t>
            </a:r>
            <a:r>
              <a:rPr lang="en-GB" dirty="0" smtClean="0"/>
              <a:t>.</a:t>
            </a:r>
            <a:endParaRPr lang="en-GB" dirty="0"/>
          </a:p>
          <a:p>
            <a:pPr fontAlgn="base"/>
            <a:endParaRPr lang="en-GB" dirty="0"/>
          </a:p>
          <a:p>
            <a:pPr fontAlgn="base"/>
            <a:endParaRPr lang="en-GB" dirty="0"/>
          </a:p>
          <a:p>
            <a:pPr fontAlgn="base"/>
            <a:endParaRPr lang="en-GB" dirty="0" smtClean="0"/>
          </a:p>
          <a:p>
            <a:pPr fontAlgn="base"/>
            <a:endParaRPr lang="en-GB" dirty="0"/>
          </a:p>
          <a:p>
            <a:pPr fontAlgn="base"/>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624960" y="2866320"/>
              <a:ext cx="4501080" cy="3733200"/>
            </p14:xfrm>
          </p:contentPart>
        </mc:Choice>
        <mc:Fallback xmlns="">
          <p:pic>
            <p:nvPicPr>
              <p:cNvPr id="5" name="Ink 4"/>
              <p:cNvPicPr/>
              <p:nvPr/>
            </p:nvPicPr>
            <p:blipFill>
              <a:blip r:embed="rId3"/>
              <a:stretch>
                <a:fillRect/>
              </a:stretch>
            </p:blipFill>
            <p:spPr>
              <a:xfrm>
                <a:off x="615600" y="2856960"/>
                <a:ext cx="4519800" cy="3751920"/>
              </a:xfrm>
              <a:prstGeom prst="rect">
                <a:avLst/>
              </a:prstGeom>
            </p:spPr>
          </p:pic>
        </mc:Fallback>
      </mc:AlternateContent>
    </p:spTree>
    <p:extLst>
      <p:ext uri="{BB962C8B-B14F-4D97-AF65-F5344CB8AC3E}">
        <p14:creationId xmlns:p14="http://schemas.microsoft.com/office/powerpoint/2010/main" val="32038711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t>7. Sentence structure</a:t>
            </a:r>
            <a:endParaRPr lang="en-GB" sz="6000" cap="all"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a:solidFill>
                  <a:schemeClr val="accent2">
                    <a:lumMod val="75000"/>
                  </a:schemeClr>
                </a:solidFill>
              </a:rPr>
              <a:t>Identify a </a:t>
            </a:r>
            <a:r>
              <a:rPr lang="en-GB" sz="6900" b="1" dirty="0" smtClean="0">
                <a:solidFill>
                  <a:schemeClr val="accent2">
                    <a:lumMod val="75000"/>
                  </a:schemeClr>
                </a:solidFill>
              </a:rPr>
              <a:t>sentence </a:t>
            </a:r>
            <a:r>
              <a:rPr lang="en-GB" sz="6900" b="1" dirty="0">
                <a:solidFill>
                  <a:schemeClr val="accent2">
                    <a:lumMod val="75000"/>
                  </a:schemeClr>
                </a:solidFill>
              </a:rPr>
              <a:t>structure </a:t>
            </a:r>
            <a:r>
              <a:rPr lang="en-GB" sz="6900" b="1" dirty="0" smtClean="0">
                <a:solidFill>
                  <a:schemeClr val="accent2">
                    <a:lumMod val="75000"/>
                  </a:schemeClr>
                </a:solidFill>
              </a:rPr>
              <a:t>feature in </a:t>
            </a:r>
            <a:r>
              <a:rPr lang="en-GB" sz="6900" b="1" dirty="0">
                <a:solidFill>
                  <a:schemeClr val="accent2">
                    <a:lumMod val="75000"/>
                  </a:schemeClr>
                </a:solidFill>
              </a:rPr>
              <a:t>a </a:t>
            </a:r>
            <a:r>
              <a:rPr lang="en-GB" sz="6900" b="1" dirty="0" smtClean="0">
                <a:solidFill>
                  <a:schemeClr val="accent2">
                    <a:lumMod val="75000"/>
                  </a:schemeClr>
                </a:solidFill>
              </a:rPr>
              <a:t>specified sentence.</a:t>
            </a:r>
            <a:endParaRPr lang="en-GB" sz="6900" b="1" dirty="0">
              <a:solidFill>
                <a:schemeClr val="accent2">
                  <a:lumMod val="75000"/>
                </a:schemeClr>
              </a:solidFill>
            </a:endParaRPr>
          </a:p>
          <a:p>
            <a:pPr marL="0" indent="0" algn="ctr">
              <a:buNone/>
            </a:pPr>
            <a:endParaRPr lang="en-GB" dirty="0" smtClean="0"/>
          </a:p>
          <a:p>
            <a:pPr marL="514350" indent="-514350" fontAlgn="base">
              <a:buFont typeface="+mj-lt"/>
              <a:buAutoNum type="arabicPeriod"/>
            </a:pPr>
            <a:r>
              <a:rPr lang="en-GB" dirty="0" smtClean="0"/>
              <a:t>Identify </a:t>
            </a:r>
            <a:r>
              <a:rPr lang="en-GB" dirty="0"/>
              <a:t>the sentence </a:t>
            </a:r>
            <a:r>
              <a:rPr lang="en-GB" b="1" dirty="0"/>
              <a:t>type / pattern / punctuation </a:t>
            </a:r>
            <a:r>
              <a:rPr lang="en-GB" dirty="0" smtClean="0"/>
              <a:t>mark. </a:t>
            </a:r>
          </a:p>
          <a:p>
            <a:pPr marL="514350" indent="-514350" fontAlgn="base">
              <a:buFont typeface="+mj-lt"/>
              <a:buAutoNum type="arabicPeriod"/>
            </a:pPr>
            <a:r>
              <a:rPr lang="en-GB" dirty="0" smtClean="0"/>
              <a:t>Say how the sentence is put together. </a:t>
            </a:r>
          </a:p>
          <a:p>
            <a:pPr marL="514350" indent="-514350" fontAlgn="base">
              <a:buFont typeface="+mj-lt"/>
              <a:buAutoNum type="arabicPeriod"/>
            </a:pPr>
            <a:r>
              <a:rPr lang="en-GB" dirty="0" smtClean="0"/>
              <a:t>Comment </a:t>
            </a:r>
            <a:r>
              <a:rPr lang="en-GB" dirty="0"/>
              <a:t>on the effect</a:t>
            </a:r>
            <a:r>
              <a:rPr lang="en-GB" dirty="0" smtClean="0"/>
              <a:t>. To </a:t>
            </a:r>
            <a:r>
              <a:rPr lang="en-GB" dirty="0"/>
              <a:t>merely identify the feature will gain no marks</a:t>
            </a:r>
            <a:r>
              <a:rPr lang="en-GB" dirty="0" smtClean="0"/>
              <a:t>! You must comment on its effectiveness.</a:t>
            </a:r>
            <a:endParaRPr lang="en-GB" dirty="0"/>
          </a:p>
        </p:txBody>
      </p:sp>
      <p:sp>
        <p:nvSpPr>
          <p:cNvPr id="4" name="TextBox 3"/>
          <p:cNvSpPr txBox="1"/>
          <p:nvPr/>
        </p:nvSpPr>
        <p:spPr>
          <a:xfrm>
            <a:off x="8061472" y="99328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3816424"/>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09332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Sentence structure</a:t>
            </a:r>
            <a:endParaRPr lang="en-GB" sz="6000" cap="all" dirty="0">
              <a:solidFill>
                <a:schemeClr val="tx1">
                  <a:lumMod val="50000"/>
                  <a:lumOff val="50000"/>
                </a:schemeClr>
              </a:solidFill>
            </a:endParaRPr>
          </a:p>
        </p:txBody>
      </p:sp>
      <p:sp>
        <p:nvSpPr>
          <p:cNvPr id="3" name="Content Placeholder 2"/>
          <p:cNvSpPr>
            <a:spLocks noGrp="1"/>
          </p:cNvSpPr>
          <p:nvPr>
            <p:ph idx="1"/>
          </p:nvPr>
        </p:nvSpPr>
        <p:spPr>
          <a:xfrm>
            <a:off x="457200" y="1052736"/>
            <a:ext cx="8229600" cy="2232248"/>
          </a:xfrm>
        </p:spPr>
        <p:txBody>
          <a:bodyPr>
            <a:noAutofit/>
          </a:bodyPr>
          <a:lstStyle/>
          <a:p>
            <a:pPr marL="0" indent="0" algn="ctr">
              <a:buNone/>
            </a:pPr>
            <a:r>
              <a:rPr lang="en-GB" sz="1600" dirty="0" smtClean="0"/>
              <a:t>understand </a:t>
            </a:r>
            <a:r>
              <a:rPr lang="en-GB" sz="1600" dirty="0"/>
              <a:t>• </a:t>
            </a:r>
            <a:r>
              <a:rPr lang="en-GB" sz="1600" dirty="0" smtClean="0"/>
              <a:t>identify • explain</a:t>
            </a:r>
            <a:endParaRPr lang="en-GB" sz="1600" dirty="0"/>
          </a:p>
          <a:p>
            <a:pPr marL="0" indent="0" fontAlgn="base">
              <a:buNone/>
            </a:pPr>
            <a:r>
              <a:rPr lang="en-GB" sz="1600" dirty="0" smtClean="0"/>
              <a:t>There </a:t>
            </a:r>
            <a:r>
              <a:rPr lang="en-GB" sz="1600" dirty="0"/>
              <a:t>is no ‘formula’ for this type of question, but you should be aware of the different types of sentence structure (such as those shown below</a:t>
            </a:r>
            <a:r>
              <a:rPr lang="en-GB" sz="1600" dirty="0" smtClean="0"/>
              <a:t>):</a:t>
            </a:r>
            <a:endParaRPr lang="en-GB" sz="1600" dirty="0"/>
          </a:p>
        </p:txBody>
      </p:sp>
      <p:graphicFrame>
        <p:nvGraphicFramePr>
          <p:cNvPr id="5" name="Table 4"/>
          <p:cNvGraphicFramePr>
            <a:graphicFrameLocks noGrp="1"/>
          </p:cNvGraphicFramePr>
          <p:nvPr>
            <p:extLst>
              <p:ext uri="{D42A27DB-BD31-4B8C-83A1-F6EECF244321}">
                <p14:modId xmlns:p14="http://schemas.microsoft.com/office/powerpoint/2010/main" val="3310850054"/>
              </p:ext>
            </p:extLst>
          </p:nvPr>
        </p:nvGraphicFramePr>
        <p:xfrm>
          <a:off x="216112" y="1916832"/>
          <a:ext cx="8748376" cy="4790168"/>
        </p:xfrm>
        <a:graphic>
          <a:graphicData uri="http://schemas.openxmlformats.org/drawingml/2006/table">
            <a:tbl>
              <a:tblPr>
                <a:tableStyleId>{5C22544A-7EE6-4342-B048-85BDC9FD1C3A}</a:tableStyleId>
              </a:tblPr>
              <a:tblGrid>
                <a:gridCol w="3384376"/>
                <a:gridCol w="5364000"/>
              </a:tblGrid>
              <a:tr h="486494">
                <a:tc>
                  <a:txBody>
                    <a:bodyPr/>
                    <a:lstStyle/>
                    <a:p>
                      <a:pPr>
                        <a:lnSpc>
                          <a:spcPct val="115000"/>
                        </a:lnSpc>
                        <a:spcAft>
                          <a:spcPts val="0"/>
                        </a:spcAft>
                      </a:pPr>
                      <a:r>
                        <a:rPr lang="en-GB" sz="1400" b="1" dirty="0">
                          <a:effectLst/>
                        </a:rPr>
                        <a:t>Long and complex/short simple sentences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dirty="0">
                          <a:effectLst/>
                        </a:rPr>
                        <a:t>Complex sentences may mimic complex ideas; short </a:t>
                      </a:r>
                      <a:r>
                        <a:rPr lang="en-GB" sz="1400" dirty="0" smtClean="0">
                          <a:effectLst/>
                        </a:rPr>
                        <a:t>sentences may communicate clearly,</a:t>
                      </a:r>
                      <a:r>
                        <a:rPr lang="en-GB" sz="1400" baseline="0" dirty="0" smtClean="0">
                          <a:effectLst/>
                        </a:rPr>
                        <a:t> and</a:t>
                      </a:r>
                      <a:r>
                        <a:rPr lang="en-GB" sz="1400" dirty="0" smtClean="0">
                          <a:effectLst/>
                        </a:rPr>
                        <a:t> </a:t>
                      </a:r>
                      <a:r>
                        <a:rPr lang="en-GB" sz="1400" dirty="0">
                          <a:effectLst/>
                        </a:rPr>
                        <a:t>have </a:t>
                      </a:r>
                      <a:r>
                        <a:rPr lang="en-GB" sz="1400" dirty="0" smtClean="0">
                          <a:effectLst/>
                        </a:rPr>
                        <a:t>impact</a:t>
                      </a:r>
                      <a:endParaRPr lang="en-GB" sz="1400" dirty="0">
                        <a:solidFill>
                          <a:srgbClr val="000000"/>
                        </a:solidFill>
                        <a:effectLst/>
                        <a:latin typeface="Arial"/>
                        <a:ea typeface="Arial"/>
                        <a:cs typeface="Times New Roman"/>
                      </a:endParaRPr>
                    </a:p>
                  </a:txBody>
                  <a:tcPr marL="45720" marR="45720"/>
                </a:tc>
              </a:tr>
              <a:tr h="489952">
                <a:tc>
                  <a:txBody>
                    <a:bodyPr/>
                    <a:lstStyle/>
                    <a:p>
                      <a:pPr>
                        <a:lnSpc>
                          <a:spcPct val="115000"/>
                        </a:lnSpc>
                        <a:spcAft>
                          <a:spcPts val="0"/>
                        </a:spcAft>
                      </a:pPr>
                      <a:r>
                        <a:rPr lang="en-GB" sz="1400" b="1">
                          <a:effectLst/>
                        </a:rPr>
                        <a:t>Repetition of words or phrases</a:t>
                      </a:r>
                      <a:endParaRPr lang="en-GB" sz="1400" b="1">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dirty="0">
                          <a:effectLst/>
                        </a:rPr>
                        <a:t>Repeated ideas will be emphasised or spotlighted</a:t>
                      </a:r>
                      <a:endParaRPr lang="en-GB" sz="1400" dirty="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dirty="0">
                          <a:effectLst/>
                        </a:rPr>
                        <a:t>List</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a:effectLst/>
                        </a:rPr>
                        <a:t>Provides detail, complexity, etc.</a:t>
                      </a:r>
                      <a:endParaRPr lang="en-GB" sz="140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a:effectLst/>
                        </a:rPr>
                        <a:t>Climax / anticlimax following a list</a:t>
                      </a:r>
                      <a:endParaRPr lang="en-GB" sz="1400" b="1">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dirty="0">
                          <a:effectLst/>
                        </a:rPr>
                        <a:t>Creates suspense/shows easing of tension</a:t>
                      </a:r>
                      <a:endParaRPr lang="en-GB" sz="1400" dirty="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a:effectLst/>
                        </a:rPr>
                        <a:t>Questions / exclamations / commands</a:t>
                      </a:r>
                      <a:endParaRPr lang="en-GB" sz="1400" b="1">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a:effectLst/>
                        </a:rPr>
                        <a:t>Achieve a particular tone, e.g. emotive (arousing strong feelings)</a:t>
                      </a:r>
                      <a:endParaRPr lang="en-GB" sz="140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a:effectLst/>
                        </a:rPr>
                        <a:t>Sentences without verbs (minor sentences)</a:t>
                      </a:r>
                      <a:endParaRPr lang="en-GB" sz="1400" b="1">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a:effectLst/>
                        </a:rPr>
                        <a:t>Create a colloquial (informal) style or build tension</a:t>
                      </a:r>
                      <a:endParaRPr lang="en-GB" sz="140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a:effectLst/>
                        </a:rPr>
                        <a:t>Unusual word order, e.g. inversion</a:t>
                      </a:r>
                      <a:endParaRPr lang="en-GB" sz="1400" b="1">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a:effectLst/>
                        </a:rPr>
                        <a:t>Alters emphasis; may build tension</a:t>
                      </a:r>
                      <a:endParaRPr lang="en-GB" sz="1400">
                        <a:solidFill>
                          <a:srgbClr val="000000"/>
                        </a:solidFill>
                        <a:effectLst/>
                        <a:latin typeface="Arial"/>
                        <a:ea typeface="Arial"/>
                        <a:cs typeface="Times New Roman"/>
                      </a:endParaRPr>
                    </a:p>
                  </a:txBody>
                  <a:tcPr marL="45720" marR="45720"/>
                </a:tc>
              </a:tr>
              <a:tr h="813565">
                <a:tc>
                  <a:txBody>
                    <a:bodyPr/>
                    <a:lstStyle/>
                    <a:p>
                      <a:pPr>
                        <a:lnSpc>
                          <a:spcPct val="115000"/>
                        </a:lnSpc>
                        <a:spcAft>
                          <a:spcPts val="0"/>
                        </a:spcAft>
                      </a:pPr>
                      <a:r>
                        <a:rPr lang="en-GB" sz="1400" b="1" dirty="0">
                          <a:effectLst/>
                        </a:rPr>
                        <a:t>Sentences with symmetrical pattern of structure but with contrasting (opposite) ideas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dirty="0">
                          <a:effectLst/>
                        </a:rPr>
                        <a:t>Provide contrast</a:t>
                      </a:r>
                      <a:endParaRPr lang="en-GB" sz="1400" dirty="0">
                        <a:solidFill>
                          <a:srgbClr val="000000"/>
                        </a:solidFill>
                        <a:effectLst/>
                        <a:latin typeface="Arial"/>
                        <a:ea typeface="Arial"/>
                        <a:cs typeface="Times New Roman"/>
                      </a:endParaRPr>
                    </a:p>
                  </a:txBody>
                  <a:tcPr marL="45720" marR="45720"/>
                </a:tc>
              </a:tr>
              <a:tr h="486494">
                <a:tc>
                  <a:txBody>
                    <a:bodyPr/>
                    <a:lstStyle/>
                    <a:p>
                      <a:pPr>
                        <a:lnSpc>
                          <a:spcPct val="115000"/>
                        </a:lnSpc>
                        <a:spcAft>
                          <a:spcPts val="0"/>
                        </a:spcAft>
                      </a:pPr>
                      <a:r>
                        <a:rPr lang="en-GB" sz="1400" b="1" dirty="0">
                          <a:effectLst/>
                        </a:rPr>
                        <a:t>Parenthesis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00000"/>
                        </a:lnSpc>
                        <a:spcAft>
                          <a:spcPts val="0"/>
                        </a:spcAft>
                      </a:pPr>
                      <a:r>
                        <a:rPr lang="en-GB" sz="1400" dirty="0">
                          <a:effectLst/>
                        </a:rPr>
                        <a:t>Adds extra information, comment or clarification</a:t>
                      </a:r>
                      <a:endParaRPr lang="en-GB" sz="1400" dirty="0">
                        <a:solidFill>
                          <a:srgbClr val="000000"/>
                        </a:solidFill>
                        <a:effectLst/>
                        <a:latin typeface="Arial"/>
                        <a:ea typeface="Arial"/>
                        <a:cs typeface="Times New Roman"/>
                      </a:endParaRPr>
                    </a:p>
                  </a:txBody>
                  <a:tcPr marL="45720" marR="45720"/>
                </a:tc>
              </a:tr>
            </a:tbl>
          </a:graphicData>
        </a:graphic>
      </p:graphicFrame>
      <p:sp>
        <p:nvSpPr>
          <p:cNvPr id="7" name="TextBox 6"/>
          <p:cNvSpPr txBox="1"/>
          <p:nvPr/>
        </p:nvSpPr>
        <p:spPr>
          <a:xfrm>
            <a:off x="8205488" y="838453"/>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2539339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Sentence structure</a:t>
            </a:r>
            <a:endParaRPr lang="en-GB" sz="6000" cap="all" dirty="0">
              <a:solidFill>
                <a:schemeClr val="tx1">
                  <a:lumMod val="50000"/>
                  <a:lumOff val="50000"/>
                </a:schemeClr>
              </a:solidFill>
            </a:endParaRPr>
          </a:p>
        </p:txBody>
      </p:sp>
      <p:sp>
        <p:nvSpPr>
          <p:cNvPr id="3" name="Content Placeholder 2"/>
          <p:cNvSpPr>
            <a:spLocks noGrp="1"/>
          </p:cNvSpPr>
          <p:nvPr>
            <p:ph idx="1"/>
          </p:nvPr>
        </p:nvSpPr>
        <p:spPr>
          <a:xfrm>
            <a:off x="457200" y="1052736"/>
            <a:ext cx="8229600" cy="936104"/>
          </a:xfrm>
        </p:spPr>
        <p:txBody>
          <a:bodyPr>
            <a:noAutofit/>
          </a:bodyPr>
          <a:lstStyle/>
          <a:p>
            <a:pPr marL="0" indent="0" algn="ctr">
              <a:buNone/>
            </a:pPr>
            <a:r>
              <a:rPr lang="en-GB" sz="1600" dirty="0" smtClean="0"/>
              <a:t>understand </a:t>
            </a:r>
            <a:r>
              <a:rPr lang="en-GB" sz="1600" dirty="0"/>
              <a:t>• </a:t>
            </a:r>
            <a:r>
              <a:rPr lang="en-GB" sz="1600" dirty="0" smtClean="0"/>
              <a:t>identify • explain</a:t>
            </a:r>
            <a:endParaRPr lang="en-GB" sz="1600" dirty="0"/>
          </a:p>
          <a:p>
            <a:pPr marL="0" indent="0">
              <a:buNone/>
            </a:pPr>
            <a:r>
              <a:rPr lang="en-GB" sz="1600" dirty="0"/>
              <a:t>Punctuation is often a good signpost for sentence structure, so you should also remember the ‘jobs’ done by the following kinds of punctuation:</a:t>
            </a:r>
          </a:p>
        </p:txBody>
      </p:sp>
      <p:graphicFrame>
        <p:nvGraphicFramePr>
          <p:cNvPr id="4" name="Table 3"/>
          <p:cNvGraphicFramePr>
            <a:graphicFrameLocks noGrp="1"/>
          </p:cNvGraphicFramePr>
          <p:nvPr>
            <p:extLst>
              <p:ext uri="{D42A27DB-BD31-4B8C-83A1-F6EECF244321}">
                <p14:modId xmlns:p14="http://schemas.microsoft.com/office/powerpoint/2010/main" val="4099129411"/>
              </p:ext>
            </p:extLst>
          </p:nvPr>
        </p:nvGraphicFramePr>
        <p:xfrm>
          <a:off x="323528" y="2060848"/>
          <a:ext cx="8568952" cy="3600399"/>
        </p:xfrm>
        <a:graphic>
          <a:graphicData uri="http://schemas.openxmlformats.org/drawingml/2006/table">
            <a:tbl>
              <a:tblPr>
                <a:tableStyleId>{5C22544A-7EE6-4342-B048-85BDC9FD1C3A}</a:tableStyleId>
              </a:tblPr>
              <a:tblGrid>
                <a:gridCol w="3528392"/>
                <a:gridCol w="5040560"/>
              </a:tblGrid>
              <a:tr h="575669">
                <a:tc>
                  <a:txBody>
                    <a:bodyPr/>
                    <a:lstStyle/>
                    <a:p>
                      <a:pPr>
                        <a:lnSpc>
                          <a:spcPct val="115000"/>
                        </a:lnSpc>
                        <a:spcAft>
                          <a:spcPts val="0"/>
                        </a:spcAft>
                      </a:pPr>
                      <a:r>
                        <a:rPr lang="en-GB" sz="1400" b="1" dirty="0">
                          <a:effectLst/>
                        </a:rPr>
                        <a:t>Commas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15000"/>
                        </a:lnSpc>
                        <a:spcAft>
                          <a:spcPts val="0"/>
                        </a:spcAft>
                      </a:pPr>
                      <a:r>
                        <a:rPr lang="en-GB" sz="1600">
                          <a:effectLst/>
                        </a:rPr>
                        <a:t>Separate items in a list or clauses in a sentence</a:t>
                      </a:r>
                      <a:endParaRPr lang="en-GB" sz="1600">
                        <a:solidFill>
                          <a:srgbClr val="000000"/>
                        </a:solidFill>
                        <a:effectLst/>
                        <a:latin typeface="Arial"/>
                        <a:ea typeface="Arial"/>
                        <a:cs typeface="Times New Roman"/>
                      </a:endParaRPr>
                    </a:p>
                  </a:txBody>
                  <a:tcPr marL="63500" marR="63500" marT="63500" marB="63500"/>
                </a:tc>
              </a:tr>
              <a:tr h="575669">
                <a:tc>
                  <a:txBody>
                    <a:bodyPr/>
                    <a:lstStyle/>
                    <a:p>
                      <a:pPr>
                        <a:lnSpc>
                          <a:spcPct val="115000"/>
                        </a:lnSpc>
                        <a:spcAft>
                          <a:spcPts val="0"/>
                        </a:spcAft>
                      </a:pPr>
                      <a:r>
                        <a:rPr lang="en-GB" sz="1400" b="1" dirty="0">
                          <a:effectLst/>
                        </a:rPr>
                        <a:t>Pairs of brackets, dashes or commas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15000"/>
                        </a:lnSpc>
                        <a:spcAft>
                          <a:spcPts val="0"/>
                        </a:spcAft>
                      </a:pPr>
                      <a:r>
                        <a:rPr lang="en-GB" sz="1600">
                          <a:effectLst/>
                        </a:rPr>
                        <a:t>Create parenthesis (see above)</a:t>
                      </a:r>
                      <a:endParaRPr lang="en-GB" sz="1600">
                        <a:solidFill>
                          <a:srgbClr val="000000"/>
                        </a:solidFill>
                        <a:effectLst/>
                        <a:latin typeface="Arial"/>
                        <a:ea typeface="Arial"/>
                        <a:cs typeface="Times New Roman"/>
                      </a:endParaRPr>
                    </a:p>
                  </a:txBody>
                  <a:tcPr marL="63500" marR="63500" marT="63500" marB="63500"/>
                </a:tc>
              </a:tr>
              <a:tr h="575669">
                <a:tc>
                  <a:txBody>
                    <a:bodyPr/>
                    <a:lstStyle/>
                    <a:p>
                      <a:pPr>
                        <a:lnSpc>
                          <a:spcPct val="115000"/>
                        </a:lnSpc>
                        <a:spcAft>
                          <a:spcPts val="0"/>
                        </a:spcAft>
                      </a:pPr>
                      <a:r>
                        <a:rPr lang="en-GB" sz="1400" b="1" dirty="0">
                          <a:effectLst/>
                        </a:rPr>
                        <a:t>Colon (or dash)</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15000"/>
                        </a:lnSpc>
                        <a:spcAft>
                          <a:spcPts val="0"/>
                        </a:spcAft>
                      </a:pPr>
                      <a:r>
                        <a:rPr lang="en-GB" sz="1600">
                          <a:effectLst/>
                        </a:rPr>
                        <a:t>Introduces a list, example, explanation or quotation</a:t>
                      </a:r>
                      <a:endParaRPr lang="en-GB" sz="1600">
                        <a:solidFill>
                          <a:srgbClr val="000000"/>
                        </a:solidFill>
                        <a:effectLst/>
                        <a:latin typeface="Arial"/>
                        <a:ea typeface="Arial"/>
                        <a:cs typeface="Times New Roman"/>
                      </a:endParaRPr>
                    </a:p>
                  </a:txBody>
                  <a:tcPr marL="63500" marR="63500" marT="63500" marB="63500"/>
                </a:tc>
              </a:tr>
              <a:tr h="936696">
                <a:tc>
                  <a:txBody>
                    <a:bodyPr/>
                    <a:lstStyle/>
                    <a:p>
                      <a:pPr>
                        <a:lnSpc>
                          <a:spcPct val="115000"/>
                        </a:lnSpc>
                        <a:spcAft>
                          <a:spcPts val="0"/>
                        </a:spcAft>
                      </a:pPr>
                      <a:r>
                        <a:rPr lang="en-GB" sz="1400" b="1" dirty="0">
                          <a:effectLst/>
                        </a:rPr>
                        <a:t>Semi-colon</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15000"/>
                        </a:lnSpc>
                        <a:spcAft>
                          <a:spcPts val="0"/>
                        </a:spcAft>
                      </a:pPr>
                      <a:r>
                        <a:rPr lang="en-GB" sz="1600" dirty="0">
                          <a:effectLst/>
                        </a:rPr>
                        <a:t>Separate complex items in a list (usually a very long list); separate two distinct, but connected, sentences</a:t>
                      </a:r>
                      <a:endParaRPr lang="en-GB" sz="1600" dirty="0">
                        <a:solidFill>
                          <a:srgbClr val="000000"/>
                        </a:solidFill>
                        <a:effectLst/>
                        <a:latin typeface="Arial"/>
                        <a:ea typeface="Arial"/>
                        <a:cs typeface="Times New Roman"/>
                      </a:endParaRPr>
                    </a:p>
                  </a:txBody>
                  <a:tcPr marL="63500" marR="63500" marT="63500" marB="63500"/>
                </a:tc>
              </a:tr>
              <a:tr h="936696">
                <a:tc>
                  <a:txBody>
                    <a:bodyPr/>
                    <a:lstStyle/>
                    <a:p>
                      <a:pPr>
                        <a:lnSpc>
                          <a:spcPct val="115000"/>
                        </a:lnSpc>
                        <a:spcAft>
                          <a:spcPts val="0"/>
                        </a:spcAft>
                      </a:pPr>
                      <a:r>
                        <a:rPr lang="en-GB" sz="1400" b="1" dirty="0">
                          <a:effectLst/>
                        </a:rPr>
                        <a:t>Inverted commas</a:t>
                      </a:r>
                      <a:endParaRPr lang="en-GB" sz="1400" b="1" dirty="0">
                        <a:solidFill>
                          <a:srgbClr val="000000"/>
                        </a:solidFill>
                        <a:effectLst/>
                        <a:latin typeface="Arial"/>
                        <a:ea typeface="Arial"/>
                        <a:cs typeface="Times New Roman"/>
                      </a:endParaRPr>
                    </a:p>
                  </a:txBody>
                  <a:tcPr marL="63500" marR="63500" marT="63500" marB="63500"/>
                </a:tc>
                <a:tc>
                  <a:txBody>
                    <a:bodyPr/>
                    <a:lstStyle/>
                    <a:p>
                      <a:pPr>
                        <a:lnSpc>
                          <a:spcPct val="115000"/>
                        </a:lnSpc>
                        <a:spcAft>
                          <a:spcPts val="0"/>
                        </a:spcAft>
                      </a:pPr>
                      <a:r>
                        <a:rPr lang="en-GB" sz="1600" dirty="0">
                          <a:effectLst/>
                        </a:rPr>
                        <a:t>Indicate quotation or speech; sometimes used to indicate irony</a:t>
                      </a:r>
                      <a:endParaRPr lang="en-GB" sz="1600" dirty="0">
                        <a:solidFill>
                          <a:srgbClr val="000000"/>
                        </a:solidFill>
                        <a:effectLst/>
                        <a:latin typeface="Arial"/>
                        <a:ea typeface="Arial"/>
                        <a:cs typeface="Times New Roman"/>
                      </a:endParaRPr>
                    </a:p>
                  </a:txBody>
                  <a:tcPr marL="63500" marR="63500" marT="63500" marB="63500"/>
                </a:tc>
              </a:tr>
            </a:tbl>
          </a:graphicData>
        </a:graphic>
      </p:graphicFrame>
      <p:sp>
        <p:nvSpPr>
          <p:cNvPr id="6" name="Content Placeholder 2"/>
          <p:cNvSpPr txBox="1">
            <a:spLocks/>
          </p:cNvSpPr>
          <p:nvPr/>
        </p:nvSpPr>
        <p:spPr>
          <a:xfrm>
            <a:off x="446856" y="5805264"/>
            <a:ext cx="822960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dirty="0"/>
              <a:t>There is generally no need to quote directly when discussing sentence structure - a clear explanation of the structural device being used will do fine.</a:t>
            </a:r>
          </a:p>
        </p:txBody>
      </p:sp>
      <p:sp>
        <p:nvSpPr>
          <p:cNvPr id="7" name="TextBox 6"/>
          <p:cNvSpPr txBox="1"/>
          <p:nvPr/>
        </p:nvSpPr>
        <p:spPr>
          <a:xfrm>
            <a:off x="8205488" y="838453"/>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9496950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Sentence structure</a:t>
            </a:r>
            <a:endParaRPr lang="en-GB" sz="6000" cap="all" dirty="0">
              <a:solidFill>
                <a:schemeClr val="tx1">
                  <a:lumMod val="50000"/>
                  <a:lumOff val="50000"/>
                </a:schemeClr>
              </a:solidFill>
            </a:endParaRPr>
          </a:p>
        </p:txBody>
      </p:sp>
      <p:sp>
        <p:nvSpPr>
          <p:cNvPr id="3" name="Content Placeholder 2"/>
          <p:cNvSpPr>
            <a:spLocks noGrp="1"/>
          </p:cNvSpPr>
          <p:nvPr>
            <p:ph idx="1"/>
          </p:nvPr>
        </p:nvSpPr>
        <p:spPr>
          <a:xfrm>
            <a:off x="457200" y="1052736"/>
            <a:ext cx="8229600" cy="5328592"/>
          </a:xfrm>
        </p:spPr>
        <p:txBody>
          <a:bodyPr>
            <a:noAutofit/>
          </a:bodyPr>
          <a:lstStyle/>
          <a:p>
            <a:pPr marL="0" indent="0" algn="ctr">
              <a:buNone/>
            </a:pPr>
            <a:r>
              <a:rPr lang="en-GB" sz="1600" dirty="0" smtClean="0"/>
              <a:t>understand </a:t>
            </a:r>
            <a:r>
              <a:rPr lang="en-GB" sz="1600" dirty="0"/>
              <a:t>• </a:t>
            </a:r>
            <a:r>
              <a:rPr lang="en-GB" sz="1600" dirty="0" smtClean="0"/>
              <a:t>identify • explain</a:t>
            </a:r>
          </a:p>
          <a:p>
            <a:pPr marL="0" indent="0" algn="ctr">
              <a:buNone/>
            </a:pPr>
            <a:endParaRPr lang="en-GB" sz="1600" dirty="0"/>
          </a:p>
          <a:p>
            <a:pPr marL="0" indent="0">
              <a:buNone/>
            </a:pPr>
            <a:r>
              <a:rPr lang="en-GB" sz="2800" b="1" dirty="0"/>
              <a:t>Example</a:t>
            </a:r>
            <a:endParaRPr lang="en-GB" sz="2800" dirty="0"/>
          </a:p>
          <a:p>
            <a:pPr marL="400050" lvl="1" indent="0">
              <a:buNone/>
            </a:pPr>
            <a:r>
              <a:rPr lang="en-GB" sz="2000" dirty="0"/>
              <a:t>The only proviso (according to some devilishly complicated mathematics known as game theory) is this: your superstitions must not impose too much of a burden on those occasions when they are without foundation.</a:t>
            </a:r>
          </a:p>
          <a:p>
            <a:endParaRPr lang="en-GB" sz="2800" dirty="0"/>
          </a:p>
          <a:p>
            <a:pPr marL="0" indent="0">
              <a:buNone/>
            </a:pPr>
            <a:r>
              <a:rPr lang="en-GB" sz="2800" b="1" dirty="0"/>
              <a:t>Question</a:t>
            </a:r>
            <a:endParaRPr lang="en-GB" sz="2800" dirty="0"/>
          </a:p>
          <a:p>
            <a:pPr marL="400050" lvl="1" indent="0">
              <a:buNone/>
            </a:pPr>
            <a:r>
              <a:rPr lang="en-GB" sz="2000" b="1" dirty="0"/>
              <a:t>Comment on an aspect of the writer’s </a:t>
            </a:r>
            <a:r>
              <a:rPr lang="en-GB" sz="2000" b="1" dirty="0">
                <a:solidFill>
                  <a:schemeClr val="accent2">
                    <a:lumMod val="75000"/>
                  </a:schemeClr>
                </a:solidFill>
              </a:rPr>
              <a:t>use of sentence structure</a:t>
            </a:r>
            <a:r>
              <a:rPr lang="en-GB" sz="2000" b="1" dirty="0"/>
              <a:t>.	</a:t>
            </a:r>
            <a:r>
              <a:rPr lang="en-GB" sz="2000" b="1" dirty="0" smtClean="0"/>
              <a:t>(2)</a:t>
            </a:r>
            <a:endParaRPr lang="en-GB" sz="2000" b="1" dirty="0"/>
          </a:p>
          <a:p>
            <a:pPr marL="0" indent="0">
              <a:buNone/>
            </a:pPr>
            <a:r>
              <a:rPr lang="en-GB" sz="2800" dirty="0"/>
              <a:t> </a:t>
            </a:r>
          </a:p>
          <a:p>
            <a:pPr marL="0" indent="0">
              <a:buNone/>
            </a:pPr>
            <a:r>
              <a:rPr lang="en-GB" sz="2800" b="1" dirty="0"/>
              <a:t>Answer</a:t>
            </a:r>
            <a:endParaRPr lang="en-GB" sz="2800" dirty="0"/>
          </a:p>
          <a:p>
            <a:pPr marL="400050" lvl="1" indent="0">
              <a:buNone/>
            </a:pPr>
            <a:r>
              <a:rPr lang="en-GB" sz="2000" dirty="0"/>
              <a:t>The author uses a colon</a:t>
            </a:r>
          </a:p>
          <a:p>
            <a:pPr marL="400050" lvl="1" indent="0">
              <a:buNone/>
            </a:pPr>
            <a:r>
              <a:rPr lang="en-GB" sz="2000" dirty="0"/>
              <a:t>This introduces an explanation of the ‘proviso’ mentioned at the beginning of the sentence</a:t>
            </a:r>
          </a:p>
          <a:p>
            <a:pPr marL="0" indent="0" algn="ctr">
              <a:buNone/>
            </a:pPr>
            <a:endParaRPr lang="en-GB" sz="2800" dirty="0"/>
          </a:p>
        </p:txBody>
      </p:sp>
      <p:sp>
        <p:nvSpPr>
          <p:cNvPr id="4" name="TextBox 3"/>
          <p:cNvSpPr txBox="1"/>
          <p:nvPr/>
        </p:nvSpPr>
        <p:spPr>
          <a:xfrm>
            <a:off x="8205488" y="838453"/>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3634560" y="2410920"/>
              <a:ext cx="696600" cy="3545640"/>
            </p14:xfrm>
          </p:contentPart>
        </mc:Choice>
        <mc:Fallback xmlns="">
          <p:pic>
            <p:nvPicPr>
              <p:cNvPr id="5" name="Ink 4"/>
              <p:cNvPicPr/>
              <p:nvPr/>
            </p:nvPicPr>
            <p:blipFill>
              <a:blip r:embed="rId3"/>
              <a:stretch>
                <a:fillRect/>
              </a:stretch>
            </p:blipFill>
            <p:spPr>
              <a:xfrm>
                <a:off x="3625200" y="2401560"/>
                <a:ext cx="715320" cy="3564360"/>
              </a:xfrm>
              <a:prstGeom prst="rect">
                <a:avLst/>
              </a:prstGeom>
            </p:spPr>
          </p:pic>
        </mc:Fallback>
      </mc:AlternateContent>
    </p:spTree>
    <p:extLst>
      <p:ext uri="{BB962C8B-B14F-4D97-AF65-F5344CB8AC3E}">
        <p14:creationId xmlns:p14="http://schemas.microsoft.com/office/powerpoint/2010/main" val="21106876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Sentence structure</a:t>
            </a:r>
            <a:endParaRPr lang="en-GB" sz="6000" cap="all" dirty="0">
              <a:solidFill>
                <a:schemeClr val="tx1">
                  <a:lumMod val="50000"/>
                  <a:lumOff val="50000"/>
                </a:schemeClr>
              </a:solidFill>
            </a:endParaRPr>
          </a:p>
        </p:txBody>
      </p:sp>
      <p:sp>
        <p:nvSpPr>
          <p:cNvPr id="3" name="Content Placeholder 2"/>
          <p:cNvSpPr>
            <a:spLocks noGrp="1"/>
          </p:cNvSpPr>
          <p:nvPr>
            <p:ph idx="1"/>
          </p:nvPr>
        </p:nvSpPr>
        <p:spPr>
          <a:xfrm>
            <a:off x="457200" y="1052736"/>
            <a:ext cx="8229600" cy="5328592"/>
          </a:xfrm>
        </p:spPr>
        <p:txBody>
          <a:bodyPr>
            <a:noAutofit/>
          </a:bodyPr>
          <a:lstStyle/>
          <a:p>
            <a:pPr marL="0" indent="0" algn="ctr">
              <a:buNone/>
            </a:pPr>
            <a:r>
              <a:rPr lang="en-GB" sz="1600" dirty="0" smtClean="0"/>
              <a:t>understand </a:t>
            </a:r>
            <a:r>
              <a:rPr lang="en-GB" sz="1600" dirty="0"/>
              <a:t>• </a:t>
            </a:r>
            <a:r>
              <a:rPr lang="en-GB" sz="1600" dirty="0" smtClean="0"/>
              <a:t>identify • explain</a:t>
            </a:r>
          </a:p>
          <a:p>
            <a:pPr marL="0" indent="0" algn="ctr">
              <a:buNone/>
            </a:pPr>
            <a:r>
              <a:rPr lang="en-GB" sz="2800" b="1" dirty="0" smtClean="0">
                <a:solidFill>
                  <a:schemeClr val="accent2">
                    <a:lumMod val="75000"/>
                  </a:schemeClr>
                </a:solidFill>
              </a:rPr>
              <a:t>PRACTICE </a:t>
            </a:r>
          </a:p>
          <a:p>
            <a:pPr marL="0" indent="0">
              <a:buNone/>
            </a:pPr>
            <a:r>
              <a:rPr lang="en-GB" sz="2400" b="1" dirty="0" smtClean="0"/>
              <a:t>Example 1</a:t>
            </a:r>
            <a:endParaRPr lang="en-GB" sz="2400" b="1" dirty="0"/>
          </a:p>
          <a:p>
            <a:pPr marL="400050" lvl="1" indent="0">
              <a:buNone/>
            </a:pPr>
            <a:r>
              <a:rPr lang="en-GB" sz="1800" dirty="0"/>
              <a:t>But as that new way of living arrives—as we retreat from the wild places, and the fences of national parks go up; as we cease the exploitation of animals, and the cow, the camel, the sheep, the chicken and the pig become items in modern exhibition farms, where schoolchildren see how mankind used to live; as our direct contact with our fellow creatures is restricted to zoos, pets and fish tanks; and as every area of natural beauty is set about with preservation orders and rules to keep human interference to a minimum—will we not be separating ourselves from our planet in order, as we suppose, to look after it better?</a:t>
            </a:r>
          </a:p>
          <a:p>
            <a:pPr marL="0" indent="0">
              <a:buNone/>
            </a:pPr>
            <a:endParaRPr lang="en-GB" sz="2400" b="1" dirty="0"/>
          </a:p>
          <a:p>
            <a:pPr marL="0" indent="0">
              <a:buNone/>
            </a:pPr>
            <a:r>
              <a:rPr lang="en-GB" sz="2400" b="1" dirty="0"/>
              <a:t>Question</a:t>
            </a:r>
          </a:p>
          <a:p>
            <a:pPr marL="400050" lvl="1" indent="0">
              <a:buNone/>
            </a:pPr>
            <a:r>
              <a:rPr lang="en-GB" sz="1800" b="1" dirty="0"/>
              <a:t>Identify an aspect of sentence structure being used here and explain how it supports or clarifies the author’s argument</a:t>
            </a:r>
            <a:r>
              <a:rPr lang="en-GB" sz="1800" b="1" dirty="0" smtClean="0"/>
              <a:t>. (2)</a:t>
            </a:r>
            <a:endParaRPr lang="en-GB" b="1" dirty="0" smtClean="0"/>
          </a:p>
          <a:p>
            <a:pPr marL="0" indent="0">
              <a:buNone/>
            </a:pPr>
            <a:endParaRPr lang="en-GB" sz="2800" b="1" dirty="0"/>
          </a:p>
          <a:p>
            <a:pPr marL="0" indent="0">
              <a:buNone/>
            </a:pPr>
            <a:endParaRPr lang="en-GB" sz="2800" b="1" dirty="0"/>
          </a:p>
          <a:p>
            <a:pPr marL="0" indent="0">
              <a:buNone/>
            </a:pPr>
            <a:endParaRPr lang="en-GB" sz="2800" b="1" dirty="0"/>
          </a:p>
          <a:p>
            <a:pPr marL="0" indent="0">
              <a:buNone/>
            </a:pPr>
            <a:endParaRPr lang="en-GB" sz="2800" b="1" dirty="0"/>
          </a:p>
          <a:p>
            <a:pPr marL="0" indent="0" algn="ctr">
              <a:buNone/>
            </a:pPr>
            <a:endParaRPr lang="en-GB" sz="2800" dirty="0"/>
          </a:p>
        </p:txBody>
      </p:sp>
      <p:sp>
        <p:nvSpPr>
          <p:cNvPr id="4" name="TextBox 3"/>
          <p:cNvSpPr txBox="1"/>
          <p:nvPr/>
        </p:nvSpPr>
        <p:spPr>
          <a:xfrm>
            <a:off x="8205488" y="838453"/>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14200" y="1661040"/>
              <a:ext cx="8090640" cy="4500720"/>
            </p14:xfrm>
          </p:contentPart>
        </mc:Choice>
        <mc:Fallback xmlns="">
          <p:pic>
            <p:nvPicPr>
              <p:cNvPr id="5" name="Ink 4"/>
              <p:cNvPicPr/>
              <p:nvPr/>
            </p:nvPicPr>
            <p:blipFill>
              <a:blip r:embed="rId3"/>
              <a:stretch>
                <a:fillRect/>
              </a:stretch>
            </p:blipFill>
            <p:spPr>
              <a:xfrm>
                <a:off x="204840" y="1651680"/>
                <a:ext cx="8109360" cy="4519440"/>
              </a:xfrm>
              <a:prstGeom prst="rect">
                <a:avLst/>
              </a:prstGeom>
            </p:spPr>
          </p:pic>
        </mc:Fallback>
      </mc:AlternateContent>
    </p:spTree>
    <p:extLst>
      <p:ext uri="{BB962C8B-B14F-4D97-AF65-F5344CB8AC3E}">
        <p14:creationId xmlns:p14="http://schemas.microsoft.com/office/powerpoint/2010/main" val="1992199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Sentence structure</a:t>
            </a:r>
            <a:endParaRPr lang="en-GB" sz="6000" cap="all" dirty="0">
              <a:solidFill>
                <a:schemeClr val="tx1">
                  <a:lumMod val="50000"/>
                  <a:lumOff val="50000"/>
                </a:schemeClr>
              </a:solidFill>
            </a:endParaRPr>
          </a:p>
        </p:txBody>
      </p:sp>
      <p:sp>
        <p:nvSpPr>
          <p:cNvPr id="3" name="Content Placeholder 2"/>
          <p:cNvSpPr>
            <a:spLocks noGrp="1"/>
          </p:cNvSpPr>
          <p:nvPr>
            <p:ph idx="1"/>
          </p:nvPr>
        </p:nvSpPr>
        <p:spPr>
          <a:xfrm>
            <a:off x="457200" y="1052736"/>
            <a:ext cx="8229600" cy="5328592"/>
          </a:xfrm>
        </p:spPr>
        <p:txBody>
          <a:bodyPr>
            <a:noAutofit/>
          </a:bodyPr>
          <a:lstStyle/>
          <a:p>
            <a:pPr marL="0" indent="0" algn="ctr">
              <a:buNone/>
            </a:pPr>
            <a:r>
              <a:rPr lang="en-GB" sz="1600" dirty="0" smtClean="0"/>
              <a:t>understand </a:t>
            </a:r>
            <a:r>
              <a:rPr lang="en-GB" sz="1600" dirty="0"/>
              <a:t>• </a:t>
            </a:r>
            <a:r>
              <a:rPr lang="en-GB" sz="1600" dirty="0" smtClean="0"/>
              <a:t>identify • explain</a:t>
            </a:r>
          </a:p>
          <a:p>
            <a:pPr marL="0" indent="0" algn="ctr">
              <a:buNone/>
            </a:pPr>
            <a:r>
              <a:rPr lang="en-GB" sz="2800" b="1" dirty="0" smtClean="0">
                <a:solidFill>
                  <a:schemeClr val="accent2">
                    <a:lumMod val="75000"/>
                  </a:schemeClr>
                </a:solidFill>
              </a:rPr>
              <a:t>PRACTICE </a:t>
            </a:r>
          </a:p>
          <a:p>
            <a:pPr marL="0" indent="0">
              <a:buNone/>
            </a:pPr>
            <a:r>
              <a:rPr lang="en-GB" sz="2800" b="1" dirty="0"/>
              <a:t>Example </a:t>
            </a:r>
            <a:r>
              <a:rPr lang="en-GB" sz="2800" b="1" dirty="0" smtClean="0"/>
              <a:t>2</a:t>
            </a:r>
            <a:endParaRPr lang="en-GB" sz="2800" b="1" dirty="0"/>
          </a:p>
          <a:p>
            <a:pPr marL="400050" lvl="1" indent="0">
              <a:buNone/>
            </a:pPr>
            <a:r>
              <a:rPr lang="en-GB" sz="2000" dirty="0"/>
              <a:t>“From whence comes this compulsion to climb mountains?  Why do I have this compulsion to get to the top of every insignificant bump on the landscape? Why, no matter how breathless, bruised, battered and bedraggled I become while hillwalking, do I return with a grin on my face and a desire to go out and do it again?”</a:t>
            </a:r>
          </a:p>
          <a:p>
            <a:pPr marL="0" indent="0">
              <a:buNone/>
            </a:pPr>
            <a:endParaRPr lang="en-GB" sz="2800" b="1" dirty="0"/>
          </a:p>
          <a:p>
            <a:pPr marL="0" indent="0">
              <a:buNone/>
            </a:pPr>
            <a:r>
              <a:rPr lang="en-GB" sz="2800" b="1" dirty="0"/>
              <a:t>Question</a:t>
            </a:r>
          </a:p>
          <a:p>
            <a:pPr marL="400050" lvl="1" indent="0">
              <a:buNone/>
            </a:pPr>
            <a:r>
              <a:rPr lang="en-GB" sz="2000" b="1" dirty="0"/>
              <a:t>Here the author reflects on his need to climb mountains. Comment on how two aspects of sentence structure are used to explore his </a:t>
            </a:r>
            <a:r>
              <a:rPr lang="en-GB" sz="2000" b="1" dirty="0" smtClean="0"/>
              <a:t>feelings. (4)</a:t>
            </a:r>
            <a:endParaRPr lang="en-GB" sz="3200" b="1" dirty="0"/>
          </a:p>
          <a:p>
            <a:pPr marL="0" indent="0">
              <a:buNone/>
            </a:pPr>
            <a:endParaRPr lang="en-GB" sz="2800" b="1" dirty="0"/>
          </a:p>
          <a:p>
            <a:pPr marL="0" indent="0">
              <a:buNone/>
            </a:pPr>
            <a:endParaRPr lang="en-GB" sz="2800" b="1" dirty="0"/>
          </a:p>
          <a:p>
            <a:pPr marL="0" indent="0">
              <a:buNone/>
            </a:pPr>
            <a:endParaRPr lang="en-GB" sz="2800" b="1" dirty="0"/>
          </a:p>
          <a:p>
            <a:pPr marL="0" indent="0" algn="ctr">
              <a:buNone/>
            </a:pPr>
            <a:endParaRPr lang="en-GB" sz="2800" dirty="0"/>
          </a:p>
        </p:txBody>
      </p:sp>
      <p:sp>
        <p:nvSpPr>
          <p:cNvPr id="4" name="TextBox 3"/>
          <p:cNvSpPr txBox="1"/>
          <p:nvPr/>
        </p:nvSpPr>
        <p:spPr>
          <a:xfrm>
            <a:off x="8205488" y="838453"/>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884160" y="2366280"/>
              <a:ext cx="6242040" cy="1625760"/>
            </p14:xfrm>
          </p:contentPart>
        </mc:Choice>
        <mc:Fallback xmlns="">
          <p:pic>
            <p:nvPicPr>
              <p:cNvPr id="5" name="Ink 4"/>
              <p:cNvPicPr/>
              <p:nvPr/>
            </p:nvPicPr>
            <p:blipFill>
              <a:blip r:embed="rId3"/>
              <a:stretch>
                <a:fillRect/>
              </a:stretch>
            </p:blipFill>
            <p:spPr>
              <a:xfrm>
                <a:off x="874800" y="2356920"/>
                <a:ext cx="6260760" cy="1644480"/>
              </a:xfrm>
              <a:prstGeom prst="rect">
                <a:avLst/>
              </a:prstGeom>
            </p:spPr>
          </p:pic>
        </mc:Fallback>
      </mc:AlternateContent>
    </p:spTree>
    <p:extLst>
      <p:ext uri="{BB962C8B-B14F-4D97-AF65-F5344CB8AC3E}">
        <p14:creationId xmlns:p14="http://schemas.microsoft.com/office/powerpoint/2010/main" val="1296740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t>8. TONE</a:t>
            </a:r>
            <a:endParaRPr lang="en-GB" sz="6000" cap="all" dirty="0"/>
          </a:p>
        </p:txBody>
      </p:sp>
      <p:sp>
        <p:nvSpPr>
          <p:cNvPr id="3" name="Content Placeholder 2"/>
          <p:cNvSpPr>
            <a:spLocks noGrp="1"/>
          </p:cNvSpPr>
          <p:nvPr>
            <p:ph idx="1"/>
          </p:nvPr>
        </p:nvSpPr>
        <p:spPr/>
        <p:txBody>
          <a:bodyPr>
            <a:normAutofit/>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What is the author’s attitude?</a:t>
            </a:r>
            <a:endParaRPr lang="en-GB" sz="6900" b="1" dirty="0">
              <a:solidFill>
                <a:schemeClr val="accent2">
                  <a:lumMod val="75000"/>
                </a:schemeClr>
              </a:solidFill>
            </a:endParaRPr>
          </a:p>
          <a:p>
            <a:pPr marL="514350" indent="-514350" fontAlgn="base">
              <a:buFont typeface="+mj-lt"/>
              <a:buAutoNum type="arabicPeriod"/>
            </a:pPr>
            <a:r>
              <a:rPr lang="en-GB" dirty="0" smtClean="0"/>
              <a:t>Identify </a:t>
            </a:r>
            <a:r>
              <a:rPr lang="en-GB" dirty="0"/>
              <a:t>the </a:t>
            </a:r>
            <a:r>
              <a:rPr lang="en-GB" dirty="0" smtClean="0"/>
              <a:t>tone – name it.</a:t>
            </a:r>
            <a:endParaRPr lang="en-GB" dirty="0"/>
          </a:p>
          <a:p>
            <a:pPr marL="514350" indent="-514350" fontAlgn="base">
              <a:buFont typeface="+mj-lt"/>
              <a:buAutoNum type="arabicPeriod"/>
            </a:pPr>
            <a:r>
              <a:rPr lang="en-GB" dirty="0" smtClean="0"/>
              <a:t>Quote </a:t>
            </a:r>
            <a:r>
              <a:rPr lang="en-GB" dirty="0"/>
              <a:t>individual words and comment on their </a:t>
            </a:r>
            <a:r>
              <a:rPr lang="en-GB" dirty="0" smtClean="0"/>
              <a:t>connotations/identify </a:t>
            </a:r>
            <a:r>
              <a:rPr lang="en-GB" dirty="0"/>
              <a:t>another technique and explain its </a:t>
            </a:r>
            <a:r>
              <a:rPr lang="en-GB" dirty="0" smtClean="0"/>
              <a:t>effect for showing the attitude of the author.</a:t>
            </a:r>
            <a:endParaRPr lang="en-GB"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3816424"/>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384120" y="3804120"/>
              <a:ext cx="8394120" cy="2822040"/>
            </p14:xfrm>
          </p:contentPart>
        </mc:Choice>
        <mc:Fallback xmlns="">
          <p:pic>
            <p:nvPicPr>
              <p:cNvPr id="6" name="Ink 5"/>
              <p:cNvPicPr/>
              <p:nvPr/>
            </p:nvPicPr>
            <p:blipFill>
              <a:blip r:embed="rId3"/>
              <a:stretch>
                <a:fillRect/>
              </a:stretch>
            </p:blipFill>
            <p:spPr>
              <a:xfrm>
                <a:off x="374760" y="3794760"/>
                <a:ext cx="8412840" cy="2840760"/>
              </a:xfrm>
              <a:prstGeom prst="rect">
                <a:avLst/>
              </a:prstGeom>
            </p:spPr>
          </p:pic>
        </mc:Fallback>
      </mc:AlternateContent>
    </p:spTree>
    <p:extLst>
      <p:ext uri="{BB962C8B-B14F-4D97-AF65-F5344CB8AC3E}">
        <p14:creationId xmlns:p14="http://schemas.microsoft.com/office/powerpoint/2010/main" val="3326788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1. Own </a:t>
            </a:r>
            <a:r>
              <a:rPr lang="en-GB" cap="all" dirty="0"/>
              <a:t>words</a:t>
            </a:r>
          </a:p>
        </p:txBody>
      </p:sp>
      <p:sp>
        <p:nvSpPr>
          <p:cNvPr id="3" name="Content Placeholder 2"/>
          <p:cNvSpPr>
            <a:spLocks noGrp="1"/>
          </p:cNvSpPr>
          <p:nvPr>
            <p:ph idx="1"/>
          </p:nvPr>
        </p:nvSpPr>
        <p:spPr>
          <a:xfrm>
            <a:off x="457200" y="1052736"/>
            <a:ext cx="8229600" cy="5805264"/>
          </a:xfrm>
        </p:spPr>
        <p:txBody>
          <a:bodyPr>
            <a:normAutofit fontScale="70000" lnSpcReduction="20000"/>
          </a:bodyPr>
          <a:lstStyle/>
          <a:p>
            <a:pPr marL="0" indent="0" algn="ctr">
              <a:buNone/>
            </a:pPr>
            <a:r>
              <a:rPr lang="en-GB" dirty="0" smtClean="0"/>
              <a:t>understand </a:t>
            </a:r>
            <a:r>
              <a:rPr lang="en-GB" dirty="0"/>
              <a:t>• </a:t>
            </a:r>
            <a:r>
              <a:rPr lang="en-GB" dirty="0" smtClean="0"/>
              <a:t>restate</a:t>
            </a:r>
            <a:endParaRPr lang="en-GB" dirty="0"/>
          </a:p>
          <a:p>
            <a:pPr marL="0" indent="0" algn="ctr">
              <a:buNone/>
            </a:pPr>
            <a:r>
              <a:rPr lang="en-GB" sz="6900" b="1" dirty="0" smtClean="0">
                <a:solidFill>
                  <a:schemeClr val="accent2">
                    <a:lumMod val="75000"/>
                  </a:schemeClr>
                </a:solidFill>
              </a:rPr>
              <a:t>Show </a:t>
            </a:r>
            <a:r>
              <a:rPr lang="en-GB" sz="6900" b="1" dirty="0">
                <a:solidFill>
                  <a:schemeClr val="accent2">
                    <a:lumMod val="75000"/>
                  </a:schemeClr>
                </a:solidFill>
              </a:rPr>
              <a:t>you understand the </a:t>
            </a:r>
            <a:r>
              <a:rPr lang="en-GB" sz="6900" b="1" dirty="0" smtClean="0">
                <a:solidFill>
                  <a:schemeClr val="accent2">
                    <a:lumMod val="75000"/>
                  </a:schemeClr>
                </a:solidFill>
              </a:rPr>
              <a:t>writer’s point by writing it </a:t>
            </a:r>
            <a:r>
              <a:rPr lang="en-GB" sz="6900" b="1" dirty="0">
                <a:solidFill>
                  <a:schemeClr val="accent2">
                    <a:lumMod val="75000"/>
                  </a:schemeClr>
                </a:solidFill>
              </a:rPr>
              <a:t>in a different way. </a:t>
            </a:r>
            <a:endParaRPr lang="en-GB" sz="6900" b="1" dirty="0" smtClean="0">
              <a:solidFill>
                <a:schemeClr val="accent2">
                  <a:lumMod val="75000"/>
                </a:schemeClr>
              </a:solidFill>
            </a:endParaRPr>
          </a:p>
          <a:p>
            <a:pPr marL="0" indent="0" algn="ctr">
              <a:buNone/>
            </a:pPr>
            <a:endParaRPr lang="en-GB" dirty="0" smtClean="0"/>
          </a:p>
          <a:p>
            <a:r>
              <a:rPr lang="en-GB" dirty="0" smtClean="0"/>
              <a:t>All answers should be in formal English. Do not include:</a:t>
            </a:r>
          </a:p>
          <a:p>
            <a:pPr lvl="1" fontAlgn="base"/>
            <a:r>
              <a:rPr lang="en-GB" sz="2600" dirty="0" smtClean="0"/>
              <a:t>slang/colloquialisms</a:t>
            </a:r>
            <a:endParaRPr lang="en-GB" sz="2600" dirty="0"/>
          </a:p>
          <a:p>
            <a:pPr lvl="1" fontAlgn="base"/>
            <a:r>
              <a:rPr lang="en-GB" sz="2600" dirty="0"/>
              <a:t>jargon</a:t>
            </a:r>
          </a:p>
          <a:p>
            <a:pPr lvl="1" fontAlgn="base"/>
            <a:r>
              <a:rPr lang="en-GB" sz="2600" dirty="0"/>
              <a:t>dialect</a:t>
            </a:r>
          </a:p>
          <a:p>
            <a:pPr lvl="1" fontAlgn="base"/>
            <a:r>
              <a:rPr lang="en-GB" sz="2600" dirty="0"/>
              <a:t>metaphorical   language (or other techniques)</a:t>
            </a:r>
          </a:p>
          <a:p>
            <a:pPr lvl="1" fontAlgn="base"/>
            <a:r>
              <a:rPr lang="en-GB" sz="2600" dirty="0" smtClean="0"/>
              <a:t>lists/examples.</a:t>
            </a:r>
          </a:p>
          <a:p>
            <a:pPr fontAlgn="base"/>
            <a:r>
              <a:rPr lang="en-GB" sz="3000" dirty="0" smtClean="0"/>
              <a:t>Do </a:t>
            </a:r>
            <a:r>
              <a:rPr lang="en-GB" sz="3000" dirty="0"/>
              <a:t>not try to ‘translate’ </a:t>
            </a:r>
            <a:r>
              <a:rPr lang="en-GB" sz="3000" dirty="0" smtClean="0"/>
              <a:t>word for </a:t>
            </a:r>
            <a:r>
              <a:rPr lang="en-GB" sz="3000" dirty="0"/>
              <a:t>word.</a:t>
            </a:r>
          </a:p>
          <a:p>
            <a:pPr fontAlgn="base"/>
            <a:r>
              <a:rPr lang="en-GB" dirty="0"/>
              <a:t>Your answer should cover </a:t>
            </a:r>
            <a:r>
              <a:rPr lang="en-GB" i="1" dirty="0"/>
              <a:t>all</a:t>
            </a:r>
            <a:r>
              <a:rPr lang="en-GB" dirty="0"/>
              <a:t> the lines the question specifies.</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82040" y="1294920"/>
              <a:ext cx="8340840" cy="2322000"/>
            </p14:xfrm>
          </p:contentPart>
        </mc:Choice>
        <mc:Fallback xmlns="">
          <p:pic>
            <p:nvPicPr>
              <p:cNvPr id="4" name="Ink 3"/>
              <p:cNvPicPr/>
              <p:nvPr/>
            </p:nvPicPr>
            <p:blipFill>
              <a:blip r:embed="rId3"/>
              <a:stretch>
                <a:fillRect/>
              </a:stretch>
            </p:blipFill>
            <p:spPr>
              <a:xfrm>
                <a:off x="472680" y="1285560"/>
                <a:ext cx="8359560" cy="2340720"/>
              </a:xfrm>
              <a:prstGeom prst="rect">
                <a:avLst/>
              </a:prstGeom>
            </p:spPr>
          </p:pic>
        </mc:Fallback>
      </mc:AlternateContent>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116632"/>
            <a:ext cx="8424936" cy="3312368"/>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53083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TONE</a:t>
            </a:r>
            <a:endParaRPr lang="en-GB" sz="6000"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a:t>understand • identify • explain</a:t>
            </a:r>
          </a:p>
          <a:p>
            <a:pPr marL="0" indent="0" algn="ctr">
              <a:buNone/>
            </a:pPr>
            <a:r>
              <a:rPr lang="en-GB" b="1" dirty="0" smtClean="0">
                <a:solidFill>
                  <a:schemeClr val="accent2">
                    <a:lumMod val="75000"/>
                  </a:schemeClr>
                </a:solidFill>
              </a:rPr>
              <a:t>A </a:t>
            </a:r>
            <a:r>
              <a:rPr lang="en-GB" b="1" dirty="0">
                <a:solidFill>
                  <a:schemeClr val="accent2">
                    <a:lumMod val="75000"/>
                  </a:schemeClr>
                </a:solidFill>
              </a:rPr>
              <a:t>first step to being able to answer them is knowing what some of the common examples of tone in close reading papers are, such as </a:t>
            </a:r>
            <a:endParaRPr lang="en-GB" b="1" dirty="0" smtClean="0">
              <a:solidFill>
                <a:schemeClr val="accent2">
                  <a:lumMod val="75000"/>
                </a:schemeClr>
              </a:solidFill>
            </a:endParaRPr>
          </a:p>
          <a:p>
            <a:pPr marL="0" indent="0" algn="ctr">
              <a:buNone/>
            </a:pPr>
            <a:r>
              <a:rPr lang="en-GB" b="1" dirty="0" smtClean="0"/>
              <a:t>humorous</a:t>
            </a:r>
            <a:r>
              <a:rPr lang="en-GB" b="1" dirty="0"/>
              <a:t>, ironic (sarcastic), disapproving, </a:t>
            </a:r>
            <a:r>
              <a:rPr lang="en-GB" b="1" dirty="0" smtClean="0"/>
              <a:t>emotive</a:t>
            </a:r>
            <a:r>
              <a:rPr lang="en-GB" b="1" dirty="0"/>
              <a:t>, aggressive, compassionate, </a:t>
            </a:r>
            <a:r>
              <a:rPr lang="en-GB" b="1" dirty="0" smtClean="0"/>
              <a:t>sympathetic…</a:t>
            </a:r>
          </a:p>
          <a:p>
            <a:pPr marL="0" indent="0" algn="ctr">
              <a:buNone/>
            </a:pPr>
            <a:r>
              <a:rPr lang="en-GB" b="1" dirty="0" smtClean="0">
                <a:solidFill>
                  <a:schemeClr val="accent2">
                    <a:lumMod val="75000"/>
                  </a:schemeClr>
                </a:solidFill>
              </a:rPr>
              <a:t>In general </a:t>
            </a:r>
            <a:r>
              <a:rPr lang="en-GB" b="1" dirty="0">
                <a:solidFill>
                  <a:schemeClr val="accent2">
                    <a:lumMod val="75000"/>
                  </a:schemeClr>
                </a:solidFill>
              </a:rPr>
              <a:t>terms, look for word choice and think of the connotations - this should help you to get an idea of how a tone is being created.</a:t>
            </a:r>
          </a:p>
          <a:p>
            <a:pPr marL="0" indent="0" algn="ctr">
              <a:buNone/>
            </a:pPr>
            <a:endParaRPr lang="en-GB" dirty="0"/>
          </a:p>
          <a:p>
            <a:pPr marL="0" indent="0">
              <a:buNone/>
            </a:pPr>
            <a:r>
              <a:rPr lang="en-GB" b="1" dirty="0"/>
              <a:t>Example</a:t>
            </a:r>
          </a:p>
          <a:p>
            <a:pPr marL="400050" lvl="1" indent="0">
              <a:buNone/>
            </a:pPr>
            <a:r>
              <a:rPr lang="en-GB" dirty="0" smtClean="0"/>
              <a:t>“So </a:t>
            </a:r>
            <a:r>
              <a:rPr lang="en-GB" dirty="0"/>
              <a:t>why, after a decade of phone-in rows, vote-rigging accusations and celebrity-hungry wannabes with bloated egos, does the British public remain so in love with reality television</a:t>
            </a:r>
            <a:r>
              <a:rPr lang="en-GB" dirty="0" smtClean="0"/>
              <a:t>?”</a:t>
            </a:r>
            <a:endParaRPr lang="en-GB" dirty="0"/>
          </a:p>
          <a:p>
            <a:pPr marL="0" indent="0">
              <a:buNone/>
            </a:pPr>
            <a:endParaRPr lang="en-GB" dirty="0"/>
          </a:p>
          <a:p>
            <a:pPr marL="0" indent="0">
              <a:buNone/>
            </a:pPr>
            <a:r>
              <a:rPr lang="en-GB" b="1" dirty="0"/>
              <a:t>Question</a:t>
            </a:r>
          </a:p>
          <a:p>
            <a:pPr marL="400050" lvl="1" indent="0">
              <a:buNone/>
            </a:pPr>
            <a:r>
              <a:rPr lang="en-GB" b="1" dirty="0"/>
              <a:t>Explain fully why any two components of the expression “celebrity-hungry wannabes with bloated egos” (lines 17–18) convey a tone of disapproval</a:t>
            </a:r>
            <a:r>
              <a:rPr lang="en-GB" b="1" dirty="0" smtClean="0"/>
              <a:t>. (2)</a:t>
            </a:r>
            <a:endParaRPr lang="en-GB" b="1" dirty="0"/>
          </a:p>
          <a:p>
            <a:pPr marL="0" indent="0">
              <a:buNone/>
            </a:pPr>
            <a:endParaRPr lang="en-GB" dirty="0"/>
          </a:p>
          <a:p>
            <a:pPr marL="0" indent="0">
              <a:buNone/>
            </a:pPr>
            <a:r>
              <a:rPr lang="en-GB" b="1" dirty="0"/>
              <a:t>Answer</a:t>
            </a:r>
          </a:p>
          <a:p>
            <a:pPr marL="400050" lvl="1" indent="0">
              <a:buNone/>
            </a:pPr>
            <a:r>
              <a:rPr lang="en-GB" dirty="0" smtClean="0"/>
              <a:t>‘</a:t>
            </a:r>
            <a:r>
              <a:rPr lang="en-GB" dirty="0"/>
              <a:t>celebrity-hungry’ suggests that the people are superficial</a:t>
            </a:r>
          </a:p>
          <a:p>
            <a:pPr marL="400050" lvl="1" indent="0">
              <a:buNone/>
            </a:pPr>
            <a:r>
              <a:rPr lang="en-GB" dirty="0" smtClean="0"/>
              <a:t>‘</a:t>
            </a:r>
            <a:r>
              <a:rPr lang="en-GB" dirty="0"/>
              <a:t>wannabes’ is clearly derogatory and dismissive</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919800" y="1767960"/>
              <a:ext cx="7233480" cy="723960"/>
            </p14:xfrm>
          </p:contentPart>
        </mc:Choice>
        <mc:Fallback xmlns="">
          <p:pic>
            <p:nvPicPr>
              <p:cNvPr id="5" name="Ink 4"/>
              <p:cNvPicPr/>
              <p:nvPr/>
            </p:nvPicPr>
            <p:blipFill>
              <a:blip r:embed="rId3"/>
              <a:stretch>
                <a:fillRect/>
              </a:stretch>
            </p:blipFill>
            <p:spPr>
              <a:xfrm>
                <a:off x="910440" y="1758600"/>
                <a:ext cx="7252200" cy="742680"/>
              </a:xfrm>
              <a:prstGeom prst="rect">
                <a:avLst/>
              </a:prstGeom>
            </p:spPr>
          </p:pic>
        </mc:Fallback>
      </mc:AlternateContent>
    </p:spTree>
    <p:extLst>
      <p:ext uri="{BB962C8B-B14F-4D97-AF65-F5344CB8AC3E}">
        <p14:creationId xmlns:p14="http://schemas.microsoft.com/office/powerpoint/2010/main" val="2304801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TONE</a:t>
            </a:r>
            <a:endParaRPr lang="en-GB" sz="6000" cap="all" dirty="0">
              <a:solidFill>
                <a:schemeClr val="tx1">
                  <a:lumMod val="50000"/>
                  <a:lumOff val="50000"/>
                </a:schemeClr>
              </a:solidFill>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a:t>understand • identify • explain</a:t>
            </a:r>
          </a:p>
          <a:p>
            <a:pPr marL="0" indent="0" algn="ctr">
              <a:buNone/>
            </a:pPr>
            <a:r>
              <a:rPr lang="en-GB" b="1" dirty="0" smtClean="0">
                <a:solidFill>
                  <a:schemeClr val="accent2">
                    <a:lumMod val="75000"/>
                  </a:schemeClr>
                </a:solidFill>
              </a:rPr>
              <a:t>PRACTICE</a:t>
            </a:r>
          </a:p>
          <a:p>
            <a:pPr marL="0" indent="0">
              <a:buNone/>
            </a:pPr>
            <a:r>
              <a:rPr lang="en-GB" sz="3000" b="1" dirty="0" smtClean="0"/>
              <a:t>Example 1</a:t>
            </a:r>
            <a:endParaRPr lang="en-GB" sz="3000" b="1" dirty="0"/>
          </a:p>
          <a:p>
            <a:pPr marL="400050" lvl="1" indent="0">
              <a:buNone/>
            </a:pPr>
            <a:r>
              <a:rPr lang="en-GB" sz="2600" dirty="0" smtClean="0"/>
              <a:t>“Those </a:t>
            </a:r>
            <a:r>
              <a:rPr lang="en-GB" sz="2600" dirty="0"/>
              <a:t>who call themselves environmentalists celebrate this. </a:t>
            </a:r>
            <a:r>
              <a:rPr lang="en-GB" sz="2600" dirty="0" smtClean="0"/>
              <a:t>‘Leave </a:t>
            </a:r>
            <a:r>
              <a:rPr lang="en-GB" sz="2600" dirty="0"/>
              <a:t>nothing and take nothing away</a:t>
            </a:r>
            <a:r>
              <a:rPr lang="en-GB" sz="2600" dirty="0" smtClean="0"/>
              <a:t>,’ </a:t>
            </a:r>
            <a:r>
              <a:rPr lang="en-GB" sz="2600" dirty="0"/>
              <a:t>read the signs at the gates of nature reserves. Practical advice, perhaps, but is there not something melancholy in what that says about modern man’s desired relationship with nature? Will we one day confine ourselves to watching large parts of our planet only from observation towers</a:t>
            </a:r>
            <a:r>
              <a:rPr lang="en-GB" sz="2600" dirty="0" smtClean="0"/>
              <a:t>?”</a:t>
            </a:r>
            <a:endParaRPr lang="en-GB" sz="2600" dirty="0"/>
          </a:p>
          <a:p>
            <a:pPr marL="0" indent="0">
              <a:buNone/>
            </a:pPr>
            <a:endParaRPr lang="en-GB" sz="3000" b="1" dirty="0"/>
          </a:p>
          <a:p>
            <a:pPr marL="0" indent="0">
              <a:buNone/>
            </a:pPr>
            <a:r>
              <a:rPr lang="en-GB" sz="3000" b="1" dirty="0"/>
              <a:t>Question</a:t>
            </a:r>
          </a:p>
          <a:p>
            <a:pPr marL="400050" lvl="1" indent="0">
              <a:buNone/>
            </a:pPr>
            <a:r>
              <a:rPr lang="en-GB" sz="2600" b="1" dirty="0"/>
              <a:t>What is the tone of the two sentences above</a:t>
            </a:r>
            <a:r>
              <a:rPr lang="en-GB" sz="2600" b="1" dirty="0" smtClean="0"/>
              <a:t>? (1)</a:t>
            </a:r>
            <a:endParaRPr lang="en-GB" sz="2600" b="1" dirty="0"/>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1321560" y="2795040"/>
              <a:ext cx="3688200" cy="3956040"/>
            </p14:xfrm>
          </p:contentPart>
        </mc:Choice>
        <mc:Fallback xmlns="">
          <p:pic>
            <p:nvPicPr>
              <p:cNvPr id="5" name="Ink 4"/>
              <p:cNvPicPr/>
              <p:nvPr/>
            </p:nvPicPr>
            <p:blipFill>
              <a:blip r:embed="rId3"/>
              <a:stretch>
                <a:fillRect/>
              </a:stretch>
            </p:blipFill>
            <p:spPr>
              <a:xfrm>
                <a:off x="1312200" y="2785680"/>
                <a:ext cx="3706920" cy="3974760"/>
              </a:xfrm>
              <a:prstGeom prst="rect">
                <a:avLst/>
              </a:prstGeom>
            </p:spPr>
          </p:pic>
        </mc:Fallback>
      </mc:AlternateContent>
    </p:spTree>
    <p:extLst>
      <p:ext uri="{BB962C8B-B14F-4D97-AF65-F5344CB8AC3E}">
        <p14:creationId xmlns:p14="http://schemas.microsoft.com/office/powerpoint/2010/main" val="19986886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TONE</a:t>
            </a:r>
            <a:endParaRPr lang="en-GB" sz="6000" cap="all"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GB" dirty="0"/>
              <a:t>understand • identify • explain</a:t>
            </a:r>
          </a:p>
          <a:p>
            <a:pPr marL="0" indent="0" algn="ctr">
              <a:buNone/>
            </a:pPr>
            <a:r>
              <a:rPr lang="en-GB" b="1" dirty="0" smtClean="0">
                <a:solidFill>
                  <a:schemeClr val="accent2">
                    <a:lumMod val="75000"/>
                  </a:schemeClr>
                </a:solidFill>
              </a:rPr>
              <a:t>PRACTICE</a:t>
            </a:r>
          </a:p>
          <a:p>
            <a:pPr marL="0" indent="0">
              <a:buNone/>
            </a:pPr>
            <a:r>
              <a:rPr lang="en-GB" sz="2800" b="1" dirty="0" smtClean="0"/>
              <a:t>Example </a:t>
            </a:r>
            <a:r>
              <a:rPr lang="en-GB" sz="2800" b="1" dirty="0"/>
              <a:t>2</a:t>
            </a:r>
          </a:p>
          <a:p>
            <a:pPr marL="400050" lvl="1" indent="0">
              <a:buNone/>
            </a:pPr>
            <a:r>
              <a:rPr lang="en-GB" sz="2400" dirty="0" smtClean="0"/>
              <a:t>“The </a:t>
            </a:r>
            <a:r>
              <a:rPr lang="en-GB" sz="2400" dirty="0"/>
              <a:t>tomb itself may never be opened because of the sensitivities of disturbing the Emperor, although some archaeologists hope that improved technology may one day allow some form of exploration</a:t>
            </a:r>
            <a:r>
              <a:rPr lang="en-GB" sz="2400" dirty="0" smtClean="0"/>
              <a:t>.”</a:t>
            </a:r>
            <a:endParaRPr lang="en-GB" sz="2400" dirty="0"/>
          </a:p>
          <a:p>
            <a:pPr marL="0" indent="0" algn="ctr">
              <a:buNone/>
            </a:pPr>
            <a:endParaRPr lang="en-GB" sz="2800" b="1" dirty="0">
              <a:solidFill>
                <a:schemeClr val="accent2">
                  <a:lumMod val="75000"/>
                </a:schemeClr>
              </a:solidFill>
            </a:endParaRPr>
          </a:p>
          <a:p>
            <a:pPr marL="0" indent="0">
              <a:buNone/>
            </a:pPr>
            <a:r>
              <a:rPr lang="en-GB" sz="2800" b="1" dirty="0"/>
              <a:t>Question</a:t>
            </a:r>
          </a:p>
          <a:p>
            <a:pPr marL="400050" lvl="1" indent="0">
              <a:buNone/>
            </a:pPr>
            <a:r>
              <a:rPr lang="en-GB" sz="2400" b="1" dirty="0"/>
              <a:t>Show fully how the writer introduces a doubtful tone when he writes about the prospects for opening the tomb</a:t>
            </a:r>
            <a:r>
              <a:rPr lang="en-GB" sz="2400" b="1" dirty="0" smtClean="0"/>
              <a:t>. (2)</a:t>
            </a:r>
            <a:endParaRPr lang="en-GB" sz="2400" b="1" dirty="0"/>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Tree>
    <p:extLst>
      <p:ext uri="{BB962C8B-B14F-4D97-AF65-F5344CB8AC3E}">
        <p14:creationId xmlns:p14="http://schemas.microsoft.com/office/powerpoint/2010/main" val="17243710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solidFill>
                  <a:schemeClr val="tx1">
                    <a:lumMod val="50000"/>
                    <a:lumOff val="50000"/>
                  </a:schemeClr>
                </a:solidFill>
              </a:rPr>
              <a:t>TONE</a:t>
            </a:r>
            <a:endParaRPr lang="en-GB" sz="6000" cap="all" dirty="0">
              <a:solidFill>
                <a:schemeClr val="tx1">
                  <a:lumMod val="50000"/>
                  <a:lumOff val="50000"/>
                </a:schemeClr>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GB" dirty="0"/>
              <a:t>understand • identify • explain</a:t>
            </a:r>
          </a:p>
          <a:p>
            <a:pPr marL="0" indent="0" algn="ctr">
              <a:buNone/>
            </a:pPr>
            <a:r>
              <a:rPr lang="en-GB" b="1" dirty="0" smtClean="0">
                <a:solidFill>
                  <a:schemeClr val="accent2">
                    <a:lumMod val="75000"/>
                  </a:schemeClr>
                </a:solidFill>
              </a:rPr>
              <a:t>PRACTICE</a:t>
            </a:r>
          </a:p>
          <a:p>
            <a:pPr marL="0" indent="0">
              <a:buNone/>
            </a:pPr>
            <a:r>
              <a:rPr lang="en-GB" sz="3000" b="1" dirty="0" smtClean="0"/>
              <a:t>Example 3</a:t>
            </a:r>
            <a:endParaRPr lang="en-GB" sz="3000" b="1" dirty="0"/>
          </a:p>
          <a:p>
            <a:pPr marL="400050" lvl="1" indent="0">
              <a:buNone/>
            </a:pPr>
            <a:r>
              <a:rPr lang="en-GB" sz="2600" dirty="0" smtClean="0"/>
              <a:t>“In </a:t>
            </a:r>
            <a:r>
              <a:rPr lang="en-GB" sz="2600" dirty="0"/>
              <a:t>an age of appearances, her story should reassure us. JK Rowling found success and made millions through trusting her own invention. We will never know her, but we know Harry, and his magic is likely to last</a:t>
            </a:r>
            <a:r>
              <a:rPr lang="en-GB" sz="2600" dirty="0" smtClean="0"/>
              <a:t>.”</a:t>
            </a:r>
            <a:endParaRPr lang="en-GB" sz="2600" dirty="0"/>
          </a:p>
          <a:p>
            <a:pPr marL="0" indent="0">
              <a:buNone/>
            </a:pPr>
            <a:endParaRPr lang="en-GB" sz="3000" b="1" dirty="0"/>
          </a:p>
          <a:p>
            <a:pPr marL="0" indent="0">
              <a:buNone/>
            </a:pPr>
            <a:r>
              <a:rPr lang="en-GB" sz="3000" b="1" dirty="0"/>
              <a:t>Question</a:t>
            </a:r>
          </a:p>
          <a:p>
            <a:pPr marL="400050" lvl="1" indent="0">
              <a:buNone/>
            </a:pPr>
            <a:r>
              <a:rPr lang="en-GB" sz="2600" b="1" dirty="0"/>
              <a:t>Identify the writer’s attitude to JK Rowling in this paragraph and give evidence to support your answer</a:t>
            </a:r>
            <a:r>
              <a:rPr lang="en-GB" sz="2600" b="1" dirty="0" smtClean="0"/>
              <a:t>. (2)</a:t>
            </a:r>
            <a:endParaRPr lang="en-GB" sz="2600" b="1" dirty="0"/>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a:p>
            <a:pPr marL="0" indent="0" algn="ctr">
              <a:buNone/>
            </a:pPr>
            <a:endParaRPr lang="en-GB" b="1" dirty="0">
              <a:solidFill>
                <a:schemeClr val="accent2">
                  <a:lumMod val="75000"/>
                </a:schemeClr>
              </a:solidFill>
            </a:endParaRP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750240" y="1955520"/>
              <a:ext cx="7804800" cy="4661640"/>
            </p14:xfrm>
          </p:contentPart>
        </mc:Choice>
        <mc:Fallback xmlns="">
          <p:pic>
            <p:nvPicPr>
              <p:cNvPr id="5" name="Ink 4"/>
              <p:cNvPicPr/>
              <p:nvPr/>
            </p:nvPicPr>
            <p:blipFill>
              <a:blip r:embed="rId3"/>
              <a:stretch>
                <a:fillRect/>
              </a:stretch>
            </p:blipFill>
            <p:spPr>
              <a:xfrm>
                <a:off x="740880" y="1946160"/>
                <a:ext cx="7823520" cy="4680360"/>
              </a:xfrm>
              <a:prstGeom prst="rect">
                <a:avLst/>
              </a:prstGeom>
            </p:spPr>
          </p:pic>
        </mc:Fallback>
      </mc:AlternateContent>
    </p:spTree>
    <p:extLst>
      <p:ext uri="{BB962C8B-B14F-4D97-AF65-F5344CB8AC3E}">
        <p14:creationId xmlns:p14="http://schemas.microsoft.com/office/powerpoint/2010/main" val="29377525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a:t>9</a:t>
            </a:r>
            <a:r>
              <a:rPr lang="en-GB" sz="6000" cap="all" dirty="0" smtClean="0"/>
              <a:t>. language</a:t>
            </a:r>
            <a:endParaRPr lang="en-GB" sz="6000" cap="all"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smtClean="0">
                <a:solidFill>
                  <a:schemeClr val="accent2">
                    <a:lumMod val="75000"/>
                  </a:schemeClr>
                </a:solidFill>
              </a:rPr>
              <a:t>‘Language’ = </a:t>
            </a:r>
            <a:r>
              <a:rPr lang="en-GB" sz="6900" b="1" dirty="0">
                <a:solidFill>
                  <a:schemeClr val="accent2">
                    <a:lumMod val="75000"/>
                  </a:schemeClr>
                </a:solidFill>
              </a:rPr>
              <a:t>the techniques </a:t>
            </a:r>
            <a:r>
              <a:rPr lang="en-GB" sz="6900" b="1" dirty="0" smtClean="0">
                <a:solidFill>
                  <a:schemeClr val="accent2">
                    <a:lumMod val="75000"/>
                  </a:schemeClr>
                </a:solidFill>
              </a:rPr>
              <a:t>the </a:t>
            </a:r>
            <a:r>
              <a:rPr lang="en-GB" sz="6900" b="1" dirty="0">
                <a:solidFill>
                  <a:schemeClr val="accent2">
                    <a:lumMod val="75000"/>
                  </a:schemeClr>
                </a:solidFill>
              </a:rPr>
              <a:t>writer has used.</a:t>
            </a:r>
          </a:p>
          <a:p>
            <a:pPr marL="514350" indent="-514350" fontAlgn="base">
              <a:buFont typeface="+mj-lt"/>
              <a:buAutoNum type="arabicPeriod"/>
            </a:pPr>
            <a:endParaRPr lang="en-GB" dirty="0"/>
          </a:p>
          <a:p>
            <a:pPr marL="514350" indent="-514350" fontAlgn="base">
              <a:buFont typeface="+mj-lt"/>
              <a:buAutoNum type="arabicPeriod"/>
            </a:pPr>
            <a:r>
              <a:rPr lang="en-GB" dirty="0" smtClean="0"/>
              <a:t>Identify </a:t>
            </a:r>
            <a:r>
              <a:rPr lang="en-GB" dirty="0"/>
              <a:t>any of the techniques </a:t>
            </a:r>
            <a:r>
              <a:rPr lang="en-GB" dirty="0" smtClean="0"/>
              <a:t>covered on previous slides </a:t>
            </a:r>
            <a:r>
              <a:rPr lang="en-GB" dirty="0"/>
              <a:t>(or </a:t>
            </a:r>
            <a:r>
              <a:rPr lang="en-GB" dirty="0" smtClean="0"/>
              <a:t>any </a:t>
            </a:r>
            <a:r>
              <a:rPr lang="en-GB" dirty="0"/>
              <a:t>other writing technique)</a:t>
            </a:r>
          </a:p>
          <a:p>
            <a:pPr marL="514350" indent="-514350" fontAlgn="base">
              <a:buFont typeface="+mj-lt"/>
              <a:buAutoNum type="arabicPeriod"/>
            </a:pPr>
            <a:r>
              <a:rPr lang="en-GB" dirty="0" smtClean="0"/>
              <a:t>Answer </a:t>
            </a:r>
            <a:r>
              <a:rPr lang="en-GB" dirty="0"/>
              <a:t>the question as you would if it </a:t>
            </a:r>
            <a:r>
              <a:rPr lang="en-GB" dirty="0" smtClean="0"/>
              <a:t>asks </a:t>
            </a:r>
            <a:r>
              <a:rPr lang="en-GB" dirty="0"/>
              <a:t>about that technique.</a:t>
            </a:r>
          </a:p>
          <a:p>
            <a:pPr marL="400050" lvl="1" indent="0" fontAlgn="base">
              <a:buNone/>
            </a:pPr>
            <a:r>
              <a:rPr lang="en-GB" dirty="0"/>
              <a:t>The easiest thing to comment on is usually word choice.</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3816424"/>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7804440" y="4723920"/>
              <a:ext cx="360" cy="360"/>
            </p14:xfrm>
          </p:contentPart>
        </mc:Choice>
        <mc:Fallback xmlns="">
          <p:pic>
            <p:nvPicPr>
              <p:cNvPr id="6" name="Ink 5"/>
              <p:cNvPicPr/>
              <p:nvPr/>
            </p:nvPicPr>
            <p:blipFill>
              <a:blip r:embed="rId3"/>
              <a:stretch>
                <a:fillRect/>
              </a:stretch>
            </p:blipFill>
            <p:spPr>
              <a:xfrm>
                <a:off x="7795080" y="4714560"/>
                <a:ext cx="19080" cy="19080"/>
              </a:xfrm>
              <a:prstGeom prst="rect">
                <a:avLst/>
              </a:prstGeom>
            </p:spPr>
          </p:pic>
        </mc:Fallback>
      </mc:AlternateContent>
    </p:spTree>
    <p:extLst>
      <p:ext uri="{BB962C8B-B14F-4D97-AF65-F5344CB8AC3E}">
        <p14:creationId xmlns:p14="http://schemas.microsoft.com/office/powerpoint/2010/main" val="33920305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cap="all" dirty="0" smtClean="0"/>
              <a:t>10. CONCLUSION</a:t>
            </a:r>
            <a:endParaRPr lang="en-GB" sz="6000" cap="all"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smtClean="0"/>
              <a:t>understand </a:t>
            </a:r>
            <a:r>
              <a:rPr lang="en-GB" dirty="0"/>
              <a:t>• </a:t>
            </a:r>
            <a:r>
              <a:rPr lang="en-GB" dirty="0" smtClean="0"/>
              <a:t>identify • explain</a:t>
            </a:r>
            <a:endParaRPr lang="en-GB" dirty="0"/>
          </a:p>
          <a:p>
            <a:pPr marL="0" indent="0" algn="ctr">
              <a:buNone/>
            </a:pPr>
            <a:r>
              <a:rPr lang="en-GB" sz="6900" b="1" dirty="0">
                <a:solidFill>
                  <a:schemeClr val="accent2">
                    <a:lumMod val="75000"/>
                  </a:schemeClr>
                </a:solidFill>
              </a:rPr>
              <a:t>A conclusion </a:t>
            </a:r>
            <a:r>
              <a:rPr lang="en-GB" sz="6900" b="1" dirty="0" smtClean="0">
                <a:solidFill>
                  <a:schemeClr val="accent2">
                    <a:lumMod val="75000"/>
                  </a:schemeClr>
                </a:solidFill>
              </a:rPr>
              <a:t>should ‘sum up’ </a:t>
            </a:r>
            <a:r>
              <a:rPr lang="en-GB" sz="6900" b="1" dirty="0">
                <a:solidFill>
                  <a:schemeClr val="accent2">
                    <a:lumMod val="75000"/>
                  </a:schemeClr>
                </a:solidFill>
              </a:rPr>
              <a:t>a passage. </a:t>
            </a:r>
            <a:endParaRPr lang="en-GB" dirty="0"/>
          </a:p>
          <a:p>
            <a:pPr marL="0" indent="0" fontAlgn="base">
              <a:buNone/>
            </a:pPr>
            <a:r>
              <a:rPr lang="en-GB" dirty="0" smtClean="0"/>
              <a:t>You </a:t>
            </a:r>
            <a:r>
              <a:rPr lang="en-GB" dirty="0"/>
              <a:t>can answer this question by:</a:t>
            </a:r>
          </a:p>
          <a:p>
            <a:pPr marL="514350" indent="-514350" fontAlgn="base">
              <a:buFont typeface="+mj-lt"/>
              <a:buAutoNum type="arabicPeriod"/>
            </a:pPr>
            <a:r>
              <a:rPr lang="en-GB" dirty="0" smtClean="0"/>
              <a:t>saying </a:t>
            </a:r>
            <a:r>
              <a:rPr lang="en-GB" dirty="0"/>
              <a:t>how well the writer rounds off the ideas of the passage</a:t>
            </a:r>
          </a:p>
          <a:p>
            <a:pPr marL="514350" indent="-514350" fontAlgn="base">
              <a:buFont typeface="+mj-lt"/>
              <a:buAutoNum type="arabicPeriod"/>
            </a:pPr>
            <a:r>
              <a:rPr lang="en-GB" dirty="0" smtClean="0"/>
              <a:t>commenting </a:t>
            </a:r>
            <a:r>
              <a:rPr lang="en-GB" dirty="0"/>
              <a:t>on a technique used to round off, </a:t>
            </a:r>
            <a:r>
              <a:rPr lang="en-GB" dirty="0" smtClean="0"/>
              <a:t>e.g.  analogy</a:t>
            </a:r>
            <a:r>
              <a:rPr lang="en-GB" dirty="0"/>
              <a:t>, rhetorical question, quotation, illustration, imagery, </a:t>
            </a:r>
            <a:r>
              <a:rPr lang="en-GB" dirty="0" smtClean="0"/>
              <a:t>etc. </a:t>
            </a:r>
            <a:r>
              <a:rPr lang="en-GB" dirty="0"/>
              <a:t>(</a:t>
            </a:r>
            <a:r>
              <a:rPr lang="en-GB" dirty="0" smtClean="0"/>
              <a:t>i.e. </a:t>
            </a:r>
            <a:r>
              <a:rPr lang="en-GB" dirty="0"/>
              <a:t>the style).</a:t>
            </a:r>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(A)</a:t>
            </a:r>
            <a:endParaRPr lang="en-GB" sz="3600" b="1" dirty="0">
              <a:solidFill>
                <a:schemeClr val="accent6">
                  <a:lumMod val="75000"/>
                </a:schemeClr>
              </a:solidFill>
            </a:endParaRPr>
          </a:p>
        </p:txBody>
      </p:sp>
      <p:sp>
        <p:nvSpPr>
          <p:cNvPr id="5" name="Rectangle 4"/>
          <p:cNvSpPr/>
          <p:nvPr/>
        </p:nvSpPr>
        <p:spPr>
          <a:xfrm>
            <a:off x="395536" y="116632"/>
            <a:ext cx="8424936" cy="3384376"/>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2">
            <p14:nvContentPartPr>
              <p14:cNvPr id="6" name="Ink 5"/>
              <p14:cNvContentPartPr/>
              <p14:nvPr/>
            </p14:nvContentPartPr>
            <p14:xfrm>
              <a:off x="375120" y="3464640"/>
              <a:ext cx="8501400" cy="3018600"/>
            </p14:xfrm>
          </p:contentPart>
        </mc:Choice>
        <mc:Fallback xmlns="">
          <p:pic>
            <p:nvPicPr>
              <p:cNvPr id="6" name="Ink 5"/>
              <p:cNvPicPr/>
              <p:nvPr/>
            </p:nvPicPr>
            <p:blipFill>
              <a:blip r:embed="rId3"/>
              <a:stretch>
                <a:fillRect/>
              </a:stretch>
            </p:blipFill>
            <p:spPr>
              <a:xfrm>
                <a:off x="365760" y="3455280"/>
                <a:ext cx="8520120" cy="3037320"/>
              </a:xfrm>
              <a:prstGeom prst="rect">
                <a:avLst/>
              </a:prstGeom>
            </p:spPr>
          </p:pic>
        </mc:Fallback>
      </mc:AlternateContent>
    </p:spTree>
    <p:extLst>
      <p:ext uri="{BB962C8B-B14F-4D97-AF65-F5344CB8AC3E}">
        <p14:creationId xmlns:p14="http://schemas.microsoft.com/office/powerpoint/2010/main" val="2953881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Own </a:t>
            </a:r>
            <a:r>
              <a:rPr lang="en-GB" cap="all" dirty="0">
                <a:solidFill>
                  <a:schemeClr val="bg1">
                    <a:lumMod val="50000"/>
                  </a:schemeClr>
                </a:solidFill>
              </a:rPr>
              <a:t>words</a:t>
            </a:r>
          </a:p>
        </p:txBody>
      </p:sp>
      <p:sp>
        <p:nvSpPr>
          <p:cNvPr id="3" name="Content Placeholder 2"/>
          <p:cNvSpPr>
            <a:spLocks noGrp="1"/>
          </p:cNvSpPr>
          <p:nvPr>
            <p:ph idx="1"/>
          </p:nvPr>
        </p:nvSpPr>
        <p:spPr>
          <a:xfrm>
            <a:off x="457200" y="1052736"/>
            <a:ext cx="8229600" cy="5805264"/>
          </a:xfrm>
        </p:spPr>
        <p:txBody>
          <a:bodyPr>
            <a:normAutofit/>
          </a:bodyPr>
          <a:lstStyle/>
          <a:p>
            <a:pPr marL="0" indent="0" algn="ctr">
              <a:buNone/>
            </a:pPr>
            <a:r>
              <a:rPr lang="en-GB" sz="6000" dirty="0" smtClean="0"/>
              <a:t>understand </a:t>
            </a:r>
            <a:r>
              <a:rPr lang="en-GB" sz="6000" dirty="0"/>
              <a:t>• </a:t>
            </a:r>
            <a:r>
              <a:rPr lang="en-GB" sz="6000" dirty="0" smtClean="0"/>
              <a:t>restate</a:t>
            </a:r>
            <a:endParaRPr lang="en-GB" sz="6000" dirty="0"/>
          </a:p>
          <a:p>
            <a:pPr marL="0" indent="0" algn="ctr">
              <a:buNone/>
            </a:pPr>
            <a:r>
              <a:rPr lang="en-GB" sz="6000" b="1" dirty="0" smtClean="0">
                <a:solidFill>
                  <a:schemeClr val="accent2">
                    <a:lumMod val="75000"/>
                  </a:schemeClr>
                </a:solidFill>
              </a:rPr>
              <a:t>SUGGESTED FORMULA</a:t>
            </a:r>
            <a:endParaRPr lang="en-GB" sz="6000" b="1" dirty="0">
              <a:solidFill>
                <a:schemeClr val="accent2">
                  <a:lumMod val="75000"/>
                </a:schemeClr>
              </a:solidFill>
            </a:endParaRPr>
          </a:p>
          <a:p>
            <a:pPr marL="0" indent="0">
              <a:buNone/>
            </a:pPr>
            <a:endParaRPr lang="en-GB" dirty="0" smtClean="0"/>
          </a:p>
          <a:p>
            <a:pPr marL="514350" indent="-514350" algn="ctr">
              <a:buAutoNum type="arabicPeriod"/>
            </a:pPr>
            <a:r>
              <a:rPr lang="en-GB" dirty="0" smtClean="0"/>
              <a:t>Understand the author’s key point(s).</a:t>
            </a:r>
          </a:p>
          <a:p>
            <a:pPr marL="514350" indent="-514350" algn="ctr">
              <a:buAutoNum type="arabicPeriod"/>
            </a:pPr>
            <a:r>
              <a:rPr lang="en-GB" dirty="0" smtClean="0"/>
              <a:t>Restate (rewrite) in your own words.</a:t>
            </a:r>
            <a:endParaRPr lang="en-GB" dirty="0"/>
          </a:p>
        </p:txBody>
      </p:sp>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
        <p:nvSpPr>
          <p:cNvPr id="6" name="Rectangle 5"/>
          <p:cNvSpPr/>
          <p:nvPr/>
        </p:nvSpPr>
        <p:spPr>
          <a:xfrm>
            <a:off x="395536" y="2132856"/>
            <a:ext cx="8424936" cy="3312368"/>
          </a:xfrm>
          <a:prstGeom prst="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3130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Own </a:t>
            </a:r>
            <a:r>
              <a:rPr lang="en-GB" cap="all" dirty="0">
                <a:solidFill>
                  <a:schemeClr val="bg1">
                    <a:lumMod val="50000"/>
                  </a:schemeClr>
                </a:solidFill>
              </a:rPr>
              <a:t>words</a:t>
            </a:r>
          </a:p>
        </p:txBody>
      </p:sp>
      <p:sp>
        <p:nvSpPr>
          <p:cNvPr id="3" name="Content Placeholder 2"/>
          <p:cNvSpPr>
            <a:spLocks noGrp="1"/>
          </p:cNvSpPr>
          <p:nvPr>
            <p:ph idx="1"/>
          </p:nvPr>
        </p:nvSpPr>
        <p:spPr>
          <a:xfrm>
            <a:off x="457200" y="1052736"/>
            <a:ext cx="8229600" cy="5805264"/>
          </a:xfrm>
        </p:spPr>
        <p:txBody>
          <a:bodyPr>
            <a:normAutofit fontScale="47500" lnSpcReduction="20000"/>
          </a:bodyPr>
          <a:lstStyle/>
          <a:p>
            <a:pPr marL="0" indent="0" algn="ctr">
              <a:buNone/>
            </a:pPr>
            <a:r>
              <a:rPr lang="en-GB" sz="6000" dirty="0" smtClean="0"/>
              <a:t>understand </a:t>
            </a:r>
            <a:r>
              <a:rPr lang="en-GB" sz="6000" dirty="0"/>
              <a:t>• </a:t>
            </a:r>
            <a:r>
              <a:rPr lang="en-GB" sz="6000" dirty="0" smtClean="0"/>
              <a:t>restate</a:t>
            </a:r>
            <a:endParaRPr lang="en-GB" sz="6000" dirty="0"/>
          </a:p>
          <a:p>
            <a:pPr marL="0" indent="0" algn="ctr">
              <a:buNone/>
            </a:pPr>
            <a:r>
              <a:rPr lang="en-GB" sz="6000" b="1" dirty="0">
                <a:solidFill>
                  <a:schemeClr val="accent2">
                    <a:lumMod val="75000"/>
                  </a:schemeClr>
                </a:solidFill>
              </a:rPr>
              <a:t>One of the most common close reading </a:t>
            </a:r>
            <a:r>
              <a:rPr lang="en-GB" sz="6000" b="1" dirty="0" smtClean="0">
                <a:solidFill>
                  <a:schemeClr val="accent2">
                    <a:lumMod val="75000"/>
                  </a:schemeClr>
                </a:solidFill>
              </a:rPr>
              <a:t>questions.  Half the </a:t>
            </a:r>
            <a:r>
              <a:rPr lang="en-GB" sz="6000" b="1" dirty="0">
                <a:solidFill>
                  <a:schemeClr val="accent2">
                    <a:lumMod val="75000"/>
                  </a:schemeClr>
                </a:solidFill>
              </a:rPr>
              <a:t>marks </a:t>
            </a:r>
            <a:r>
              <a:rPr lang="en-GB" sz="6000" b="1" dirty="0" smtClean="0">
                <a:solidFill>
                  <a:schemeClr val="accent2">
                    <a:lumMod val="75000"/>
                  </a:schemeClr>
                </a:solidFill>
              </a:rPr>
              <a:t>could be for </a:t>
            </a:r>
            <a:r>
              <a:rPr lang="en-GB" sz="6000" b="1" dirty="0">
                <a:solidFill>
                  <a:schemeClr val="accent2">
                    <a:lumMod val="75000"/>
                  </a:schemeClr>
                </a:solidFill>
              </a:rPr>
              <a:t>this kind of </a:t>
            </a:r>
            <a:r>
              <a:rPr lang="en-GB" sz="6000" b="1" dirty="0" smtClean="0">
                <a:solidFill>
                  <a:schemeClr val="accent2">
                    <a:lumMod val="75000"/>
                  </a:schemeClr>
                </a:solidFill>
              </a:rPr>
              <a:t>question</a:t>
            </a:r>
            <a:r>
              <a:rPr lang="en-GB" sz="6000" b="1" dirty="0">
                <a:solidFill>
                  <a:schemeClr val="accent2">
                    <a:lumMod val="75000"/>
                  </a:schemeClr>
                </a:solidFill>
              </a:rPr>
              <a:t>.</a:t>
            </a:r>
          </a:p>
          <a:p>
            <a:pPr marL="0" indent="0">
              <a:buNone/>
            </a:pPr>
            <a:endParaRPr lang="en-GB" dirty="0"/>
          </a:p>
          <a:p>
            <a:pPr marL="0" indent="0">
              <a:buNone/>
            </a:pPr>
            <a:r>
              <a:rPr lang="en-GB" sz="4500" b="1" dirty="0" smtClean="0"/>
              <a:t>Example:</a:t>
            </a:r>
            <a:endParaRPr lang="en-GB" sz="4500" b="1" dirty="0"/>
          </a:p>
          <a:p>
            <a:pPr marL="400050" lvl="1" indent="0">
              <a:buNone/>
            </a:pPr>
            <a:r>
              <a:rPr lang="en-GB" sz="4100" dirty="0" smtClean="0"/>
              <a:t>“This </a:t>
            </a:r>
            <a:r>
              <a:rPr lang="en-GB" sz="4100" dirty="0"/>
              <a:t>may be an urban myth. It matters not. A fairy tale’s power lies in its ability to express authentic fears – and this one reveals the paranoia that now prevails where bringing up children is concerned</a:t>
            </a:r>
            <a:r>
              <a:rPr lang="en-GB" sz="4100" dirty="0" smtClean="0"/>
              <a:t>.”</a:t>
            </a:r>
            <a:endParaRPr lang="en-GB" sz="4100" dirty="0"/>
          </a:p>
          <a:p>
            <a:endParaRPr lang="en-GB" sz="4500" dirty="0"/>
          </a:p>
          <a:p>
            <a:pPr marL="0" indent="0">
              <a:buNone/>
            </a:pPr>
            <a:r>
              <a:rPr lang="en-GB" sz="4500" b="1" dirty="0"/>
              <a:t>Question:</a:t>
            </a:r>
          </a:p>
          <a:p>
            <a:pPr marL="400050" lvl="1" indent="0">
              <a:buNone/>
            </a:pPr>
            <a:r>
              <a:rPr lang="en-GB" sz="4100" dirty="0" smtClean="0"/>
              <a:t>“</a:t>
            </a:r>
            <a:r>
              <a:rPr lang="en-GB" sz="4100" dirty="0"/>
              <a:t>It matters not” (line 32)</a:t>
            </a:r>
          </a:p>
          <a:p>
            <a:pPr marL="400050" lvl="1" indent="0">
              <a:buNone/>
            </a:pPr>
            <a:r>
              <a:rPr lang="en-GB" sz="4100" b="1" dirty="0">
                <a:solidFill>
                  <a:schemeClr val="accent2">
                    <a:lumMod val="75000"/>
                  </a:schemeClr>
                </a:solidFill>
              </a:rPr>
              <a:t>Explain in your own words </a:t>
            </a:r>
            <a:r>
              <a:rPr lang="en-GB" sz="4100" b="1" dirty="0"/>
              <a:t>why the writer believes it is not important whether this story is true or </a:t>
            </a:r>
            <a:r>
              <a:rPr lang="en-GB" sz="4100" b="1"/>
              <a:t>not</a:t>
            </a:r>
            <a:r>
              <a:rPr lang="en-GB" sz="4100" b="1" smtClean="0"/>
              <a:t>. </a:t>
            </a:r>
            <a:r>
              <a:rPr lang="en-GB" sz="4100" b="1" dirty="0"/>
              <a:t>	</a:t>
            </a:r>
            <a:r>
              <a:rPr lang="en-GB" sz="4100" b="1" dirty="0" smtClean="0"/>
              <a:t>(2)</a:t>
            </a:r>
            <a:endParaRPr lang="en-GB" sz="4100" b="1" dirty="0"/>
          </a:p>
          <a:p>
            <a:endParaRPr lang="en-GB" sz="4500" dirty="0"/>
          </a:p>
          <a:p>
            <a:pPr marL="0" indent="0">
              <a:buNone/>
            </a:pPr>
            <a:r>
              <a:rPr lang="en-GB" sz="4500" b="1" dirty="0" smtClean="0"/>
              <a:t>Answer:</a:t>
            </a:r>
            <a:endParaRPr lang="en-GB" sz="4500" b="1" dirty="0"/>
          </a:p>
          <a:p>
            <a:pPr marL="400050" lvl="1" indent="0">
              <a:buNone/>
            </a:pPr>
            <a:r>
              <a:rPr lang="en-GB" sz="4100" dirty="0"/>
              <a:t>2 Marks </a:t>
            </a:r>
            <a:r>
              <a:rPr lang="en-GB" sz="4100" dirty="0" smtClean="0"/>
              <a:t>for an answer like:</a:t>
            </a:r>
            <a:endParaRPr lang="en-GB" sz="4100" dirty="0"/>
          </a:p>
          <a:p>
            <a:pPr marL="914400" lvl="2" indent="0">
              <a:buNone/>
            </a:pPr>
            <a:r>
              <a:rPr lang="en-GB" sz="3600" dirty="0" smtClean="0"/>
              <a:t>“the </a:t>
            </a:r>
            <a:r>
              <a:rPr lang="en-GB" sz="3600" dirty="0"/>
              <a:t>impact of such a story comes from the way it can express real worries.</a:t>
            </a:r>
          </a:p>
          <a:p>
            <a:pPr marL="857250" lvl="2" indent="0">
              <a:buNone/>
            </a:pPr>
            <a:r>
              <a:rPr lang="en-GB" sz="3600" dirty="0" smtClean="0"/>
              <a:t>	this </a:t>
            </a:r>
            <a:r>
              <a:rPr lang="en-GB" sz="3600" dirty="0"/>
              <a:t>story exposes the ridiculous fears about raising kids</a:t>
            </a:r>
            <a:r>
              <a:rPr lang="en-GB" sz="3600" dirty="0" smtClean="0"/>
              <a:t>.”</a:t>
            </a:r>
            <a:endParaRPr lang="en-GB" sz="3600" dirty="0"/>
          </a:p>
          <a:p>
            <a:pPr marL="400050" lvl="1" indent="0">
              <a:buNone/>
            </a:pPr>
            <a:r>
              <a:rPr lang="en-GB" sz="4100" dirty="0"/>
              <a:t>An answer which copies from the passage would score 0.</a:t>
            </a:r>
          </a:p>
        </p:txBody>
      </p:sp>
      <p:sp>
        <p:nvSpPr>
          <p:cNvPr id="5" name="TextBox 4"/>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584985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Own </a:t>
            </a:r>
            <a:r>
              <a:rPr lang="en-GB" cap="all" dirty="0">
                <a:solidFill>
                  <a:schemeClr val="bg1">
                    <a:lumMod val="50000"/>
                  </a:schemeClr>
                </a:solidFill>
              </a:rPr>
              <a:t>words</a:t>
            </a:r>
          </a:p>
        </p:txBody>
      </p:sp>
      <p:sp>
        <p:nvSpPr>
          <p:cNvPr id="3" name="Content Placeholder 2"/>
          <p:cNvSpPr>
            <a:spLocks noGrp="1"/>
          </p:cNvSpPr>
          <p:nvPr>
            <p:ph idx="1"/>
          </p:nvPr>
        </p:nvSpPr>
        <p:spPr>
          <a:xfrm>
            <a:off x="457200" y="1052736"/>
            <a:ext cx="8229600" cy="5805264"/>
          </a:xfrm>
        </p:spPr>
        <p:txBody>
          <a:bodyPr>
            <a:normAutofit fontScale="55000" lnSpcReduction="20000"/>
          </a:bodyPr>
          <a:lstStyle/>
          <a:p>
            <a:pPr marL="0" indent="0" algn="ctr">
              <a:buNone/>
            </a:pPr>
            <a:r>
              <a:rPr lang="en-GB" sz="4400" dirty="0" smtClean="0"/>
              <a:t>understand </a:t>
            </a:r>
            <a:r>
              <a:rPr lang="en-GB" sz="4400" dirty="0"/>
              <a:t>• </a:t>
            </a:r>
            <a:r>
              <a:rPr lang="en-GB" sz="4400" dirty="0" smtClean="0"/>
              <a:t>restate</a:t>
            </a:r>
            <a:endParaRPr lang="en-GB" sz="4400" dirty="0"/>
          </a:p>
          <a:p>
            <a:pPr marL="0" indent="0" algn="ctr">
              <a:buNone/>
            </a:pPr>
            <a:r>
              <a:rPr lang="en-GB" sz="5100" b="1" dirty="0" smtClean="0">
                <a:solidFill>
                  <a:schemeClr val="accent2">
                    <a:lumMod val="75000"/>
                  </a:schemeClr>
                </a:solidFill>
              </a:rPr>
              <a:t>PRACTICE!</a:t>
            </a:r>
            <a:endParaRPr lang="en-GB" sz="3300" b="1" dirty="0"/>
          </a:p>
          <a:p>
            <a:pPr marL="0" indent="0">
              <a:buNone/>
            </a:pPr>
            <a:r>
              <a:rPr lang="en-GB" sz="4500" b="1" dirty="0"/>
              <a:t>Example 1</a:t>
            </a:r>
          </a:p>
          <a:p>
            <a:pPr marL="400050" lvl="1" indent="0">
              <a:buNone/>
            </a:pPr>
            <a:r>
              <a:rPr lang="en-GB" sz="4100" dirty="0" smtClean="0"/>
              <a:t>“People </a:t>
            </a:r>
            <a:r>
              <a:rPr lang="en-GB" sz="4100" dirty="0"/>
              <a:t>think that the written language seen on mobile phone screens is new and alien, but all the popular beliefs about texting are wrong. Its distinctiveness is not a new phenomenon, nor is its use restricted to the young. There is increasing evidence that it helps rather than hinders literacy. Texting has added a new dimension to language use, but its long-term impact is negligible. It is not a disaster</a:t>
            </a:r>
            <a:r>
              <a:rPr lang="en-GB" sz="4100" dirty="0" smtClean="0"/>
              <a:t>.”</a:t>
            </a:r>
            <a:endParaRPr lang="en-GB" sz="4100" dirty="0"/>
          </a:p>
          <a:p>
            <a:pPr marL="0" indent="0">
              <a:buNone/>
            </a:pPr>
            <a:endParaRPr lang="en-GB" sz="4500" b="1" dirty="0" smtClean="0"/>
          </a:p>
          <a:p>
            <a:pPr marL="0" indent="0">
              <a:buNone/>
            </a:pPr>
            <a:r>
              <a:rPr lang="en-GB" sz="4500" b="1" dirty="0" smtClean="0"/>
              <a:t>Question:</a:t>
            </a:r>
            <a:endParaRPr lang="en-GB" sz="4500" b="1" dirty="0"/>
          </a:p>
          <a:p>
            <a:pPr marL="400050" lvl="1" indent="0">
              <a:buNone/>
            </a:pPr>
            <a:r>
              <a:rPr lang="en-GB" sz="4100" dirty="0"/>
              <a:t>The writer tells us that “all the popular beliefs about texting are wrong”.</a:t>
            </a:r>
          </a:p>
          <a:p>
            <a:pPr marL="400050" lvl="1" indent="0">
              <a:buNone/>
            </a:pPr>
            <a:r>
              <a:rPr lang="en-GB" sz="4100" b="1" dirty="0"/>
              <a:t>Look at the remainder of the paragraph, and then </a:t>
            </a:r>
            <a:r>
              <a:rPr lang="en-GB" sz="4100" b="1" dirty="0">
                <a:solidFill>
                  <a:schemeClr val="accent2">
                    <a:lumMod val="75000"/>
                  </a:schemeClr>
                </a:solidFill>
              </a:rPr>
              <a:t>explain in your own words</a:t>
            </a:r>
            <a:r>
              <a:rPr lang="en-GB" sz="4100" b="1" dirty="0"/>
              <a:t> what two of these popular beliefs are</a:t>
            </a:r>
            <a:r>
              <a:rPr lang="en-GB" sz="4100" b="1" dirty="0" smtClean="0"/>
              <a:t>. (2)</a:t>
            </a:r>
            <a:endParaRPr lang="en-GB" sz="4100" b="1"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018080" y="2259360"/>
              <a:ext cx="7117200" cy="2009520"/>
            </p14:xfrm>
          </p:contentPart>
        </mc:Choice>
        <mc:Fallback xmlns="">
          <p:pic>
            <p:nvPicPr>
              <p:cNvPr id="4" name="Ink 3"/>
              <p:cNvPicPr/>
              <p:nvPr/>
            </p:nvPicPr>
            <p:blipFill>
              <a:blip r:embed="rId3"/>
              <a:stretch>
                <a:fillRect/>
              </a:stretch>
            </p:blipFill>
            <p:spPr>
              <a:xfrm>
                <a:off x="1008720" y="2250000"/>
                <a:ext cx="7135920" cy="2028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3000240" y="2410920"/>
              <a:ext cx="1036440" cy="509400"/>
            </p14:xfrm>
          </p:contentPart>
        </mc:Choice>
        <mc:Fallback xmlns="">
          <p:pic>
            <p:nvPicPr>
              <p:cNvPr id="5" name="Ink 4"/>
              <p:cNvPicPr/>
              <p:nvPr/>
            </p:nvPicPr>
            <p:blipFill>
              <a:blip r:embed="rId5"/>
              <a:stretch>
                <a:fillRect/>
              </a:stretch>
            </p:blipFill>
            <p:spPr>
              <a:xfrm>
                <a:off x="2990880" y="2401560"/>
                <a:ext cx="1055160" cy="528120"/>
              </a:xfrm>
              <a:prstGeom prst="rect">
                <a:avLst/>
              </a:prstGeom>
            </p:spPr>
          </p:pic>
        </mc:Fallback>
      </mc:AlternateContent>
      <p:sp>
        <p:nvSpPr>
          <p:cNvPr id="6" name="TextBox 5"/>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378746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solidFill>
                  <a:schemeClr val="bg1">
                    <a:lumMod val="50000"/>
                  </a:schemeClr>
                </a:solidFill>
              </a:rPr>
              <a:t>Own </a:t>
            </a:r>
            <a:r>
              <a:rPr lang="en-GB" cap="all" dirty="0">
                <a:solidFill>
                  <a:schemeClr val="bg1">
                    <a:lumMod val="50000"/>
                  </a:schemeClr>
                </a:solidFill>
              </a:rPr>
              <a:t>words</a:t>
            </a:r>
          </a:p>
        </p:txBody>
      </p:sp>
      <p:sp>
        <p:nvSpPr>
          <p:cNvPr id="3" name="Content Placeholder 2"/>
          <p:cNvSpPr>
            <a:spLocks noGrp="1"/>
          </p:cNvSpPr>
          <p:nvPr>
            <p:ph idx="1"/>
          </p:nvPr>
        </p:nvSpPr>
        <p:spPr>
          <a:xfrm>
            <a:off x="457200" y="1052736"/>
            <a:ext cx="8229600" cy="2520280"/>
          </a:xfrm>
        </p:spPr>
        <p:txBody>
          <a:bodyPr>
            <a:normAutofit fontScale="92500" lnSpcReduction="20000"/>
          </a:bodyPr>
          <a:lstStyle/>
          <a:p>
            <a:pPr marL="0" indent="0" algn="ctr">
              <a:buNone/>
            </a:pPr>
            <a:r>
              <a:rPr lang="en-GB" sz="4400" dirty="0" smtClean="0"/>
              <a:t>understand </a:t>
            </a:r>
            <a:r>
              <a:rPr lang="en-GB" sz="4400" dirty="0"/>
              <a:t>• </a:t>
            </a:r>
            <a:r>
              <a:rPr lang="en-GB" sz="4400" dirty="0" smtClean="0"/>
              <a:t>restate</a:t>
            </a:r>
            <a:endParaRPr lang="en-GB" sz="4400" dirty="0"/>
          </a:p>
          <a:p>
            <a:pPr marL="0" indent="0" algn="ctr">
              <a:buNone/>
            </a:pPr>
            <a:r>
              <a:rPr lang="en-GB" sz="5100" b="1" dirty="0" smtClean="0">
                <a:solidFill>
                  <a:schemeClr val="accent2">
                    <a:lumMod val="75000"/>
                  </a:schemeClr>
                </a:solidFill>
              </a:rPr>
              <a:t>PRACTICE!</a:t>
            </a:r>
            <a:endParaRPr lang="en-GB" sz="3300" b="1" dirty="0"/>
          </a:p>
          <a:p>
            <a:pPr marL="0" indent="0">
              <a:buNone/>
            </a:pPr>
            <a:r>
              <a:rPr lang="en-GB" sz="2400" b="1" dirty="0" smtClean="0"/>
              <a:t>Question:</a:t>
            </a:r>
            <a:endParaRPr lang="en-GB" sz="2400" b="1" dirty="0"/>
          </a:p>
          <a:p>
            <a:pPr marL="400050" lvl="1" indent="0">
              <a:buNone/>
            </a:pPr>
            <a:r>
              <a:rPr lang="en-GB" sz="2000" dirty="0"/>
              <a:t>The writer tells us that “all the popular beliefs about texting are wrong”.</a:t>
            </a:r>
          </a:p>
          <a:p>
            <a:pPr marL="400050" lvl="1" indent="0">
              <a:buNone/>
            </a:pPr>
            <a:r>
              <a:rPr lang="en-GB" sz="2000" b="1" dirty="0"/>
              <a:t>Look at the remainder of the paragraph, and then </a:t>
            </a:r>
            <a:r>
              <a:rPr lang="en-GB" sz="2000" b="1" dirty="0">
                <a:solidFill>
                  <a:schemeClr val="accent2">
                    <a:lumMod val="75000"/>
                  </a:schemeClr>
                </a:solidFill>
              </a:rPr>
              <a:t>explain in your own words</a:t>
            </a:r>
            <a:r>
              <a:rPr lang="en-GB" sz="2000" b="1" dirty="0"/>
              <a:t> what two of these popular beliefs are</a:t>
            </a:r>
            <a:r>
              <a:rPr lang="en-GB" sz="2000" b="1" dirty="0" smtClean="0"/>
              <a:t>. (2)</a:t>
            </a:r>
            <a:endParaRPr lang="en-GB" sz="2000" b="1" dirty="0"/>
          </a:p>
        </p:txBody>
      </p:sp>
      <p:sp>
        <p:nvSpPr>
          <p:cNvPr id="4" name="TextBox 3"/>
          <p:cNvSpPr txBox="1"/>
          <p:nvPr/>
        </p:nvSpPr>
        <p:spPr>
          <a:xfrm>
            <a:off x="8028384" y="360512"/>
            <a:ext cx="903016" cy="646331"/>
          </a:xfrm>
          <a:prstGeom prst="rect">
            <a:avLst/>
          </a:prstGeom>
          <a:noFill/>
        </p:spPr>
        <p:txBody>
          <a:bodyPr wrap="square" rtlCol="0">
            <a:spAutoFit/>
          </a:bodyPr>
          <a:lstStyle/>
          <a:p>
            <a:r>
              <a:rPr lang="en-GB" sz="3600" b="1" dirty="0" smtClean="0">
                <a:solidFill>
                  <a:schemeClr val="accent6">
                    <a:lumMod val="75000"/>
                  </a:schemeClr>
                </a:solidFill>
              </a:rPr>
              <a:t>(U)</a:t>
            </a:r>
            <a:endParaRPr lang="en-GB" sz="3600" b="1" dirty="0">
              <a:solidFill>
                <a:schemeClr val="accent6">
                  <a:lumMod val="75000"/>
                </a:schemeClr>
              </a:solidFill>
            </a:endParaRPr>
          </a:p>
        </p:txBody>
      </p:sp>
    </p:spTree>
    <p:extLst>
      <p:ext uri="{BB962C8B-B14F-4D97-AF65-F5344CB8AC3E}">
        <p14:creationId xmlns:p14="http://schemas.microsoft.com/office/powerpoint/2010/main" val="3802532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5426</Words>
  <Application>Microsoft Office PowerPoint</Application>
  <PresentationFormat>On-screen Show (4:3)</PresentationFormat>
  <Paragraphs>607</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HOWTO GUIDE all types of R.U.A.E. questions</vt:lpstr>
      <vt:lpstr>HOWTO GUIDE</vt:lpstr>
      <vt:lpstr>HOW UAE WORKS</vt:lpstr>
      <vt:lpstr>HOW UAE WORKS</vt:lpstr>
      <vt:lpstr>1. Own words</vt:lpstr>
      <vt:lpstr>Own words</vt:lpstr>
      <vt:lpstr>Own words</vt:lpstr>
      <vt:lpstr>Own words</vt:lpstr>
      <vt:lpstr>Own words</vt:lpstr>
      <vt:lpstr>Own words</vt:lpstr>
      <vt:lpstr>2. Word choice</vt:lpstr>
      <vt:lpstr>Word choice</vt:lpstr>
      <vt:lpstr>Word choice</vt:lpstr>
      <vt:lpstr>Word choice</vt:lpstr>
      <vt:lpstr>Word choice</vt:lpstr>
      <vt:lpstr>Word choice</vt:lpstr>
      <vt:lpstr>3. CONTEXT</vt:lpstr>
      <vt:lpstr>CONTEXT</vt:lpstr>
      <vt:lpstr>CONTEXT</vt:lpstr>
      <vt:lpstr>CONTEXT</vt:lpstr>
      <vt:lpstr>CONTEXT</vt:lpstr>
      <vt:lpstr>4. Link</vt:lpstr>
      <vt:lpstr>Link</vt:lpstr>
      <vt:lpstr>Link</vt:lpstr>
      <vt:lpstr>Link</vt:lpstr>
      <vt:lpstr>Link</vt:lpstr>
      <vt:lpstr>Link</vt:lpstr>
      <vt:lpstr>Link</vt:lpstr>
      <vt:lpstr> # Summarise</vt:lpstr>
      <vt:lpstr>summarise</vt:lpstr>
      <vt:lpstr>summarise</vt:lpstr>
      <vt:lpstr>summarise</vt:lpstr>
      <vt:lpstr>summarise</vt:lpstr>
      <vt:lpstr>5. imagery</vt:lpstr>
      <vt:lpstr>imagery</vt:lpstr>
      <vt:lpstr>imagery</vt:lpstr>
      <vt:lpstr>imagery</vt:lpstr>
      <vt:lpstr>imagery</vt:lpstr>
      <vt:lpstr>6. contrast</vt:lpstr>
      <vt:lpstr>contrast</vt:lpstr>
      <vt:lpstr>contrast</vt:lpstr>
      <vt:lpstr>contrast</vt:lpstr>
      <vt:lpstr>7. Sentence structure</vt:lpstr>
      <vt:lpstr>Sentence structure</vt:lpstr>
      <vt:lpstr>Sentence structure</vt:lpstr>
      <vt:lpstr>Sentence structure</vt:lpstr>
      <vt:lpstr>Sentence structure</vt:lpstr>
      <vt:lpstr>Sentence structure</vt:lpstr>
      <vt:lpstr>8. TONE</vt:lpstr>
      <vt:lpstr>TONE</vt:lpstr>
      <vt:lpstr>TONE</vt:lpstr>
      <vt:lpstr>TONE</vt:lpstr>
      <vt:lpstr>TONE</vt:lpstr>
      <vt:lpstr>9. language</vt:lpstr>
      <vt:lpstr>10. CONCLUSION</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Academic Words in English</dc:title>
  <dc:creator>ColesT</dc:creator>
  <cp:lastModifiedBy>ColesT</cp:lastModifiedBy>
  <cp:revision>63</cp:revision>
  <dcterms:created xsi:type="dcterms:W3CDTF">2015-08-21T11:35:42Z</dcterms:created>
  <dcterms:modified xsi:type="dcterms:W3CDTF">2016-01-19T16:09:27Z</dcterms:modified>
</cp:coreProperties>
</file>