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Comparison </a:t>
            </a:r>
            <a:r>
              <a:rPr lang="en-GB" dirty="0" smtClean="0"/>
              <a:t>Project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545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six main components of an advert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Colour</a:t>
            </a:r>
            <a:endParaRPr lang="en-GB" dirty="0" smtClean="0"/>
          </a:p>
          <a:p>
            <a:r>
              <a:rPr lang="en-GB" dirty="0" smtClean="0"/>
              <a:t>Image</a:t>
            </a:r>
          </a:p>
          <a:p>
            <a:r>
              <a:rPr lang="en-GB" dirty="0" smtClean="0"/>
              <a:t>Logo</a:t>
            </a:r>
          </a:p>
          <a:p>
            <a:r>
              <a:rPr lang="en-GB" dirty="0" smtClean="0"/>
              <a:t>Slogan</a:t>
            </a:r>
          </a:p>
          <a:p>
            <a:r>
              <a:rPr lang="en-GB" dirty="0" smtClean="0"/>
              <a:t>Product Name </a:t>
            </a:r>
          </a:p>
          <a:p>
            <a:r>
              <a:rPr lang="en-GB" dirty="0" smtClean="0"/>
              <a:t>Endorsement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243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for 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Choose a poster </a:t>
            </a:r>
            <a:r>
              <a:rPr lang="en-GB" dirty="0" smtClean="0"/>
              <a:t>advert from the internet.</a:t>
            </a:r>
            <a:endParaRPr lang="en-GB" dirty="0" smtClean="0"/>
          </a:p>
          <a:p>
            <a:r>
              <a:rPr lang="en-GB" dirty="0" smtClean="0"/>
              <a:t>You </a:t>
            </a:r>
            <a:r>
              <a:rPr lang="en-GB" dirty="0" smtClean="0"/>
              <a:t>will compare it to this TV advert:</a:t>
            </a:r>
          </a:p>
          <a:p>
            <a:r>
              <a:rPr lang="en-GB" dirty="0" smtClean="0"/>
              <a:t>http</a:t>
            </a:r>
            <a:r>
              <a:rPr lang="en-GB" dirty="0"/>
              <a:t>://www.youtube.com/watch?v=zdVoc8FXhz0</a:t>
            </a:r>
          </a:p>
          <a:p>
            <a:r>
              <a:rPr lang="en-GB" dirty="0"/>
              <a:t>Y</a:t>
            </a:r>
            <a:r>
              <a:rPr lang="en-GB" dirty="0" smtClean="0"/>
              <a:t>ou</a:t>
            </a:r>
            <a:r>
              <a:rPr lang="en-GB" dirty="0" smtClean="0"/>
              <a:t> </a:t>
            </a:r>
            <a:r>
              <a:rPr lang="en-GB" dirty="0" smtClean="0"/>
              <a:t>need to take notes </a:t>
            </a:r>
            <a:r>
              <a:rPr lang="en-GB" dirty="0" smtClean="0"/>
              <a:t>on each of the </a:t>
            </a:r>
            <a:r>
              <a:rPr lang="en-GB" dirty="0" smtClean="0"/>
              <a:t>6 main components of an advert.</a:t>
            </a:r>
          </a:p>
          <a:p>
            <a:r>
              <a:rPr lang="en-GB" dirty="0" smtClean="0"/>
              <a:t>Write a good few sentences for each component as you will need to write about 80 words on this advert!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63175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Two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the purpose of each of the texts you have chosen?</a:t>
            </a:r>
          </a:p>
          <a:p>
            <a:r>
              <a:rPr lang="en-GB" dirty="0" smtClean="0"/>
              <a:t>Is it to inform you about something?</a:t>
            </a:r>
          </a:p>
          <a:p>
            <a:r>
              <a:rPr lang="en-GB" dirty="0" smtClean="0"/>
              <a:t>Is it to persuade you to do something?</a:t>
            </a:r>
          </a:p>
          <a:p>
            <a:r>
              <a:rPr lang="en-GB" dirty="0" smtClean="0"/>
              <a:t>Is it to entertain you?</a:t>
            </a:r>
          </a:p>
          <a:p>
            <a:r>
              <a:rPr lang="en-GB" dirty="0" smtClean="0"/>
              <a:t>You must give a reason for your answer by using </a:t>
            </a:r>
            <a:r>
              <a:rPr lang="en-GB" dirty="0" smtClean="0"/>
              <a:t>evidence </a:t>
            </a:r>
            <a:r>
              <a:rPr lang="en-GB" dirty="0" smtClean="0"/>
              <a:t>from the texts you have chosen</a:t>
            </a:r>
            <a:r>
              <a:rPr lang="en-GB" dirty="0" smtClean="0"/>
              <a:t>. This evidence could be a quote from the advert or a comment on one of the components of the advert.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922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Three.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the main ideas or information in each text</a:t>
            </a:r>
            <a:r>
              <a:rPr lang="en-GB" dirty="0" smtClean="0"/>
              <a:t>? What is it trying to sell? Who is the audience? How do you know this? </a:t>
            </a:r>
            <a:endParaRPr lang="en-GB" dirty="0" smtClean="0"/>
          </a:p>
          <a:p>
            <a:r>
              <a:rPr lang="en-GB" dirty="0" smtClean="0"/>
              <a:t>Give information from the texts for your answers.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20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Four</a:t>
            </a:r>
            <a:br>
              <a:rPr lang="en-GB" dirty="0" smtClean="0"/>
            </a:br>
            <a:r>
              <a:rPr lang="en-GB" dirty="0" smtClean="0"/>
              <a:t>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need to Evaluate the two texts or adverts that we have chosen.</a:t>
            </a:r>
          </a:p>
          <a:p>
            <a:r>
              <a:rPr lang="en-GB" dirty="0" smtClean="0"/>
              <a:t>This means that we need to write about how effective 2 chosen elements are on the audience. </a:t>
            </a:r>
          </a:p>
          <a:p>
            <a:r>
              <a:rPr lang="en-GB" dirty="0" smtClean="0"/>
              <a:t>You need to decide what two of the 6 elements you want to compare and write about. </a:t>
            </a:r>
          </a:p>
          <a:p>
            <a:r>
              <a:rPr lang="en-GB" dirty="0" smtClean="0"/>
              <a:t>For example, you could write about the slogan. </a:t>
            </a:r>
          </a:p>
          <a:p>
            <a:r>
              <a:rPr lang="en-GB" dirty="0" smtClean="0"/>
              <a:t>Comparing the one against the other and whether or not it is more persuasive that the other and why.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491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Presenting your findings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Now you need to present your findings in the form of an essay.</a:t>
            </a:r>
          </a:p>
          <a:p>
            <a:r>
              <a:rPr lang="en-GB" dirty="0"/>
              <a:t>An introduction which explains which texts you have </a:t>
            </a:r>
            <a:r>
              <a:rPr lang="en-GB" dirty="0" smtClean="0"/>
              <a:t>read/watched</a:t>
            </a:r>
          </a:p>
          <a:p>
            <a:r>
              <a:rPr lang="en-GB" dirty="0"/>
              <a:t>The focus or topic for your presentation</a:t>
            </a:r>
          </a:p>
          <a:p>
            <a:r>
              <a:rPr lang="en-GB" dirty="0"/>
              <a:t>The main ideas/information in each text</a:t>
            </a:r>
          </a:p>
          <a:p>
            <a:r>
              <a:rPr lang="en-GB" dirty="0" smtClean="0"/>
              <a:t>An evaluation of each text</a:t>
            </a:r>
          </a:p>
          <a:p>
            <a:r>
              <a:rPr lang="en-GB" dirty="0"/>
              <a:t>A conclusion about the topic/texts</a:t>
            </a:r>
          </a:p>
          <a:p>
            <a:r>
              <a:rPr lang="en-GB" dirty="0" smtClean="0"/>
              <a:t>But don’t worry, this doesn’t have to be a very big essay, it only needs to be about 150-200 words.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365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BCF19A24CF7C4BBADC720B8E463095" ma:contentTypeVersion="9" ma:contentTypeDescription="Create a new document." ma:contentTypeScope="" ma:versionID="dbd7ba5c1155572f83bd8eb2f53d849c">
  <xsd:schema xmlns:xsd="http://www.w3.org/2001/XMLSchema" xmlns:xs="http://www.w3.org/2001/XMLSchema" xmlns:p="http://schemas.microsoft.com/office/2006/metadata/properties" xmlns:ns2="c584f0c9-22b1-414f-8414-77f53cb8e534" targetNamespace="http://schemas.microsoft.com/office/2006/metadata/properties" ma:root="true" ma:fieldsID="ebcba31692bf6e950600e54d116008cf" ns2:_="">
    <xsd:import namespace="c584f0c9-22b1-414f-8414-77f53cb8e5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84f0c9-22b1-414f-8414-77f53cb8e5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31769A3-55AA-4D56-A4F2-A666DBB25B82}"/>
</file>

<file path=customXml/itemProps2.xml><?xml version="1.0" encoding="utf-8"?>
<ds:datastoreItem xmlns:ds="http://schemas.openxmlformats.org/officeDocument/2006/customXml" ds:itemID="{D6ED6FB0-C58D-4897-83C1-04EF89418660}"/>
</file>

<file path=customXml/itemProps3.xml><?xml version="1.0" encoding="utf-8"?>
<ds:datastoreItem xmlns:ds="http://schemas.openxmlformats.org/officeDocument/2006/customXml" ds:itemID="{CAD6F80A-F026-4DBC-9E1A-21EBE89F30DC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83</TotalTime>
  <Words>350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Comparison Project</vt:lpstr>
      <vt:lpstr>The six main components of an advert</vt:lpstr>
      <vt:lpstr>Task for today</vt:lpstr>
      <vt:lpstr>Task Two</vt:lpstr>
      <vt:lpstr>Task Three.</vt:lpstr>
      <vt:lpstr>Task Four Evaluation</vt:lpstr>
      <vt:lpstr>Presenting your findings</vt:lpstr>
    </vt:vector>
  </TitlesOfParts>
  <Company>Fife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Advert Comparison Project</dc:title>
  <dc:creator>Ruth Meikle</dc:creator>
  <cp:lastModifiedBy>Ruth Meikle</cp:lastModifiedBy>
  <cp:revision>8</cp:revision>
  <dcterms:created xsi:type="dcterms:W3CDTF">2019-01-17T13:50:15Z</dcterms:created>
  <dcterms:modified xsi:type="dcterms:W3CDTF">2020-03-17T09:41:43Z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0x01010050BCF19A24CF7C4BBADC720B8E463095</vt:lpwstr>
  </property>
</Properties>
</file>