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7B84-1381-40C3-9ED0-CFD580BA106E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4690-4F66-4AE8-9BDD-FC8644F61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73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7B84-1381-40C3-9ED0-CFD580BA106E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4690-4F66-4AE8-9BDD-FC8644F61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37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7B84-1381-40C3-9ED0-CFD580BA106E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4690-4F66-4AE8-9BDD-FC8644F61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27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7B84-1381-40C3-9ED0-CFD580BA106E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4690-4F66-4AE8-9BDD-FC8644F61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1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7B84-1381-40C3-9ED0-CFD580BA106E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4690-4F66-4AE8-9BDD-FC8644F61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20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7B84-1381-40C3-9ED0-CFD580BA106E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4690-4F66-4AE8-9BDD-FC8644F61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72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7B84-1381-40C3-9ED0-CFD580BA106E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4690-4F66-4AE8-9BDD-FC8644F61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9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7B84-1381-40C3-9ED0-CFD580BA106E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4690-4F66-4AE8-9BDD-FC8644F61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7B84-1381-40C3-9ED0-CFD580BA106E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4690-4F66-4AE8-9BDD-FC8644F61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29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7B84-1381-40C3-9ED0-CFD580BA106E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4690-4F66-4AE8-9BDD-FC8644F61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7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7B84-1381-40C3-9ED0-CFD580BA106E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4690-4F66-4AE8-9BDD-FC8644F61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99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F7B84-1381-40C3-9ED0-CFD580BA106E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54690-4F66-4AE8-9BDD-FC8644F61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32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Quotations for Jenny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i="1" dirty="0" smtClean="0"/>
              <a:t> she is made up boldly (for the 1930s)her lipstick is spread over her mouth, her coat and blouse undone, her hair tousled </a:t>
            </a:r>
            <a:r>
              <a:rPr lang="en-GB" dirty="0" smtClean="0"/>
              <a:t>(Act 1, Scene 2)</a:t>
            </a:r>
          </a:p>
          <a:p>
            <a:pPr marL="0" indent="0">
              <a:buNone/>
            </a:pPr>
            <a:r>
              <a:rPr lang="en-GB" dirty="0" smtClean="0"/>
              <a:t>“An I </a:t>
            </a:r>
            <a:r>
              <a:rPr lang="en-GB" dirty="0" err="1" smtClean="0"/>
              <a:t>telt</a:t>
            </a:r>
            <a:r>
              <a:rPr lang="en-GB" dirty="0" smtClean="0"/>
              <a:t> ye! </a:t>
            </a:r>
            <a:r>
              <a:rPr lang="en-GB" dirty="0" err="1" smtClean="0"/>
              <a:t>Nane</a:t>
            </a:r>
            <a:r>
              <a:rPr lang="en-GB" dirty="0" smtClean="0"/>
              <a:t> o your damned </a:t>
            </a:r>
            <a:r>
              <a:rPr lang="en-GB" dirty="0" err="1" smtClean="0"/>
              <a:t>interferin</a:t>
            </a:r>
            <a:r>
              <a:rPr lang="en-GB" dirty="0" smtClean="0"/>
              <a:t> business!” (</a:t>
            </a:r>
            <a:r>
              <a:rPr lang="en-GB" smtClean="0"/>
              <a:t>Act 1, </a:t>
            </a:r>
            <a:r>
              <a:rPr lang="en-GB" dirty="0" smtClean="0"/>
              <a:t>Scene 2)</a:t>
            </a:r>
          </a:p>
          <a:p>
            <a:pPr marL="0" indent="0">
              <a:buNone/>
            </a:pPr>
            <a:r>
              <a:rPr lang="en-GB" dirty="0" smtClean="0"/>
              <a:t> “I’m </a:t>
            </a:r>
            <a:r>
              <a:rPr lang="en-GB" dirty="0" err="1" smtClean="0"/>
              <a:t>chuckin</a:t>
            </a:r>
            <a:r>
              <a:rPr lang="en-GB" dirty="0" smtClean="0"/>
              <a:t> the shop” (Act 1, Scene 2)</a:t>
            </a:r>
          </a:p>
          <a:p>
            <a:pPr marL="0" indent="0">
              <a:buNone/>
            </a:pPr>
            <a:r>
              <a:rPr lang="en-GB" dirty="0" smtClean="0"/>
              <a:t>“Ma </a:t>
            </a:r>
            <a:r>
              <a:rPr lang="en-GB" dirty="0" err="1" smtClean="0"/>
              <a:t>askin</a:t>
            </a:r>
            <a:r>
              <a:rPr lang="en-GB" dirty="0" smtClean="0"/>
              <a:t> for chipped apples an bashed </a:t>
            </a:r>
            <a:r>
              <a:rPr lang="en-GB" dirty="0" err="1" smtClean="0"/>
              <a:t>tomaties</a:t>
            </a:r>
            <a:r>
              <a:rPr lang="en-GB" dirty="0" smtClean="0"/>
              <a:t> an disgracing me afore the hale shop.” (Act 1, Scene 2)</a:t>
            </a:r>
          </a:p>
          <a:p>
            <a:pPr marL="0" indent="0">
              <a:buNone/>
            </a:pPr>
            <a:r>
              <a:rPr lang="en-GB" dirty="0" smtClean="0"/>
              <a:t>“Mammy, don’t cry.  (To Isa) Ma Goad.  Did I no tell ye?” (Act 2, Scene 1)</a:t>
            </a:r>
          </a:p>
          <a:p>
            <a:pPr marL="0" indent="0">
              <a:buNone/>
            </a:pPr>
            <a:r>
              <a:rPr lang="en-GB" i="1" dirty="0" smtClean="0"/>
              <a:t>Jenny wavers for a moment. </a:t>
            </a:r>
            <a:r>
              <a:rPr lang="en-GB" dirty="0" smtClean="0"/>
              <a:t>(Act 2, Scene 1)</a:t>
            </a:r>
            <a:endParaRPr lang="en-GB" i="1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8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i="1" dirty="0" smtClean="0"/>
              <a:t>We </a:t>
            </a:r>
            <a:r>
              <a:rPr lang="en-GB" i="1" dirty="0" smtClean="0"/>
              <a:t>see Jenny’s growing maturity </a:t>
            </a:r>
            <a:r>
              <a:rPr lang="en-GB" b="1" i="1" dirty="0" smtClean="0"/>
              <a:t>in this extract </a:t>
            </a:r>
            <a:r>
              <a:rPr lang="en-GB" i="1" dirty="0" smtClean="0"/>
              <a:t>when she comes back to help her family financially.  Her concern about Bertie and her realisation that her mother is not dealing with the situation shows her maturity.  </a:t>
            </a:r>
            <a:r>
              <a:rPr lang="en-GB" i="1" dirty="0" smtClean="0"/>
              <a:t/>
            </a:r>
            <a:br>
              <a:rPr lang="en-GB" i="1" dirty="0" smtClean="0"/>
            </a:br>
            <a:endParaRPr lang="en-GB" i="1" dirty="0" smtClean="0"/>
          </a:p>
          <a:p>
            <a:pPr marL="0" indent="0">
              <a:buNone/>
            </a:pPr>
            <a:r>
              <a:rPr lang="en-GB" i="1" dirty="0" smtClean="0"/>
              <a:t>This </a:t>
            </a:r>
            <a:r>
              <a:rPr lang="en-GB" i="1" dirty="0" smtClean="0"/>
              <a:t>contrasts with her </a:t>
            </a:r>
            <a:r>
              <a:rPr lang="en-GB" b="1" i="1" dirty="0" smtClean="0"/>
              <a:t>earlier</a:t>
            </a:r>
            <a:r>
              <a:rPr lang="en-GB" i="1" dirty="0" smtClean="0"/>
              <a:t> lack of maturity when she argues with her father and shows a lack of empathy with the family’s financial situation</a:t>
            </a:r>
            <a:r>
              <a:rPr lang="en-GB" i="1" smtClean="0"/>
              <a:t>.  </a:t>
            </a:r>
            <a:r>
              <a:rPr lang="en-GB" i="1" smtClean="0"/>
              <a:t/>
            </a:r>
            <a:br>
              <a:rPr lang="en-GB" i="1" smtClean="0"/>
            </a:br>
            <a:r>
              <a:rPr lang="en-GB" i="1" smtClean="0"/>
              <a:t/>
            </a:r>
            <a:br>
              <a:rPr lang="en-GB" i="1" smtClean="0"/>
            </a:br>
            <a:r>
              <a:rPr lang="en-GB" i="1" smtClean="0"/>
              <a:t>When </a:t>
            </a:r>
            <a:r>
              <a:rPr lang="en-GB" i="1" dirty="0" smtClean="0"/>
              <a:t>Maggie tells her that Bertie has been kept in hospital, we do see signs of Jenny’s maturity as she is sympathetic.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98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172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Quotations for Jenny</vt:lpstr>
      <vt:lpstr>Commonality</vt:lpstr>
    </vt:vector>
  </TitlesOfParts>
  <Company>South Ayrshire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Quotations for Jenny</dc:title>
  <dc:creator>School User</dc:creator>
  <cp:lastModifiedBy>CTomelty</cp:lastModifiedBy>
  <cp:revision>6</cp:revision>
  <dcterms:created xsi:type="dcterms:W3CDTF">2016-11-10T08:07:35Z</dcterms:created>
  <dcterms:modified xsi:type="dcterms:W3CDTF">2018-05-17T11:25:00Z</dcterms:modified>
</cp:coreProperties>
</file>