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25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8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9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89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47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2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98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6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0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16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BC8A-86FD-4F1F-AEB3-32F5D999AF79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8F874-6F22-4F1A-852C-3B9E0C69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6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Ian Crichton Smith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Extract 1 Question Set 3 - Higher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75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2" y="2917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Repetition</a:t>
            </a:r>
          </a:p>
          <a:p>
            <a:pPr marL="0" indent="0">
              <a:buNone/>
            </a:pPr>
            <a:r>
              <a:rPr lang="en-US" dirty="0" smtClean="0"/>
              <a:t>“as they did”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500062"/>
            <a:ext cx="10795691" cy="13255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62100" y="500062"/>
            <a:ext cx="3022600" cy="401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LINES 20 – 23 ON PAGE 38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03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" y="200025"/>
            <a:ext cx="10974388" cy="606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9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Possible answer (2 of the following)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35655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Word choice</a:t>
            </a:r>
          </a:p>
          <a:p>
            <a:pPr marL="0" indent="0">
              <a:buNone/>
            </a:pPr>
            <a:r>
              <a:rPr lang="en-GB" i="1" dirty="0" smtClean="0"/>
              <a:t>““gazed in amazement ”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Murdo</a:t>
            </a:r>
            <a:r>
              <a:rPr lang="en-GB" dirty="0" smtClean="0"/>
              <a:t> is captivated by the artistic achievement of these masks </a:t>
            </a:r>
          </a:p>
          <a:p>
            <a:pPr marL="0" indent="0">
              <a:buNone/>
            </a:pPr>
            <a:r>
              <a:rPr lang="en-GB" b="1" dirty="0" smtClean="0"/>
              <a:t>This could suggest that </a:t>
            </a:r>
            <a:r>
              <a:rPr lang="en-GB" b="1" dirty="0" err="1" smtClean="0"/>
              <a:t>Murdo</a:t>
            </a:r>
            <a:r>
              <a:rPr lang="en-GB" b="1" dirty="0" smtClean="0"/>
              <a:t> has passion within him but has been repressing it in order to conform.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36" y="1690688"/>
            <a:ext cx="11862728" cy="118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4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3641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Imagery</a:t>
            </a:r>
          </a:p>
          <a:p>
            <a:pPr marL="0" indent="0">
              <a:buNone/>
            </a:pPr>
            <a:r>
              <a:rPr lang="en-GB" i="1" dirty="0" smtClean="0"/>
              <a:t>“mask of a wildcat on another”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When describing someone as a wildcat it suggests they have spirit and a temper. </a:t>
            </a:r>
          </a:p>
          <a:p>
            <a:pPr marL="0" indent="0">
              <a:buNone/>
            </a:pPr>
            <a:r>
              <a:rPr lang="en-GB" b="1" dirty="0" smtClean="0"/>
              <a:t>This could suggest that </a:t>
            </a:r>
            <a:r>
              <a:rPr lang="en-GB" b="1" dirty="0" err="1" smtClean="0"/>
              <a:t>Murdo</a:t>
            </a:r>
            <a:r>
              <a:rPr lang="en-GB" b="1" dirty="0" smtClean="0"/>
              <a:t> has passion within him but has been repressing it in order to conform.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answer (2 of the following)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36" y="1690688"/>
            <a:ext cx="11862728" cy="118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4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54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Imagery</a:t>
            </a:r>
          </a:p>
          <a:p>
            <a:pPr marL="0" indent="0">
              <a:buNone/>
            </a:pPr>
            <a:r>
              <a:rPr lang="en-GB" i="1" dirty="0" smtClean="0"/>
              <a:t>“at the mask of senility on one face, ”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senility describes someone being in old age. </a:t>
            </a:r>
          </a:p>
          <a:p>
            <a:pPr marL="0" indent="0">
              <a:buNone/>
            </a:pPr>
            <a:r>
              <a:rPr lang="en-GB" b="1" dirty="0" smtClean="0"/>
              <a:t>At forty six </a:t>
            </a:r>
            <a:r>
              <a:rPr lang="en-GB" b="1" dirty="0" err="1" smtClean="0"/>
              <a:t>Murdo</a:t>
            </a:r>
            <a:r>
              <a:rPr lang="en-GB" b="1" dirty="0" smtClean="0"/>
              <a:t> is hardly old by modern standards however he appears to feel that he is old and that his life cannot therefore be any different to what it has been so far. </a:t>
            </a:r>
            <a:endParaRPr lang="en-GB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Possible answer (2 of the following)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36" y="1690688"/>
            <a:ext cx="11862728" cy="118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1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37941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Imagery</a:t>
            </a:r>
          </a:p>
          <a:p>
            <a:pPr marL="0" indent="0">
              <a:buNone/>
            </a:pPr>
            <a:r>
              <a:rPr lang="en-GB" i="1" dirty="0" smtClean="0"/>
              <a:t>“at the mask of a spaceman on the face of a little boy whom he could swear he knew.”</a:t>
            </a:r>
          </a:p>
          <a:p>
            <a:pPr marL="0" indent="0">
              <a:buNone/>
            </a:pPr>
            <a:r>
              <a:rPr lang="en-US" dirty="0" smtClean="0"/>
              <a:t>This suggests unlimited travel and potential.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These are things that </a:t>
            </a:r>
            <a:r>
              <a:rPr lang="en-US" b="1" dirty="0" err="1" smtClean="0"/>
              <a:t>Murdo</a:t>
            </a:r>
            <a:r>
              <a:rPr lang="en-US" b="1" dirty="0" smtClean="0"/>
              <a:t> must once have had but that was stamped out of him by the </a:t>
            </a:r>
            <a:r>
              <a:rPr lang="en-US" b="1" dirty="0" err="1" smtClean="0"/>
              <a:t>restrictivness</a:t>
            </a:r>
            <a:r>
              <a:rPr lang="en-US" b="1" dirty="0" smtClean="0"/>
              <a:t> of the village.</a:t>
            </a:r>
            <a:endParaRPr lang="en-GB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Possible answer (2 of the following)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36" y="1808162"/>
            <a:ext cx="11862728" cy="118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9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2" y="2917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Word choice</a:t>
            </a:r>
          </a:p>
          <a:p>
            <a:pPr marL="0" indent="0">
              <a:buNone/>
            </a:pPr>
            <a:r>
              <a:rPr lang="en-US" dirty="0" smtClean="0"/>
              <a:t>“Never in his life done anything unusual”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500062"/>
            <a:ext cx="10795691" cy="13255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62100" y="500062"/>
            <a:ext cx="3022600" cy="401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LINES 20 – 23 ON PAGE 38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70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2" y="2917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Word choice</a:t>
            </a:r>
          </a:p>
          <a:p>
            <a:pPr marL="0" indent="0">
              <a:buNone/>
            </a:pPr>
            <a:r>
              <a:rPr lang="en-US" dirty="0" smtClean="0"/>
              <a:t>“Felt it necessary”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500062"/>
            <a:ext cx="10795691" cy="13255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62100" y="500062"/>
            <a:ext cx="3022600" cy="401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LINES 20 – 23 ON PAGE 38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34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2" y="2917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Repetition</a:t>
            </a:r>
          </a:p>
          <a:p>
            <a:pPr marL="0" indent="0">
              <a:buNone/>
            </a:pPr>
            <a:r>
              <a:rPr lang="en-US" dirty="0" smtClean="0"/>
              <a:t>“as they did”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500062"/>
            <a:ext cx="10795691" cy="13255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62100" y="500062"/>
            <a:ext cx="3022600" cy="401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LINES 20 – 23 ON PAGE 38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94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287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Ian Crichton Smith</vt:lpstr>
      <vt:lpstr>PowerPoint Presentation</vt:lpstr>
      <vt:lpstr>Possible answer (2 of the following)</vt:lpstr>
      <vt:lpstr>Possible answer (2 of the following)</vt:lpstr>
      <vt:lpstr>Possible answer (2 of the following)</vt:lpstr>
      <vt:lpstr>Possible answer (2 of the following)</vt:lpstr>
      <vt:lpstr>PowerPoint Presentation</vt:lpstr>
      <vt:lpstr>PowerPoint Presentation</vt:lpstr>
      <vt:lpstr>PowerPoint Presentation</vt:lpstr>
      <vt:lpstr>PowerPoint Presentation</vt:lpstr>
    </vt:vector>
  </TitlesOfParts>
  <Company>NACED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Ian Crichton Smith</dc:title>
  <dc:creator>CTomelty</dc:creator>
  <cp:lastModifiedBy>CTomelty</cp:lastModifiedBy>
  <cp:revision>4</cp:revision>
  <dcterms:created xsi:type="dcterms:W3CDTF">2018-10-30T11:40:40Z</dcterms:created>
  <dcterms:modified xsi:type="dcterms:W3CDTF">2018-10-30T15:06:00Z</dcterms:modified>
</cp:coreProperties>
</file>