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8" r:id="rId2"/>
    <p:sldId id="259" r:id="rId3"/>
    <p:sldId id="260" r:id="rId4"/>
    <p:sldId id="261" r:id="rId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CFA"/>
    <a:srgbClr val="4E2683"/>
    <a:srgbClr val="79288C"/>
    <a:srgbClr val="B614C2"/>
    <a:srgbClr val="660B6C"/>
    <a:srgbClr val="69196E"/>
    <a:srgbClr val="4D0044"/>
    <a:srgbClr val="141414"/>
    <a:srgbClr val="0F0410"/>
    <a:srgbClr val="3A11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32" autoAdjust="0"/>
    <p:restoredTop sz="88153" autoAdjust="0"/>
  </p:normalViewPr>
  <p:slideViewPr>
    <p:cSldViewPr snapToGrid="0" snapToObjects="1">
      <p:cViewPr varScale="1">
        <p:scale>
          <a:sx n="101" d="100"/>
          <a:sy n="101" d="100"/>
        </p:scale>
        <p:origin x="107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646EF5-5691-E940-8EEE-FBBC3034384A}" type="datetimeFigureOut">
              <a:rPr lang="en-US" smtClean="0"/>
              <a:t>6/3/21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2DA4A2-B67B-EF43-813F-CAF89F0DB15B}" type="slidenum">
              <a:rPr lang="en-US" smtClean="0"/>
              <a:t>‹#›</a:t>
            </a:fld>
            <a:endParaRPr lang="en-US"/>
          </a:p>
        </p:txBody>
      </p:sp>
    </p:spTree>
    <p:extLst>
      <p:ext uri="{BB962C8B-B14F-4D97-AF65-F5344CB8AC3E}">
        <p14:creationId xmlns:p14="http://schemas.microsoft.com/office/powerpoint/2010/main" val="35294151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2DA4A2-B67B-EF43-813F-CAF89F0DB15B}" type="slidenum">
              <a:rPr lang="en-US" smtClean="0"/>
              <a:t>1</a:t>
            </a:fld>
            <a:endParaRPr lang="en-US"/>
          </a:p>
        </p:txBody>
      </p:sp>
    </p:spTree>
    <p:extLst>
      <p:ext uri="{BB962C8B-B14F-4D97-AF65-F5344CB8AC3E}">
        <p14:creationId xmlns:p14="http://schemas.microsoft.com/office/powerpoint/2010/main" val="300008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an image which fills this slide to represent the past in your leadership journey. You will have three minutes to share this. This image can be taken from your context (with appropriate permissions) or from the web. If sourcing your image from the web please ensure you are permitted to use it. You can do this be searching for Creative Commons images: https://search.creativecommons.org/ Or images with no copyright at all: https://pixabay.com/ </a:t>
            </a:r>
            <a:endParaRPr lang="en-US" dirty="0"/>
          </a:p>
        </p:txBody>
      </p:sp>
      <p:sp>
        <p:nvSpPr>
          <p:cNvPr id="4" name="Slide Number Placeholder 3"/>
          <p:cNvSpPr>
            <a:spLocks noGrp="1"/>
          </p:cNvSpPr>
          <p:nvPr>
            <p:ph type="sldNum" sz="quarter" idx="10"/>
          </p:nvPr>
        </p:nvSpPr>
        <p:spPr/>
        <p:txBody>
          <a:bodyPr/>
          <a:lstStyle/>
          <a:p>
            <a:fld id="{652DA4A2-B67B-EF43-813F-CAF89F0DB15B}" type="slidenum">
              <a:rPr lang="en-US" smtClean="0"/>
              <a:t>2</a:t>
            </a:fld>
            <a:endParaRPr lang="en-US"/>
          </a:p>
        </p:txBody>
      </p:sp>
    </p:spTree>
    <p:extLst>
      <p:ext uri="{BB962C8B-B14F-4D97-AF65-F5344CB8AC3E}">
        <p14:creationId xmlns:p14="http://schemas.microsoft.com/office/powerpoint/2010/main" val="2770422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Add an image which fills this slide to represent the present in your leadership journey. You will have three minutes to share this. This image can be taken from your context (with appropriate permissions) or from the web. If sourcing your image from the web please ensure you are permitted to use it. You can do this be searching for Creative Commons images: https://search.creativecommons.org/ Or images with no copyright at all: https://pixabay.com/ </a:t>
            </a:r>
            <a:endParaRPr lang="en-US" dirty="0"/>
          </a:p>
          <a:p>
            <a:endParaRPr lang="en-US" dirty="0"/>
          </a:p>
        </p:txBody>
      </p:sp>
      <p:sp>
        <p:nvSpPr>
          <p:cNvPr id="4" name="Slide Number Placeholder 3"/>
          <p:cNvSpPr>
            <a:spLocks noGrp="1"/>
          </p:cNvSpPr>
          <p:nvPr>
            <p:ph type="sldNum" sz="quarter" idx="10"/>
          </p:nvPr>
        </p:nvSpPr>
        <p:spPr/>
        <p:txBody>
          <a:bodyPr/>
          <a:lstStyle/>
          <a:p>
            <a:fld id="{652DA4A2-B67B-EF43-813F-CAF89F0DB15B}" type="slidenum">
              <a:rPr lang="en-US" smtClean="0"/>
              <a:t>3</a:t>
            </a:fld>
            <a:endParaRPr lang="en-US"/>
          </a:p>
        </p:txBody>
      </p:sp>
    </p:spTree>
    <p:extLst>
      <p:ext uri="{BB962C8B-B14F-4D97-AF65-F5344CB8AC3E}">
        <p14:creationId xmlns:p14="http://schemas.microsoft.com/office/powerpoint/2010/main" val="21560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Add an image which fills this slide to represent the future in your leadership journey. You will have three minutes to share this. This image can be taken from your context (with appropriate permissions) or from the web. If sourcing your image from the web please ensure you are permitted to use it. You can do this be searching for Creative Commons images: https://search.creativecommons.org/ Or images with no copyright at all: https://pixabay.com/ </a:t>
            </a:r>
            <a:endParaRPr lang="en-US" dirty="0"/>
          </a:p>
          <a:p>
            <a:endParaRPr lang="en-US" dirty="0"/>
          </a:p>
        </p:txBody>
      </p:sp>
      <p:sp>
        <p:nvSpPr>
          <p:cNvPr id="4" name="Slide Number Placeholder 3"/>
          <p:cNvSpPr>
            <a:spLocks noGrp="1"/>
          </p:cNvSpPr>
          <p:nvPr>
            <p:ph type="sldNum" sz="quarter" idx="10"/>
          </p:nvPr>
        </p:nvSpPr>
        <p:spPr/>
        <p:txBody>
          <a:bodyPr/>
          <a:lstStyle/>
          <a:p>
            <a:fld id="{652DA4A2-B67B-EF43-813F-CAF89F0DB15B}" type="slidenum">
              <a:rPr lang="en-US" smtClean="0"/>
              <a:t>4</a:t>
            </a:fld>
            <a:endParaRPr lang="en-US"/>
          </a:p>
        </p:txBody>
      </p:sp>
    </p:spTree>
    <p:extLst>
      <p:ext uri="{BB962C8B-B14F-4D97-AF65-F5344CB8AC3E}">
        <p14:creationId xmlns:p14="http://schemas.microsoft.com/office/powerpoint/2010/main" val="1085270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01900"/>
            <a:ext cx="7772400" cy="1362075"/>
          </a:xfrm>
        </p:spPr>
        <p:txBody>
          <a:bodyPr anchor="t"/>
          <a:lstStyle>
            <a:lvl1pPr algn="l">
              <a:defRPr sz="4000" b="1" cap="all"/>
            </a:lvl1pPr>
          </a:lstStyle>
          <a:p>
            <a:r>
              <a:rPr lang="en-GB" dirty="0"/>
              <a:t>Click to edit Master title style</a:t>
            </a:r>
            <a:endParaRPr lang="en-US" dirty="0"/>
          </a:p>
        </p:txBody>
      </p:sp>
      <p:sp>
        <p:nvSpPr>
          <p:cNvPr id="4" name="Date Placeholder 3"/>
          <p:cNvSpPr>
            <a:spLocks noGrp="1"/>
          </p:cNvSpPr>
          <p:nvPr>
            <p:ph type="dt" sz="half" idx="10"/>
          </p:nvPr>
        </p:nvSpPr>
        <p:spPr/>
        <p:txBody>
          <a:bodyPr/>
          <a:lstStyle/>
          <a:p>
            <a:fld id="{2461F51D-2583-8E43-9B0F-186986645360}" type="datetimeFigureOut">
              <a:rPr lang="en-US" smtClean="0"/>
              <a:t>6/3/21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3065615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61F51D-2583-8E43-9B0F-186986645360}" type="datetimeFigureOut">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19998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CEL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25400"/>
            <a:ext cx="2790780" cy="1432600"/>
          </a:xfrm>
          <a:prstGeom prst="rect">
            <a:avLst/>
          </a:prstGeom>
        </p:spPr>
      </p:pic>
    </p:spTree>
    <p:extLst>
      <p:ext uri="{BB962C8B-B14F-4D97-AF65-F5344CB8AC3E}">
        <p14:creationId xmlns:p14="http://schemas.microsoft.com/office/powerpoint/2010/main" val="1021202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61F51D-2583-8E43-9B0F-186986645360}" type="datetimeFigureOut">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305404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Slide Title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461F51D-2583-8E43-9B0F-186986645360}" type="datetimeFigureOut">
              <a:rPr lang="en-US" smtClean="0"/>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193338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461F51D-2583-8E43-9B0F-186986645360}" type="datetimeFigureOut">
              <a:rPr lang="en-US" smtClean="0"/>
              <a:t>6/3/21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21538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461F51D-2583-8E43-9B0F-186986645360}" type="datetimeFigureOut">
              <a:rPr lang="en-US" smtClean="0"/>
              <a:t>6/3/21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3815972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1F51D-2583-8E43-9B0F-186986645360}" type="datetimeFigureOut">
              <a:rPr lang="en-US" smtClean="0"/>
              <a:t>6/3/21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355520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61F51D-2583-8E43-9B0F-186986645360}" type="datetimeFigureOut">
              <a:rPr lang="en-US" smtClean="0"/>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3848176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61F51D-2583-8E43-9B0F-186986645360}" type="datetimeFigureOut">
              <a:rPr lang="en-US" smtClean="0"/>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3832946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1F51D-2583-8E43-9B0F-186986645360}" type="datetimeFigureOut">
              <a:rPr lang="en-US" smtClean="0"/>
              <a:t>6/3/21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B82E6-758D-F943-A1F8-18C4743B360B}" type="slidenum">
              <a:rPr lang="en-US" smtClean="0"/>
              <a:t>‹#›</a:t>
            </a:fld>
            <a:endParaRPr lang="en-US"/>
          </a:p>
        </p:txBody>
      </p:sp>
    </p:spTree>
    <p:extLst>
      <p:ext uri="{BB962C8B-B14F-4D97-AF65-F5344CB8AC3E}">
        <p14:creationId xmlns:p14="http://schemas.microsoft.com/office/powerpoint/2010/main" val="1763959660"/>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457200" rtl="0" eaLnBrk="1" latinLnBrk="0" hangingPunct="1">
        <a:spcBef>
          <a:spcPct val="0"/>
        </a:spcBef>
        <a:buNone/>
        <a:defRPr sz="2000" kern="1200">
          <a:solidFill>
            <a:schemeClr val="tx1"/>
          </a:solidFill>
          <a:latin typeface="Museo 300"/>
          <a:ea typeface="+mj-ea"/>
          <a:cs typeface="Museo 30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Box 1"/>
          <p:cNvSpPr txBox="1"/>
          <p:nvPr/>
        </p:nvSpPr>
        <p:spPr>
          <a:xfrm>
            <a:off x="1678214" y="1115786"/>
            <a:ext cx="184666" cy="369332"/>
          </a:xfrm>
          <a:prstGeom prst="rect">
            <a:avLst/>
          </a:prstGeom>
          <a:noFill/>
        </p:spPr>
        <p:txBody>
          <a:bodyPr wrap="none" rtlCol="0">
            <a:spAutoFit/>
          </a:bodyPr>
          <a:lstStyle/>
          <a:p>
            <a:endParaRPr lang="en-US" dirty="0"/>
          </a:p>
        </p:txBody>
      </p:sp>
      <p:sp>
        <p:nvSpPr>
          <p:cNvPr id="5" name="TextBox 4"/>
          <p:cNvSpPr txBox="1"/>
          <p:nvPr/>
        </p:nvSpPr>
        <p:spPr>
          <a:xfrm>
            <a:off x="399143" y="2037097"/>
            <a:ext cx="8236857" cy="3600986"/>
          </a:xfrm>
          <a:prstGeom prst="rect">
            <a:avLst/>
          </a:prstGeom>
          <a:noFill/>
        </p:spPr>
        <p:txBody>
          <a:bodyPr wrap="square" rtlCol="0">
            <a:spAutoFit/>
          </a:bodyPr>
          <a:lstStyle/>
          <a:p>
            <a:r>
              <a:rPr lang="en-GB" sz="4800" dirty="0">
                <a:solidFill>
                  <a:schemeClr val="bg1"/>
                </a:solidFill>
                <a:latin typeface="Museo 500"/>
                <a:cs typeface="Museo 500"/>
              </a:rPr>
              <a:t>Katrina </a:t>
            </a:r>
            <a:r>
              <a:rPr lang="en-GB" sz="4800" dirty="0" err="1">
                <a:solidFill>
                  <a:schemeClr val="bg1"/>
                </a:solidFill>
                <a:latin typeface="Museo 500"/>
                <a:cs typeface="Museo 500"/>
              </a:rPr>
              <a:t>Crickett</a:t>
            </a:r>
            <a:r>
              <a:rPr lang="en-GB" sz="4800" dirty="0">
                <a:solidFill>
                  <a:schemeClr val="bg1"/>
                </a:solidFill>
                <a:latin typeface="Museo 500"/>
                <a:cs typeface="Museo 500"/>
              </a:rPr>
              <a:t> </a:t>
            </a:r>
          </a:p>
          <a:p>
            <a:endParaRPr lang="en-US" sz="3000" dirty="0">
              <a:solidFill>
                <a:schemeClr val="bg1"/>
              </a:solidFill>
              <a:latin typeface="Museo 500"/>
              <a:cs typeface="Museo 500"/>
            </a:endParaRPr>
          </a:p>
          <a:p>
            <a:r>
              <a:rPr lang="en-US" sz="3000" dirty="0">
                <a:solidFill>
                  <a:schemeClr val="bg1"/>
                </a:solidFill>
                <a:latin typeface="Museo 500"/>
                <a:cs typeface="Museo 500"/>
              </a:rPr>
              <a:t>My Leadership Journey</a:t>
            </a:r>
          </a:p>
          <a:p>
            <a:endParaRPr lang="en-GB" sz="3000" dirty="0">
              <a:solidFill>
                <a:schemeClr val="bg1"/>
              </a:solidFill>
              <a:latin typeface="Museo 500"/>
              <a:cs typeface="Museo 500"/>
            </a:endParaRPr>
          </a:p>
          <a:p>
            <a:r>
              <a:rPr lang="en-GB" sz="3000" dirty="0">
                <a:solidFill>
                  <a:schemeClr val="bg1"/>
                </a:solidFill>
                <a:latin typeface="Museo 500"/>
                <a:cs typeface="Museo 500"/>
              </a:rPr>
              <a:t>Teacher</a:t>
            </a:r>
            <a:r>
              <a:rPr lang="en-US" sz="3000" dirty="0">
                <a:solidFill>
                  <a:schemeClr val="bg1"/>
                </a:solidFill>
                <a:latin typeface="Museo 500"/>
                <a:cs typeface="Museo 500"/>
              </a:rPr>
              <a:t> Leadership </a:t>
            </a:r>
            <a:r>
              <a:rPr lang="en-US" sz="3000" dirty="0" err="1">
                <a:solidFill>
                  <a:schemeClr val="bg1"/>
                </a:solidFill>
                <a:latin typeface="Museo 500"/>
                <a:cs typeface="Museo 500"/>
              </a:rPr>
              <a:t>Programme</a:t>
            </a:r>
            <a:endParaRPr lang="en-US" sz="3000" dirty="0">
              <a:solidFill>
                <a:schemeClr val="bg1"/>
              </a:solidFill>
              <a:latin typeface="Museo 500"/>
              <a:cs typeface="Museo 500"/>
            </a:endParaRPr>
          </a:p>
          <a:p>
            <a:endParaRPr lang="en-US" sz="3000" dirty="0">
              <a:solidFill>
                <a:schemeClr val="bg1"/>
              </a:solidFill>
              <a:latin typeface="Museo 500"/>
              <a:cs typeface="Museo 500"/>
            </a:endParaRPr>
          </a:p>
          <a:p>
            <a:r>
              <a:rPr lang="en-US" sz="3000" dirty="0">
                <a:solidFill>
                  <a:schemeClr val="bg1"/>
                </a:solidFill>
                <a:latin typeface="Museo 500"/>
                <a:cs typeface="Museo 500"/>
              </a:rPr>
              <a:t> 2021</a:t>
            </a:r>
          </a:p>
        </p:txBody>
      </p:sp>
      <p:sp>
        <p:nvSpPr>
          <p:cNvPr id="6" name="TextBox 5"/>
          <p:cNvSpPr txBox="1"/>
          <p:nvPr/>
        </p:nvSpPr>
        <p:spPr>
          <a:xfrm>
            <a:off x="6052458" y="70803"/>
            <a:ext cx="2943498" cy="523220"/>
          </a:xfrm>
          <a:prstGeom prst="rect">
            <a:avLst/>
          </a:prstGeom>
          <a:noFill/>
        </p:spPr>
        <p:txBody>
          <a:bodyPr wrap="square" rtlCol="0">
            <a:spAutoFit/>
          </a:bodyPr>
          <a:lstStyle/>
          <a:p>
            <a:pPr algn="r"/>
            <a:r>
              <a:rPr lang="en-GB" sz="2800" i="1" dirty="0">
                <a:solidFill>
                  <a:prstClr val="white"/>
                </a:solidFill>
                <a:latin typeface="Museo 500"/>
              </a:rPr>
              <a:t>#</a:t>
            </a:r>
            <a:r>
              <a:rPr lang="en-GB" sz="2800" i="1" dirty="0" err="1">
                <a:solidFill>
                  <a:prstClr val="white"/>
                </a:solidFill>
                <a:latin typeface="Museo 500"/>
              </a:rPr>
              <a:t>EdScotTLP</a:t>
            </a:r>
            <a:endParaRPr lang="en-GB" sz="2800" i="1" dirty="0">
              <a:solidFill>
                <a:prstClr val="white"/>
              </a:solidFill>
              <a:latin typeface="Museo 50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54758"/>
          <a:stretch/>
        </p:blipFill>
        <p:spPr>
          <a:xfrm>
            <a:off x="478998" y="116495"/>
            <a:ext cx="2398432" cy="955056"/>
          </a:xfrm>
          <a:prstGeom prst="rect">
            <a:avLst/>
          </a:prstGeom>
        </p:spPr>
      </p:pic>
    </p:spTree>
    <p:extLst>
      <p:ext uri="{BB962C8B-B14F-4D97-AF65-F5344CB8AC3E}">
        <p14:creationId xmlns:p14="http://schemas.microsoft.com/office/powerpoint/2010/main" val="842746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0E9E2A0-88AD-E449-95B1-6687D21CE944}"/>
              </a:ext>
            </a:extLst>
          </p:cNvPr>
          <p:cNvPicPr>
            <a:picLocks noChangeAspect="1"/>
          </p:cNvPicPr>
          <p:nvPr/>
        </p:nvPicPr>
        <p:blipFill rotWithShape="1">
          <a:blip r:embed="rId3"/>
          <a:srcRect l="34219" t="9091" r="12705" b="-1"/>
          <a:stretch/>
        </p:blipFill>
        <p:spPr>
          <a:xfrm>
            <a:off x="20" y="584909"/>
            <a:ext cx="4288957"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8" name="Freeform: Shape 7">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881964" y="585526"/>
            <a:ext cx="6262036"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extBox 1"/>
          <p:cNvSpPr txBox="1"/>
          <p:nvPr/>
        </p:nvSpPr>
        <p:spPr>
          <a:xfrm>
            <a:off x="4255310" y="1408814"/>
            <a:ext cx="4262326" cy="223527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700" i="1">
                <a:solidFill>
                  <a:srgbClr val="FFFFFF"/>
                </a:solidFill>
                <a:latin typeface="+mj-lt"/>
                <a:ea typeface="+mj-ea"/>
                <a:cs typeface="+mj-cs"/>
              </a:rPr>
              <a:t>Past</a:t>
            </a:r>
          </a:p>
        </p:txBody>
      </p:sp>
    </p:spTree>
    <p:extLst>
      <p:ext uri="{BB962C8B-B14F-4D97-AF65-F5344CB8AC3E}">
        <p14:creationId xmlns:p14="http://schemas.microsoft.com/office/powerpoint/2010/main" val="58957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71525" y="1967266"/>
            <a:ext cx="1971675" cy="2547257"/>
          </a:xfrm>
          <a:prstGeom prst="rect">
            <a:avLst/>
          </a:prstGeom>
          <a:noFill/>
        </p:spPr>
        <p:txBody>
          <a:bodyPr vert="horz" lIns="91440" tIns="45720" rIns="91440" bIns="45720" rtlCol="0" anchor="ctr">
            <a:normAutofit/>
          </a:bodyPr>
          <a:lstStyle/>
          <a:p>
            <a:pPr algn="ctr" defTabSz="914400">
              <a:lnSpc>
                <a:spcPct val="90000"/>
              </a:lnSpc>
              <a:spcBef>
                <a:spcPct val="0"/>
              </a:spcBef>
              <a:spcAft>
                <a:spcPts val="600"/>
              </a:spcAft>
            </a:pPr>
            <a:r>
              <a:rPr lang="en-US" sz="3100" i="1" kern="1200">
                <a:solidFill>
                  <a:srgbClr val="FFFFFF"/>
                </a:solidFill>
                <a:latin typeface="+mj-lt"/>
                <a:ea typeface="+mj-ea"/>
                <a:cs typeface="+mj-cs"/>
              </a:rPr>
              <a:t>Present</a:t>
            </a:r>
          </a:p>
        </p:txBody>
      </p:sp>
      <p:pic>
        <p:nvPicPr>
          <p:cNvPr id="3" name="Picture 3">
            <a:extLst>
              <a:ext uri="{FF2B5EF4-FFF2-40B4-BE49-F238E27FC236}">
                <a16:creationId xmlns:a16="http://schemas.microsoft.com/office/drawing/2014/main" id="{91A005EC-730A-DF41-83D9-396B31159376}"/>
              </a:ext>
            </a:extLst>
          </p:cNvPr>
          <p:cNvPicPr>
            <a:picLocks noChangeAspect="1"/>
          </p:cNvPicPr>
          <p:nvPr/>
        </p:nvPicPr>
        <p:blipFill>
          <a:blip r:embed="rId3"/>
          <a:stretch>
            <a:fillRect/>
          </a:stretch>
        </p:blipFill>
        <p:spPr>
          <a:xfrm>
            <a:off x="3582987" y="1520764"/>
            <a:ext cx="5085525" cy="3814143"/>
          </a:xfrm>
          <a:prstGeom prst="rect">
            <a:avLst/>
          </a:prstGeom>
        </p:spPr>
      </p:pic>
    </p:spTree>
    <p:extLst>
      <p:ext uri="{BB962C8B-B14F-4D97-AF65-F5344CB8AC3E}">
        <p14:creationId xmlns:p14="http://schemas.microsoft.com/office/powerpoint/2010/main" val="1797901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E4A6722-DC4E-E84D-8B18-FC4C3B2F93D6}"/>
              </a:ext>
            </a:extLst>
          </p:cNvPr>
          <p:cNvPicPr>
            <a:picLocks noChangeAspect="1"/>
          </p:cNvPicPr>
          <p:nvPr/>
        </p:nvPicPr>
        <p:blipFill rotWithShape="1">
          <a:blip r:embed="rId3"/>
          <a:srcRect l="32984" t="9091" r="13940" b="-1"/>
          <a:stretch/>
        </p:blipFill>
        <p:spPr>
          <a:xfrm>
            <a:off x="20" y="584909"/>
            <a:ext cx="4288957"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8" name="Freeform: Shape 7">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881964" y="585526"/>
            <a:ext cx="6262036"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extBox 1"/>
          <p:cNvSpPr txBox="1"/>
          <p:nvPr/>
        </p:nvSpPr>
        <p:spPr>
          <a:xfrm>
            <a:off x="4255310" y="1408814"/>
            <a:ext cx="4262326" cy="223527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700" i="1">
                <a:solidFill>
                  <a:srgbClr val="FFFFFF"/>
                </a:solidFill>
                <a:latin typeface="+mj-lt"/>
                <a:ea typeface="+mj-ea"/>
                <a:cs typeface="+mj-cs"/>
              </a:rPr>
              <a:t>Future</a:t>
            </a:r>
          </a:p>
        </p:txBody>
      </p:sp>
    </p:spTree>
    <p:extLst>
      <p:ext uri="{BB962C8B-B14F-4D97-AF65-F5344CB8AC3E}">
        <p14:creationId xmlns:p14="http://schemas.microsoft.com/office/powerpoint/2010/main" val="1108371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1725</TotalTime>
  <Words>277</Words>
  <Application>Microsoft Office PowerPoint</Application>
  <PresentationFormat>On-screen Show (4:3)</PresentationFormat>
  <Paragraphs>18</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PowerPoint Presentation</vt:lpstr>
      <vt:lpstr>PowerPoint Presentation</vt:lpstr>
      <vt:lpstr>PowerPoint Presentation</vt:lpstr>
      <vt:lpstr>PowerPoint Presentation</vt:lpstr>
    </vt:vector>
  </TitlesOfParts>
  <Company>MadeBrave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Rennie</dc:creator>
  <cp:lastModifiedBy>Miss Crickett</cp:lastModifiedBy>
  <cp:revision>237</cp:revision>
  <dcterms:created xsi:type="dcterms:W3CDTF">2015-04-21T14:49:35Z</dcterms:created>
  <dcterms:modified xsi:type="dcterms:W3CDTF">2021-06-03T20:42:12Z</dcterms:modified>
</cp:coreProperties>
</file>