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  <a:srgbClr val="99FF33"/>
    <a:srgbClr val="FA5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18" autoAdjust="0"/>
    <p:restoredTop sz="94660"/>
  </p:normalViewPr>
  <p:slideViewPr>
    <p:cSldViewPr snapToGrid="0">
      <p:cViewPr varScale="1">
        <p:scale>
          <a:sx n="50" d="100"/>
          <a:sy n="50" d="100"/>
        </p:scale>
        <p:origin x="23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37476B-6C4A-4BBE-A0C7-AF55517CF395}" type="datetimeFigureOut">
              <a:rPr lang="en-GB" smtClean="0"/>
              <a:t>15/09/2016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B19E1E-AEEA-4238-9ADE-A9D0263FDC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857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19E1E-AEEA-4238-9ADE-A9D0263FDC2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089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953F-5217-422B-A68A-32E13D3586FD}" type="datetimeFigureOut">
              <a:rPr lang="en-GB" smtClean="0"/>
              <a:t>15/09/2016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ED70-4F33-4704-A22F-3DEA413181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601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953F-5217-422B-A68A-32E13D3586FD}" type="datetimeFigureOut">
              <a:rPr lang="en-GB" smtClean="0"/>
              <a:t>15/09/2016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ED70-4F33-4704-A22F-3DEA413181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09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953F-5217-422B-A68A-32E13D3586FD}" type="datetimeFigureOut">
              <a:rPr lang="en-GB" smtClean="0"/>
              <a:t>15/09/2016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ED70-4F33-4704-A22F-3DEA413181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613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953F-5217-422B-A68A-32E13D3586FD}" type="datetimeFigureOut">
              <a:rPr lang="en-GB" smtClean="0"/>
              <a:t>15/09/2016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ED70-4F33-4704-A22F-3DEA413181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843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953F-5217-422B-A68A-32E13D3586FD}" type="datetimeFigureOut">
              <a:rPr lang="en-GB" smtClean="0"/>
              <a:t>15/09/2016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ED70-4F33-4704-A22F-3DEA413181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210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953F-5217-422B-A68A-32E13D3586FD}" type="datetimeFigureOut">
              <a:rPr lang="en-GB" smtClean="0"/>
              <a:t>15/09/2016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ED70-4F33-4704-A22F-3DEA413181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85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953F-5217-422B-A68A-32E13D3586FD}" type="datetimeFigureOut">
              <a:rPr lang="en-GB" smtClean="0"/>
              <a:t>15/09/2016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ED70-4F33-4704-A22F-3DEA413181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320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953F-5217-422B-A68A-32E13D3586FD}" type="datetimeFigureOut">
              <a:rPr lang="en-GB" smtClean="0"/>
              <a:t>15/09/2016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ED70-4F33-4704-A22F-3DEA413181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249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953F-5217-422B-A68A-32E13D3586FD}" type="datetimeFigureOut">
              <a:rPr lang="en-GB" smtClean="0"/>
              <a:t>15/09/2016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ED70-4F33-4704-A22F-3DEA413181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598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953F-5217-422B-A68A-32E13D3586FD}" type="datetimeFigureOut">
              <a:rPr lang="en-GB" smtClean="0"/>
              <a:t>15/09/2016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ED70-4F33-4704-A22F-3DEA413181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942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953F-5217-422B-A68A-32E13D3586FD}" type="datetimeFigureOut">
              <a:rPr lang="en-GB" smtClean="0"/>
              <a:t>15/09/2016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ED70-4F33-4704-A22F-3DEA413181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837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A953F-5217-422B-A68A-32E13D3586FD}" type="datetimeFigureOut">
              <a:rPr lang="en-GB" smtClean="0"/>
              <a:t>15/09/2016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EED70-4F33-4704-A22F-3DEA413181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6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18" y="251914"/>
            <a:ext cx="6325887" cy="894807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59837" y="2463282"/>
            <a:ext cx="2127379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5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give up!</a:t>
            </a:r>
          </a:p>
          <a:p>
            <a:endParaRPr lang="en-GB" sz="14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50" dirty="0">
                <a:solidFill>
                  <a:srgbClr val="FA5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can’t do it!</a:t>
            </a:r>
          </a:p>
          <a:p>
            <a:endParaRPr lang="en-GB" sz="14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5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making mistakes, people will think I’m rubbish</a:t>
            </a:r>
          </a:p>
          <a:p>
            <a:endParaRPr lang="en-GB" sz="14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5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tough, I’ll look for what I know is easy instead.</a:t>
            </a:r>
          </a:p>
          <a:p>
            <a:endParaRPr lang="en-GB" sz="14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50" dirty="0">
                <a:solidFill>
                  <a:srgbClr val="99FF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feels risky, I may not look good if I make a mistake.</a:t>
            </a:r>
          </a:p>
          <a:p>
            <a:endParaRPr lang="en-GB" sz="14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5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safe, I’ve done this well before</a:t>
            </a:r>
            <a:r>
              <a:rPr lang="en-GB" sz="145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phew!</a:t>
            </a:r>
            <a:endParaRPr lang="en-GB" sz="145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50" dirty="0">
              <a:solidFill>
                <a:srgbClr val="00FF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50" dirty="0">
                <a:solidFill>
                  <a:srgbClr val="00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like it here because it’s easy.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98508" y="2463282"/>
            <a:ext cx="2127379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5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can’t do it… YET!</a:t>
            </a:r>
          </a:p>
          <a:p>
            <a:endParaRPr lang="en-GB" sz="145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50">
                <a:solidFill>
                  <a:srgbClr val="FA5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I’ll keep trying harder</a:t>
            </a:r>
          </a:p>
          <a:p>
            <a:endParaRPr lang="en-GB" sz="145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5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making mistakes but I’m learning.</a:t>
            </a:r>
          </a:p>
          <a:p>
            <a:endParaRPr lang="en-GB" sz="145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5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5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getting better.</a:t>
            </a:r>
          </a:p>
          <a:p>
            <a:endParaRPr lang="en-GB" sz="145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5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5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50">
                <a:solidFill>
                  <a:srgbClr val="99FF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It’s still tough but I won’t give up.</a:t>
            </a:r>
          </a:p>
          <a:p>
            <a:endParaRPr lang="en-GB" sz="145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5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5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am I doing? What can I do to get even better?</a:t>
            </a:r>
          </a:p>
          <a:p>
            <a:endParaRPr lang="en-GB" sz="145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50">
                <a:solidFill>
                  <a:srgbClr val="00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I still need to practice to be my best?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000" dirty="0"/>
              <a:t>© Frith Sykes Ltd 2016</a:t>
            </a:r>
          </a:p>
          <a:p>
            <a:r>
              <a:rPr lang="en-GB" sz="1000" dirty="0"/>
              <a:t>www.frithsykes.com</a:t>
            </a:r>
          </a:p>
        </p:txBody>
      </p:sp>
    </p:spTree>
    <p:extLst>
      <p:ext uri="{BB962C8B-B14F-4D97-AF65-F5344CB8AC3E}">
        <p14:creationId xmlns:p14="http://schemas.microsoft.com/office/powerpoint/2010/main" val="2374307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18270</TotalTime>
  <Words>131</Words>
  <Application>Microsoft Office PowerPoint</Application>
  <PresentationFormat>A4 Paper (210x297 mm)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States of Guernsey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Mare High</dc:title>
  <dc:creator>Frith, Jeremy</dc:creator>
  <cp:lastModifiedBy>Eleanor Graff</cp:lastModifiedBy>
  <cp:revision>5</cp:revision>
  <dcterms:created xsi:type="dcterms:W3CDTF">2016-09-02T17:38:25Z</dcterms:created>
  <dcterms:modified xsi:type="dcterms:W3CDTF">2016-09-15T11:47:18Z</dcterms:modified>
</cp:coreProperties>
</file>