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852A5-A089-49B6-81C9-7BE0475624AA}" type="datetimeFigureOut">
              <a:rPr lang="en-GB" smtClean="0"/>
              <a:pPr/>
              <a:t>25/04/2019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85FDD-D232-497B-B207-5BEE5F1C5B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288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85FDD-D232-497B-B207-5BEE5F1C5B6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D98A-83D0-4E16-9412-27533FD021A6}" type="datetimeFigureOut">
              <a:rPr lang="en-GB" smtClean="0"/>
              <a:pPr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D20-F9FB-4B27-BBE7-5B93774FAD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D98A-83D0-4E16-9412-27533FD021A6}" type="datetimeFigureOut">
              <a:rPr lang="en-GB" smtClean="0"/>
              <a:pPr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D20-F9FB-4B27-BBE7-5B93774FAD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D98A-83D0-4E16-9412-27533FD021A6}" type="datetimeFigureOut">
              <a:rPr lang="en-GB" smtClean="0"/>
              <a:pPr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D20-F9FB-4B27-BBE7-5B93774FAD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D98A-83D0-4E16-9412-27533FD021A6}" type="datetimeFigureOut">
              <a:rPr lang="en-GB" smtClean="0"/>
              <a:pPr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D20-F9FB-4B27-BBE7-5B93774FAD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D98A-83D0-4E16-9412-27533FD021A6}" type="datetimeFigureOut">
              <a:rPr lang="en-GB" smtClean="0"/>
              <a:pPr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D20-F9FB-4B27-BBE7-5B93774FAD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D98A-83D0-4E16-9412-27533FD021A6}" type="datetimeFigureOut">
              <a:rPr lang="en-GB" smtClean="0"/>
              <a:pPr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D20-F9FB-4B27-BBE7-5B93774FAD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D98A-83D0-4E16-9412-27533FD021A6}" type="datetimeFigureOut">
              <a:rPr lang="en-GB" smtClean="0"/>
              <a:pPr/>
              <a:t>25/04/2019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D20-F9FB-4B27-BBE7-5B93774FAD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D98A-83D0-4E16-9412-27533FD021A6}" type="datetimeFigureOut">
              <a:rPr lang="en-GB" smtClean="0"/>
              <a:pPr/>
              <a:t>25/04/2019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D20-F9FB-4B27-BBE7-5B93774FAD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D98A-83D0-4E16-9412-27533FD021A6}" type="datetimeFigureOut">
              <a:rPr lang="en-GB" smtClean="0"/>
              <a:pPr/>
              <a:t>25/04/2019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D20-F9FB-4B27-BBE7-5B93774FAD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D98A-83D0-4E16-9412-27533FD021A6}" type="datetimeFigureOut">
              <a:rPr lang="en-GB" smtClean="0"/>
              <a:pPr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D20-F9FB-4B27-BBE7-5B93774FAD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D98A-83D0-4E16-9412-27533FD021A6}" type="datetimeFigureOut">
              <a:rPr lang="en-GB" smtClean="0"/>
              <a:pPr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D20-F9FB-4B27-BBE7-5B93774FAD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D98A-83D0-4E16-9412-27533FD021A6}" type="datetimeFigureOut">
              <a:rPr lang="en-GB" smtClean="0"/>
              <a:pPr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DD20-F9FB-4B27-BBE7-5B93774FAD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wm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2500" dirty="0" smtClean="0"/>
              <a:t>P1 and Nursery Joint Active</a:t>
            </a:r>
            <a:br>
              <a:rPr lang="en-GB" sz="2500" dirty="0" smtClean="0"/>
            </a:br>
            <a:r>
              <a:rPr lang="en-GB" sz="2500" dirty="0" smtClean="0"/>
              <a:t>Learning </a:t>
            </a:r>
            <a:r>
              <a:rPr lang="en-GB" sz="2500" dirty="0"/>
              <a:t> </a:t>
            </a:r>
            <a:r>
              <a:rPr lang="en-GB" sz="2500" dirty="0" smtClean="0"/>
              <a:t> Project  2019</a:t>
            </a:r>
            <a:br>
              <a:rPr lang="en-GB" sz="2500" dirty="0" smtClean="0"/>
            </a:br>
            <a:r>
              <a:rPr lang="en-GB" sz="4800" dirty="0" smtClean="0"/>
              <a:t>EXPLORERS</a:t>
            </a:r>
            <a:endParaRPr lang="en-GB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 descr="C:\Users\062KCameron.SCH\AppData\Local\Microsoft\Windows\Temporary Internet Files\Content.IE5\Z1DEW1XJ\DaveExplorer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73016"/>
            <a:ext cx="4000500" cy="3038475"/>
          </a:xfrm>
          <a:prstGeom prst="rect">
            <a:avLst/>
          </a:prstGeom>
          <a:noFill/>
        </p:spPr>
      </p:pic>
      <p:pic>
        <p:nvPicPr>
          <p:cNvPr id="1028" name="Picture 4" descr="C:\Users\062KCameron.SCH\AppData\Local\Microsoft\Windows\Temporary Internet Files\Content.IE5\ZX9F2VX0\smiling_lizard_by_chasm03-d59lwsa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8663" y="1435100"/>
            <a:ext cx="9525" cy="9525"/>
          </a:xfrm>
          <a:prstGeom prst="rect">
            <a:avLst/>
          </a:prstGeom>
          <a:noFill/>
        </p:spPr>
      </p:pic>
      <p:pic>
        <p:nvPicPr>
          <p:cNvPr id="1029" name="Picture 5" descr="C:\Users\062KCameron.SCH\AppData\Local\Microsoft\Windows\Temporary Internet Files\Content.IE5\Z1DEW1XJ\smiling_lizard_by_chasm03-d59lwsa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</p:spPr>
      </p:pic>
      <p:pic>
        <p:nvPicPr>
          <p:cNvPr id="1030" name="Picture 6" descr="C:\Users\062KCameron.SCH\AppData\Local\Microsoft\Windows\Temporary Internet Files\Content.IE5\Z1DEW1XJ\lizard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052736"/>
            <a:ext cx="1440160" cy="1440160"/>
          </a:xfrm>
          <a:prstGeom prst="rect">
            <a:avLst/>
          </a:prstGeom>
          <a:noFill/>
        </p:spPr>
      </p:pic>
      <p:pic>
        <p:nvPicPr>
          <p:cNvPr id="1031" name="Picture 7" descr="C:\Users\062KCameron.SCH\AppData\Local\Microsoft\Windows\Temporary Internet Files\Content.IE5\Z1DEW1XJ\3574be15-8b60-46d4-aed5-a2d6fa10653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88640"/>
            <a:ext cx="1561755" cy="1332698"/>
          </a:xfrm>
          <a:prstGeom prst="rect">
            <a:avLst/>
          </a:prstGeom>
          <a:noFill/>
        </p:spPr>
      </p:pic>
      <p:pic>
        <p:nvPicPr>
          <p:cNvPr id="1033" name="Picture 9" descr="C:\Users\062KCameron.SCH\AppData\Local\Microsoft\Windows\Temporary Internet Files\Content.IE5\ZX9F2VX0\Cartoon-Bee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924944"/>
            <a:ext cx="737916" cy="526635"/>
          </a:xfrm>
          <a:prstGeom prst="rect">
            <a:avLst/>
          </a:prstGeom>
          <a:noFill/>
        </p:spPr>
      </p:pic>
      <p:pic>
        <p:nvPicPr>
          <p:cNvPr id="1034" name="Picture 10" descr="C:\Users\062KCameron.SCH\AppData\Local\Microsoft\Windows\Temporary Internet Files\Content.IE5\Z1DEW1XJ\bee2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</p:spPr>
      </p:pic>
      <p:pic>
        <p:nvPicPr>
          <p:cNvPr id="1035" name="Picture 11" descr="C:\Users\062KCameron.SCH\AppData\Local\Microsoft\Windows\Temporary Internet Files\Content.IE5\GHCX9XLV\bee2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</p:spPr>
      </p:pic>
      <p:pic>
        <p:nvPicPr>
          <p:cNvPr id="1036" name="Picture 12" descr="C:\Users\062KCameron.SCH\AppData\Local\Microsoft\Windows\Temporary Internet Files\Content.IE5\ZX9F2VX0\141060827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04664"/>
            <a:ext cx="1835696" cy="1198672"/>
          </a:xfrm>
          <a:prstGeom prst="rect">
            <a:avLst/>
          </a:prstGeom>
          <a:noFill/>
        </p:spPr>
      </p:pic>
      <p:pic>
        <p:nvPicPr>
          <p:cNvPr id="1037" name="Picture 13" descr="C:\Users\062KCameron.SCH\AppData\Local\Microsoft\Windows\Temporary Internet Files\Content.IE5\QUTT6YGH\3465290535_2af8889feb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348880"/>
            <a:ext cx="1524000" cy="938784"/>
          </a:xfrm>
          <a:prstGeom prst="rect">
            <a:avLst/>
          </a:prstGeom>
          <a:noFill/>
        </p:spPr>
      </p:pic>
      <p:pic>
        <p:nvPicPr>
          <p:cNvPr id="1038" name="Picture 14" descr="C:\Users\062KCameron.SCH\AppData\Local\Microsoft\Windows\Temporary Internet Files\Content.IE5\Z1DEW1XJ\Fisherman[1]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437112"/>
            <a:ext cx="2133600" cy="1171575"/>
          </a:xfrm>
          <a:prstGeom prst="rect">
            <a:avLst/>
          </a:prstGeom>
          <a:noFill/>
        </p:spPr>
      </p:pic>
      <p:pic>
        <p:nvPicPr>
          <p:cNvPr id="1040" name="Picture 16" descr="C:\Users\062KCameron.SCH\AppData\Local\Microsoft\Windows\Temporary Internet Files\Content.IE5\Z1DEW1XJ\stock-vector-shark-color-icon-vector-illustration-on-white-212191321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4653136"/>
            <a:ext cx="509016" cy="457200"/>
          </a:xfrm>
          <a:prstGeom prst="rect">
            <a:avLst/>
          </a:prstGeom>
          <a:noFill/>
        </p:spPr>
      </p:pic>
      <p:pic>
        <p:nvPicPr>
          <p:cNvPr id="1042" name="Picture 18" descr="C:\Users\062KCameron.SCH\AppData\Local\Microsoft\Windows\Temporary Internet Files\Content.IE5\Z1DEW1XJ\shark_tattoo_by_balsavor-d42sfjd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</p:spPr>
      </p:pic>
      <p:pic>
        <p:nvPicPr>
          <p:cNvPr id="1044" name="Picture 20" descr="C:\Users\062KCameron.SCH\AppData\Local\Microsoft\Windows\Temporary Internet Files\Content.IE5\GHCX9XLV\16213-illustration-of-a-shark-pv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356396">
            <a:off x="1260227" y="5751101"/>
            <a:ext cx="1894033" cy="634033"/>
          </a:xfrm>
          <a:prstGeom prst="rect">
            <a:avLst/>
          </a:prstGeom>
          <a:noFill/>
        </p:spPr>
      </p:pic>
      <p:pic>
        <p:nvPicPr>
          <p:cNvPr id="1046" name="Picture 22" descr="C:\Users\062KCameron.SCH\AppData\Local\Microsoft\Windows\Temporary Internet Files\Content.IE5\GHCX9XLV\Kłoda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3861048"/>
            <a:ext cx="2033413" cy="749821"/>
          </a:xfrm>
          <a:prstGeom prst="rect">
            <a:avLst/>
          </a:prstGeom>
          <a:noFill/>
        </p:spPr>
      </p:pic>
      <p:pic>
        <p:nvPicPr>
          <p:cNvPr id="1048" name="Picture 24" descr="C:\Users\062KCameron.SCH\AppData\Local\Microsoft\Windows\Temporary Internet Files\Content.IE5\Z1DEW1XJ\clipart0063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476672"/>
            <a:ext cx="1006872" cy="740347"/>
          </a:xfrm>
          <a:prstGeom prst="rect">
            <a:avLst/>
          </a:prstGeom>
          <a:noFill/>
        </p:spPr>
      </p:pic>
      <p:pic>
        <p:nvPicPr>
          <p:cNvPr id="1051" name="Picture 27" descr="C:\Users\062KCameron.SCH\AppData\Local\Microsoft\Windows\Temporary Internet Files\Content.IE5\GHCX9XLV\R11_-_Plant_and_Rocks_-_0053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39224" y="5877272"/>
            <a:ext cx="1304776" cy="770808"/>
          </a:xfrm>
          <a:prstGeom prst="rect">
            <a:avLst/>
          </a:prstGeom>
          <a:noFill/>
        </p:spPr>
      </p:pic>
      <p:pic>
        <p:nvPicPr>
          <p:cNvPr id="1052" name="Picture 28" descr="C:\Users\062KCameron.SCH\AppData\Local\Microsoft\Windows\Temporary Internet Files\Content.IE5\GHCX9XLV\141164230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6376" y="4437112"/>
            <a:ext cx="1042196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We’ll have to forage for food!</a:t>
            </a:r>
            <a:endParaRPr lang="en-GB" dirty="0"/>
          </a:p>
        </p:txBody>
      </p:sp>
      <p:pic>
        <p:nvPicPr>
          <p:cNvPr id="5122" name="Picture 2" descr="C:\Users\062KCameron\AppData\Local\Microsoft\Windows\Temporary Internet Files\Content.IE5\ABVTDBOG\app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99197"/>
            <a:ext cx="1898973" cy="1742838"/>
          </a:xfrm>
          <a:prstGeom prst="rect">
            <a:avLst/>
          </a:prstGeom>
          <a:noFill/>
        </p:spPr>
      </p:pic>
      <p:pic>
        <p:nvPicPr>
          <p:cNvPr id="5123" name="Picture 3" descr="C:\Users\062KCameron\AppData\Local\Microsoft\Windows\Temporary Internet Files\Content.IE5\4XS4H775\Bananas__74698_zoom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96752"/>
            <a:ext cx="3166046" cy="2688704"/>
          </a:xfrm>
          <a:prstGeom prst="rect">
            <a:avLst/>
          </a:prstGeom>
          <a:noFill/>
        </p:spPr>
      </p:pic>
      <p:pic>
        <p:nvPicPr>
          <p:cNvPr id="5124" name="Picture 4" descr="C:\Users\062KCameron\AppData\Local\Microsoft\Windows\Temporary Internet Files\Content.IE5\A2ENU6O4\110923_strawberri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268760"/>
            <a:ext cx="1871996" cy="1988840"/>
          </a:xfrm>
          <a:prstGeom prst="rect">
            <a:avLst/>
          </a:prstGeom>
          <a:noFill/>
        </p:spPr>
      </p:pic>
      <p:pic>
        <p:nvPicPr>
          <p:cNvPr id="5125" name="Picture 5" descr="C:\Users\062KCameron\AppData\Local\Microsoft\Windows\Temporary Internet Files\Content.IE5\A2ENU6O4\Raspberries0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2771800" cy="1848444"/>
          </a:xfrm>
          <a:prstGeom prst="rect">
            <a:avLst/>
          </a:prstGeom>
          <a:noFill/>
        </p:spPr>
      </p:pic>
      <p:pic>
        <p:nvPicPr>
          <p:cNvPr id="5127" name="Picture 7" descr="C:\Users\062KCameron\AppData\Local\Microsoft\Windows\Temporary Internet Files\Content.IE5\4XS4H775\blueberries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573016"/>
            <a:ext cx="2553072" cy="1914804"/>
          </a:xfrm>
          <a:prstGeom prst="rect">
            <a:avLst/>
          </a:prstGeom>
          <a:noFill/>
        </p:spPr>
      </p:pic>
      <p:pic>
        <p:nvPicPr>
          <p:cNvPr id="5128" name="Picture 8" descr="C:\Users\062KCameron\AppData\Local\Microsoft\Windows\Temporary Internet Files\Content.IE5\A2ENU6O4\oranges-vitamin-c-lg[1]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645024"/>
            <a:ext cx="2285486" cy="178864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39752" y="6237312"/>
            <a:ext cx="625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That’s more like it!!!                               We’ll be cooking explorers!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653136"/>
            <a:ext cx="7704856" cy="12241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We’ll be going on a sea voyage!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31160">
            <a:off x="544593" y="643919"/>
            <a:ext cx="3805014" cy="265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01317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 we’ll be telling the exciting story of where we went, what happened and what we discovered!</a:t>
            </a:r>
            <a:endParaRPr lang="en-GB" dirty="0"/>
          </a:p>
        </p:txBody>
      </p:sp>
      <p:pic>
        <p:nvPicPr>
          <p:cNvPr id="3076" name="Picture 4" descr="C:\Users\kate-\AppData\Local\Microsoft\Windows\INetCache\IE\3R1YX9AC\3465290535_2af8889fe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1225">
            <a:off x="5364505" y="676397"/>
            <a:ext cx="3321149" cy="204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ate-\AppData\Local\Microsoft\Windows\INetCache\IE\3R1YX9AC\hobotnic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60810"/>
            <a:ext cx="1230437" cy="136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kate-\AppData\Local\Microsoft\Windows\INetCache\IE\AI7URSBV\nick_pinguins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9075"/>
            <a:ext cx="1989257" cy="153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kate-\AppData\Local\Microsoft\Windows\INetCache\IE\AI7URSBV\herly_the_sandbar_shark_by_zavraan-d4g53eh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233" y="5659507"/>
            <a:ext cx="2118921" cy="9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kate-\AppData\Local\Microsoft\Windows\INetCache\IE\UQQFPF8K\Soñar-con-un-Tsunami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23170"/>
            <a:ext cx="1547664" cy="10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kate-\AppData\Local\Microsoft\Windows\INetCache\IE\3R1YX9AC\91px-Lightning--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23170"/>
            <a:ext cx="866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 next week…..we are off to </a:t>
            </a:r>
            <a:r>
              <a:rPr lang="en-GB" dirty="0" err="1" smtClean="0"/>
              <a:t>Orcadia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will need proper clothes because explorers go out in all weathers.</a:t>
            </a:r>
          </a:p>
          <a:p>
            <a:r>
              <a:rPr lang="en-GB" dirty="0" smtClean="0"/>
              <a:t>This means            and                 or               - if its wet       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Or                     and                 </a:t>
            </a:r>
            <a:r>
              <a:rPr lang="en-GB" dirty="0"/>
              <a:t> </a:t>
            </a:r>
            <a:r>
              <a:rPr lang="en-GB" dirty="0" smtClean="0"/>
              <a:t>         if it’s sunny!</a:t>
            </a:r>
            <a:endParaRPr lang="en-GB" dirty="0"/>
          </a:p>
        </p:txBody>
      </p:sp>
      <p:pic>
        <p:nvPicPr>
          <p:cNvPr id="4098" name="Picture 2" descr="C:\Users\kate-\AppData\Local\Microsoft\Windows\INetCache\IE\UQQFPF8K\stock-vector-rain-boots-2832115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3847" y="2718148"/>
            <a:ext cx="1136366" cy="10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te-\AppData\Local\Microsoft\Windows\INetCache\IE\3R1YX9AC\rain-suit-childrens-150x1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235" y="251411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ate-\AppData\Local\Microsoft\Windows\INetCache\IE\AI7URSBV\60e5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6724" y="2323539"/>
            <a:ext cx="1303412" cy="15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ate-\AppData\Local\Microsoft\Windows\INetCache\IE\KAJ91FX7\SunSmarties_SunHat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641" y="4787824"/>
            <a:ext cx="1644191" cy="164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ate-\AppData\Local\Microsoft\Windows\INetCache\IE\AI7URSBV\CC-700x42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0213" y="5049188"/>
            <a:ext cx="2436357" cy="146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3587" y="3275285"/>
            <a:ext cx="512298" cy="53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kate-\AppData\Local\Microsoft\Windows\INetCache\IE\3R1YX9AC\suncartoon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15699"/>
            <a:ext cx="751455" cy="69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2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3861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 are going to work together outdoors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are going to learn and do exciting things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ARE GOING TO HAVE FUN!!!</a:t>
            </a:r>
            <a:endParaRPr lang="en-GB" dirty="0"/>
          </a:p>
        </p:txBody>
      </p:sp>
      <p:pic>
        <p:nvPicPr>
          <p:cNvPr id="5122" name="Picture 2" descr="C:\Users\kate-\AppData\Local\Microsoft\Windows\INetCache\IE\3R1YX9AC\wink-smile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21145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ate-\AppData\Local\Microsoft\Windows\INetCache\IE\3R1YX9AC\Felled_pine_tree_logs_at_Hatfield_Broad_Oak,_Essex,_England_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619672" cy="12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ate-\AppData\Local\Microsoft\Windows\INetCache\IE\AI7URSBV\tire_PNG1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32" y="260648"/>
            <a:ext cx="1067199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kate-\AppData\Local\Microsoft\Windows\INetCache\IE\3R1YX9AC\rope_PNG1812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248" y="4123150"/>
            <a:ext cx="4572000" cy="27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kate-\AppData\Local\Microsoft\Windows\INetCache\IE\3R1YX9AC\Fruit_tart_with_kiwi,_peach,_and_raspberry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60647"/>
            <a:ext cx="1069343" cy="7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kate-\AppData\Local\Microsoft\Windows\INetCache\IE\AI7URSBV\boat_at_sea_by_acrogenesis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5679" y="5508821"/>
            <a:ext cx="1647473" cy="12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kate-\AppData\Local\Microsoft\Windows\INetCache\IE\KAJ91FX7\081283_914f75a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47" y="5085184"/>
            <a:ext cx="1950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88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 explorer?</a:t>
            </a:r>
            <a:endParaRPr lang="en-GB" dirty="0"/>
          </a:p>
        </p:txBody>
      </p:sp>
      <p:pic>
        <p:nvPicPr>
          <p:cNvPr id="2051" name="Picture 3" descr="C:\Users\062KCameron.SCH\AppData\Local\Microsoft\Windows\Temporary Internet Files\Content.IE5\QUTT6YGH\A_large_blank_world_map_with_oceans_marked_in_blue-edite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04650">
            <a:off x="285874" y="2296453"/>
            <a:ext cx="2746381" cy="1363425"/>
          </a:xfrm>
          <a:prstGeom prst="rect">
            <a:avLst/>
          </a:prstGeom>
          <a:noFill/>
        </p:spPr>
      </p:pic>
      <p:pic>
        <p:nvPicPr>
          <p:cNvPr id="2052" name="Picture 4" descr="C:\Users\062KCameron.SCH\AppData\Local\Microsoft\Windows\Temporary Internet Files\Content.IE5\GHCX9XLV\magnifying-glass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24744"/>
            <a:ext cx="3055070" cy="3055070"/>
          </a:xfrm>
          <a:prstGeom prst="rect">
            <a:avLst/>
          </a:prstGeom>
          <a:noFill/>
        </p:spPr>
      </p:pic>
      <p:pic>
        <p:nvPicPr>
          <p:cNvPr id="2053" name="Picture 5" descr="C:\Users\062KCameron.SCH\AppData\Local\Microsoft\Windows\Temporary Internet Files\Content.IE5\GHCX9XLV\binocular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365104"/>
            <a:ext cx="1954936" cy="1805777"/>
          </a:xfrm>
          <a:prstGeom prst="rect">
            <a:avLst/>
          </a:prstGeom>
          <a:noFill/>
        </p:spPr>
      </p:pic>
      <p:pic>
        <p:nvPicPr>
          <p:cNvPr id="2054" name="Picture 6" descr="C:\Users\062KCameron.SCH\AppData\Local\Microsoft\Windows\Temporary Internet Files\Content.IE5\Z1DEW1XJ\liftarn_Compass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229200"/>
            <a:ext cx="928163" cy="1126753"/>
          </a:xfrm>
          <a:prstGeom prst="rect">
            <a:avLst/>
          </a:prstGeom>
          <a:noFill/>
        </p:spPr>
      </p:pic>
      <p:pic>
        <p:nvPicPr>
          <p:cNvPr id="2058" name="Picture 10" descr="C:\Users\062KCameron.SCH\AppData\Local\Microsoft\Windows\Temporary Internet Files\Content.IE5\ZX9F2VX0\Laptop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581128"/>
            <a:ext cx="2483768" cy="170552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95736" y="371703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Explorers are people who find out about new places and the things that live there.</a:t>
            </a:r>
            <a:endParaRPr lang="en-GB" dirty="0"/>
          </a:p>
        </p:txBody>
      </p:sp>
      <p:pic>
        <p:nvPicPr>
          <p:cNvPr id="2059" name="Picture 11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196752"/>
            <a:ext cx="1138428" cy="1828800"/>
          </a:xfrm>
          <a:prstGeom prst="rect">
            <a:avLst/>
          </a:prstGeom>
          <a:noFill/>
        </p:spPr>
      </p:pic>
      <p:pic>
        <p:nvPicPr>
          <p:cNvPr id="2060" name="Picture 12" descr="C:\Users\062KCameron.SCH\AppData\Local\Microsoft\Windows\Temporary Internet Files\Content.IE5\QUTT6YGH\1420410463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293096"/>
            <a:ext cx="1828804" cy="1584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Famous Explorers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68760"/>
            <a:ext cx="1562100" cy="1943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5068" y="1268760"/>
            <a:ext cx="2034440" cy="2204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268760"/>
            <a:ext cx="1653648" cy="2204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933056"/>
            <a:ext cx="1704975" cy="2028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933055"/>
            <a:ext cx="1797664" cy="1951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5068" y="3933056"/>
            <a:ext cx="2016224" cy="224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98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will have </a:t>
            </a:r>
            <a:r>
              <a:rPr lang="en-GB" sz="7200" dirty="0" smtClean="0"/>
              <a:t>4</a:t>
            </a:r>
            <a:r>
              <a:rPr lang="en-GB" dirty="0" smtClean="0"/>
              <a:t> teams of explorers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Telescopes</a:t>
            </a:r>
          </a:p>
          <a:p>
            <a:endParaRPr lang="en-GB" dirty="0"/>
          </a:p>
          <a:p>
            <a:r>
              <a:rPr lang="en-GB" dirty="0" smtClean="0"/>
              <a:t>The Binoculars</a:t>
            </a:r>
          </a:p>
          <a:p>
            <a:endParaRPr lang="en-GB" dirty="0"/>
          </a:p>
          <a:p>
            <a:r>
              <a:rPr lang="en-GB" dirty="0" smtClean="0"/>
              <a:t>The Microscopes</a:t>
            </a:r>
          </a:p>
          <a:p>
            <a:endParaRPr lang="en-GB" dirty="0"/>
          </a:p>
          <a:p>
            <a:r>
              <a:rPr lang="en-GB" dirty="0" smtClean="0"/>
              <a:t>The Compasses</a:t>
            </a:r>
            <a:endParaRPr lang="en-GB" dirty="0"/>
          </a:p>
        </p:txBody>
      </p:sp>
      <p:pic>
        <p:nvPicPr>
          <p:cNvPr id="3075" name="Picture 3" descr="C:\Users\062KCameron.SCH\AppData\Local\Microsoft\Windows\Temporary Internet Files\Content.IE5\Z1DEW1XJ\lunett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052736"/>
            <a:ext cx="1550144" cy="1550144"/>
          </a:xfrm>
          <a:prstGeom prst="rect">
            <a:avLst/>
          </a:prstGeom>
          <a:noFill/>
        </p:spPr>
      </p:pic>
      <p:pic>
        <p:nvPicPr>
          <p:cNvPr id="3076" name="Picture 4" descr="C:\Users\062KCameron.SCH\AppData\Local\Microsoft\Windows\Temporary Internet Files\Content.IE5\GHCX9XLV\binoculars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20888"/>
            <a:ext cx="1308000" cy="1308000"/>
          </a:xfrm>
          <a:prstGeom prst="rect">
            <a:avLst/>
          </a:prstGeom>
          <a:noFill/>
        </p:spPr>
      </p:pic>
      <p:pic>
        <p:nvPicPr>
          <p:cNvPr id="3077" name="Picture 5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7" y="3645023"/>
            <a:ext cx="864097" cy="1388107"/>
          </a:xfrm>
          <a:prstGeom prst="rect">
            <a:avLst/>
          </a:prstGeom>
          <a:noFill/>
        </p:spPr>
      </p:pic>
      <p:pic>
        <p:nvPicPr>
          <p:cNvPr id="1026" name="Picture 2" descr="C:\Users\kate-\AppData\Local\Microsoft\Windows\INetCache\IE\AI7URSBV\unnamed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8222" y="503313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will be exploring </a:t>
            </a:r>
            <a:r>
              <a:rPr lang="en-GB" dirty="0" err="1" smtClean="0"/>
              <a:t>Orcadia</a:t>
            </a:r>
            <a:endParaRPr lang="en-GB" dirty="0"/>
          </a:p>
        </p:txBody>
      </p:sp>
      <p:pic>
        <p:nvPicPr>
          <p:cNvPr id="1026" name="Picture 2" descr="N:\Downloads\46188564_2153847601494535_2374933279066292224_o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5842992" cy="25360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4365104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are going to imagine that our orchard and garden are an exciting, unexplored far off land called </a:t>
            </a:r>
            <a:r>
              <a:rPr lang="en-GB" sz="2000" dirty="0" err="1" smtClean="0"/>
              <a:t>Orcadia</a:t>
            </a:r>
            <a:r>
              <a:rPr lang="en-GB" sz="2000" dirty="0" smtClean="0"/>
              <a:t>,  that we are going to discover!  I wonder who might live there and what we might find?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Explorers need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will need to be kind to any animals and plants we discover</a:t>
            </a:r>
          </a:p>
          <a:p>
            <a:r>
              <a:rPr lang="en-GB" dirty="0" smtClean="0"/>
              <a:t>We will need to work together and be kind and helpful to each other</a:t>
            </a:r>
          </a:p>
          <a:p>
            <a:r>
              <a:rPr lang="en-GB" dirty="0" smtClean="0"/>
              <a:t>We will need to use our thinking brains to work out ways to solve any problems we might find</a:t>
            </a:r>
          </a:p>
          <a:p>
            <a:r>
              <a:rPr lang="en-GB" dirty="0" smtClean="0"/>
              <a:t>We need to be safe, and be careful with the tools we use, and in the things we do.</a:t>
            </a:r>
          </a:p>
          <a:p>
            <a:endParaRPr lang="en-GB" dirty="0"/>
          </a:p>
        </p:txBody>
      </p:sp>
      <p:pic>
        <p:nvPicPr>
          <p:cNvPr id="2050" name="Picture 2" descr="C:\Users\kate-\AppData\Local\Microsoft\Windows\INetCache\IE\AI7URSBV\2542041748_1be225a3d4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943861" cy="125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te-\AppData\Local\Microsoft\Windows\INetCache\IE\AI7URSBV\997501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2756"/>
            <a:ext cx="1308024" cy="10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te-\AppData\Local\Microsoft\Windows\INetCache\IE\AI7URSBV\cerebro-pesa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55952"/>
            <a:ext cx="1283866" cy="10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ate-\AppData\Local\Microsoft\Windows\INetCache\IE\AI7URSBV\clipart006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932040" y="2157443"/>
            <a:ext cx="648072" cy="4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ate-\AppData\Local\Microsoft\Windows\INetCache\IE\AI7URSBV\bird-silhouette-blackbird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967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ate-\AppData\Local\Microsoft\Windows\INetCache\IE\AI7URSBV\be-careful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020" y="5371188"/>
            <a:ext cx="918408" cy="6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kate-\AppData\Local\Microsoft\Windows\INetCache\IE\AI7URSBV\3574be15-8b60-46d4-aed5-a2d6fa10653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7529" y="1975143"/>
            <a:ext cx="985691" cy="8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kate-\AppData\Local\Microsoft\Windows\INetCache\IE\KAJ91FX7\3575000735_6ba08467d9_z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7650" y="2967453"/>
            <a:ext cx="1033314" cy="70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9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We will need to build a base camp!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051" name="Picture 3" descr="C:\Users\062KCameron\AppData\Local\Microsoft\Windows\Temporary Internet Files\Content.IE5\A2ENU6O4\Acacia_heterophylla_Logs_for_cabinetmakin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71422" flipV="1">
            <a:off x="467544" y="2348880"/>
            <a:ext cx="2555776" cy="1706672"/>
          </a:xfrm>
          <a:prstGeom prst="rect">
            <a:avLst/>
          </a:prstGeom>
          <a:noFill/>
        </p:spPr>
      </p:pic>
      <p:pic>
        <p:nvPicPr>
          <p:cNvPr id="2052" name="Picture 4" descr="C:\Users\062KCameron\AppData\Local\Microsoft\Windows\Temporary Internet Files\Content.IE5\V57VL9OZ\6153599873_97c0ebfec2_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44824"/>
            <a:ext cx="1950721" cy="1306830"/>
          </a:xfrm>
          <a:prstGeom prst="rect">
            <a:avLst/>
          </a:prstGeom>
          <a:noFill/>
        </p:spPr>
      </p:pic>
      <p:pic>
        <p:nvPicPr>
          <p:cNvPr id="2053" name="Picture 5" descr="C:\Users\062KCameron\AppData\Local\Microsoft\Windows\Temporary Internet Files\Content.IE5\ABVTDBOG\tarp_big_pic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628800"/>
            <a:ext cx="1949202" cy="1949202"/>
          </a:xfrm>
          <a:prstGeom prst="rect">
            <a:avLst/>
          </a:prstGeom>
          <a:noFill/>
        </p:spPr>
      </p:pic>
      <p:pic>
        <p:nvPicPr>
          <p:cNvPr id="2056" name="Picture 8" descr="C:\Users\062KCameron\AppData\Local\Microsoft\Windows\Temporary Internet Files\Content.IE5\4XS4H775\rope_PNG1810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501008"/>
            <a:ext cx="962472" cy="1154966"/>
          </a:xfrm>
          <a:prstGeom prst="rect">
            <a:avLst/>
          </a:prstGeom>
          <a:noFill/>
        </p:spPr>
      </p:pic>
      <p:pic>
        <p:nvPicPr>
          <p:cNvPr id="2057" name="Picture 9" descr="C:\Users\062KCameron\AppData\Local\Microsoft\Windows\Temporary Internet Files\Content.IE5\A2ENU6O4\220px-Hering_klein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284984"/>
            <a:ext cx="1781043" cy="1335782"/>
          </a:xfrm>
          <a:prstGeom prst="rect">
            <a:avLst/>
          </a:prstGeom>
          <a:noFill/>
        </p:spPr>
      </p:pic>
      <p:pic>
        <p:nvPicPr>
          <p:cNvPr id="2058" name="Picture 10" descr="C:\Users\062KCameron\AppData\Local\Microsoft\Windows\Temporary Internet Files\Content.IE5\4XS4H775\bytedust_clothes_pin_set_free_vector_download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356992"/>
            <a:ext cx="1029494" cy="1029494"/>
          </a:xfrm>
          <a:prstGeom prst="rect">
            <a:avLst/>
          </a:prstGeom>
          <a:noFill/>
        </p:spPr>
      </p:pic>
      <p:pic>
        <p:nvPicPr>
          <p:cNvPr id="2059" name="Picture 11" descr="C:\Users\062KCameron\AppData\Local\Microsoft\Windows\Temporary Internet Files\Content.IE5\A2ENU6O4\tire_PNG6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869160"/>
            <a:ext cx="1327795" cy="11919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flipH="1">
            <a:off x="3203848" y="4941168"/>
            <a:ext cx="5431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 there anything else you can think of that we might use?</a:t>
            </a:r>
          </a:p>
          <a:p>
            <a:endParaRPr lang="en-GB" dirty="0" smtClean="0"/>
          </a:p>
          <a:p>
            <a:r>
              <a:rPr lang="en-GB" dirty="0" smtClean="0"/>
              <a:t>We’ll be building explorers!!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will need to make a safe path over dangerous terrain</a:t>
            </a:r>
            <a:endParaRPr lang="en-GB" dirty="0"/>
          </a:p>
        </p:txBody>
      </p:sp>
      <p:pic>
        <p:nvPicPr>
          <p:cNvPr id="3074" name="Picture 2" descr="C:\Users\062KCameron\AppData\Local\Microsoft\Windows\Temporary Internet Files\Content.IE5\4XS4H775\Stone_Arch_Bridge_over_McCormick's_Creek,_western_side_from_stream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45521">
            <a:off x="323528" y="2204864"/>
            <a:ext cx="2490700" cy="1401019"/>
          </a:xfrm>
          <a:prstGeom prst="rect">
            <a:avLst/>
          </a:prstGeom>
          <a:noFill/>
        </p:spPr>
      </p:pic>
      <p:pic>
        <p:nvPicPr>
          <p:cNvPr id="3075" name="Picture 3" descr="C:\Users\062KCameron\AppData\Local\Microsoft\Windows\Temporary Internet Files\Content.IE5\A2ENU6O4\snowcappedmountains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9" y="2159009"/>
            <a:ext cx="2539981" cy="2539981"/>
          </a:xfrm>
          <a:prstGeom prst="rect">
            <a:avLst/>
          </a:prstGeom>
          <a:noFill/>
        </p:spPr>
      </p:pic>
      <p:pic>
        <p:nvPicPr>
          <p:cNvPr id="3076" name="Picture 4" descr="C:\Users\062KCameron\AppData\Local\Microsoft\Windows\Temporary Internet Files\Content.IE5\4XS4H775\5272539497_00345b1942_b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18579">
            <a:off x="6084168" y="2276872"/>
            <a:ext cx="2267744" cy="1700808"/>
          </a:xfrm>
          <a:prstGeom prst="rect">
            <a:avLst/>
          </a:prstGeom>
          <a:noFill/>
        </p:spPr>
      </p:pic>
      <p:pic>
        <p:nvPicPr>
          <p:cNvPr id="3078" name="Picture 6" descr="C:\Users\062KCameron\AppData\Local\Microsoft\Windows\Temporary Internet Files\Content.IE5\4XS4H775\400px-Héraldique_meuble_Crocodile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365104"/>
            <a:ext cx="3810000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5661248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Avoiding dangerous animals!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5301208"/>
            <a:ext cx="311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We’ll be engineering explorers!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We’ll have to forage for food!</a:t>
            </a:r>
            <a:endParaRPr lang="en-GB" dirty="0"/>
          </a:p>
        </p:txBody>
      </p:sp>
      <p:pic>
        <p:nvPicPr>
          <p:cNvPr id="4100" name="Picture 4" descr="C:\Users\062KCameron\AppData\Local\Microsoft\Windows\Temporary Internet Files\Content.IE5\V57VL9OZ\grubs-in-groun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2339531" cy="2179663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3568" y="5445224"/>
            <a:ext cx="8003232" cy="680939"/>
          </a:xfrm>
        </p:spPr>
        <p:txBody>
          <a:bodyPr>
            <a:normAutofit/>
          </a:bodyPr>
          <a:lstStyle/>
          <a:p>
            <a:r>
              <a:rPr lang="en-GB" sz="1050" dirty="0" smtClean="0"/>
              <a:t>Only joking!!!! </a:t>
            </a:r>
            <a:endParaRPr lang="en-GB" sz="1050" dirty="0"/>
          </a:p>
        </p:txBody>
      </p:sp>
      <p:pic>
        <p:nvPicPr>
          <p:cNvPr id="4101" name="Picture 5" descr="C:\Users\062KCameron\AppData\Local\Microsoft\Windows\Temporary Internet Files\Content.IE5\ABVTDBOG\lombric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2762250" cy="1657350"/>
          </a:xfrm>
          <a:prstGeom prst="rect">
            <a:avLst/>
          </a:prstGeom>
          <a:noFill/>
        </p:spPr>
      </p:pic>
      <p:pic>
        <p:nvPicPr>
          <p:cNvPr id="4103" name="Picture 7" descr="C:\Users\062KCameron\AppData\Local\Microsoft\Windows\Temporary Internet Files\Content.IE5\ABVTDBOG\image-20150205-28601-1yo35y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1574">
            <a:off x="2699792" y="3776810"/>
            <a:ext cx="1800200" cy="1715538"/>
          </a:xfrm>
          <a:prstGeom prst="rect">
            <a:avLst/>
          </a:prstGeom>
          <a:noFill/>
        </p:spPr>
      </p:pic>
      <p:pic>
        <p:nvPicPr>
          <p:cNvPr id="4104" name="Picture 8" descr="C:\Users\062KCameron\AppData\Local\Microsoft\Windows\Temporary Internet Files\Content.IE5\4XS4H775\Black_slug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2619">
            <a:off x="5724128" y="3933056"/>
            <a:ext cx="2267744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322</Words>
  <Application>Microsoft Office PowerPoint</Application>
  <PresentationFormat>On-screen Show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P1 and Nursery Joint Active Learning   Project  2019 EXPLORERS</vt:lpstr>
      <vt:lpstr>What is an explorer?</vt:lpstr>
      <vt:lpstr>Some Famous Explorers</vt:lpstr>
      <vt:lpstr>We will have 4 teams of explorers</vt:lpstr>
      <vt:lpstr>We will be exploring Orcadia</vt:lpstr>
      <vt:lpstr>Explorers need rules</vt:lpstr>
      <vt:lpstr>We will need to build a base camp!</vt:lpstr>
      <vt:lpstr>We will need to make a safe path over dangerous terrain</vt:lpstr>
      <vt:lpstr>We’ll have to forage for food!</vt:lpstr>
      <vt:lpstr>We’ll have to forage for food!</vt:lpstr>
      <vt:lpstr>We’ll be going on a sea voyage!   </vt:lpstr>
      <vt:lpstr>So next week…..we are off to Orcadia</vt:lpstr>
      <vt:lpstr>Slide 13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 and Nursery Joint Learning  Project EXPLORERS</dc:title>
  <dc:creator>062KCameron</dc:creator>
  <cp:lastModifiedBy>062KCameron</cp:lastModifiedBy>
  <cp:revision>51</cp:revision>
  <dcterms:created xsi:type="dcterms:W3CDTF">2019-03-20T10:48:16Z</dcterms:created>
  <dcterms:modified xsi:type="dcterms:W3CDTF">2019-04-25T06:36:51Z</dcterms:modified>
</cp:coreProperties>
</file>