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1" r:id="rId3"/>
    <p:sldId id="273" r:id="rId4"/>
    <p:sldId id="272" r:id="rId5"/>
    <p:sldId id="274" r:id="rId6"/>
    <p:sldId id="263" r:id="rId7"/>
    <p:sldId id="265" r:id="rId8"/>
    <p:sldId id="266" r:id="rId9"/>
    <p:sldId id="276" r:id="rId10"/>
    <p:sldId id="277" r:id="rId11"/>
    <p:sldId id="279" r:id="rId12"/>
    <p:sldId id="278" r:id="rId13"/>
    <p:sldId id="275" r:id="rId14"/>
    <p:sldId id="267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6" autoAdjust="0"/>
  </p:normalViewPr>
  <p:slideViewPr>
    <p:cSldViewPr>
      <p:cViewPr varScale="1">
        <p:scale>
          <a:sx n="72" d="100"/>
          <a:sy n="72" d="100"/>
        </p:scale>
        <p:origin x="660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11/3/2017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11/3/2017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20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8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 descr="Map of Europe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11/3/2017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11/3/2017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11/3/2017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11/3/2017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11/3/2017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11/3/2017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11/3/2017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11/3/2017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11/3/2017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11/3/2017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XxPTAhMGLI" TargetMode="External"/><Relationship Id="rId2" Type="http://schemas.openxmlformats.org/officeDocument/2006/relationships/hyperlink" Target="https://www.dec.org.uk/how-we-work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arthquake.usgs.gov/earthquakes/" TargetMode="External"/><Relationship Id="rId5" Type="http://schemas.openxmlformats.org/officeDocument/2006/relationships/hyperlink" Target="https://www.youtube.com/watch?v=dJpIU1rSOFY" TargetMode="External"/><Relationship Id="rId4" Type="http://schemas.openxmlformats.org/officeDocument/2006/relationships/hyperlink" Target="https://www.youtube.com/watch?v=e7ho6z32yy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JpIU1rSOFY" TargetMode="External"/><Relationship Id="rId2" Type="http://schemas.openxmlformats.org/officeDocument/2006/relationships/hyperlink" Target="https://www.youtube.com/watch?v=e7ho6z32yyo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cap="none" dirty="0">
                <a:latin typeface="Arial" panose="020B0604020202020204" pitchFamily="34" charset="0"/>
                <a:cs typeface="Arial" panose="020B0604020202020204" pitchFamily="34" charset="0"/>
              </a:rPr>
              <a:t>Earthquakes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Danielle Coutts, Megan Baines, Alisha Gentles, Kerry Graham, Katelynn Cochrane and Georgia Crowe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8C775-DF9C-474A-804A-E85F35E9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78098"/>
          </a:xfrm>
        </p:spPr>
        <p:txBody>
          <a:bodyPr/>
          <a:lstStyle/>
          <a:p>
            <a:pPr algn="ctr"/>
            <a:r>
              <a:rPr lang="en-GB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can help?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775FD0-FD97-4809-B7D4-7639206402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658965"/>
            <a:ext cx="4283968" cy="3212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E89CED-F74F-4511-9DBD-F71CDC19B3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08" y="1551158"/>
            <a:ext cx="4608512" cy="1152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1620AF-FEB8-4F36-ADD3-741567BF1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5" y="4353836"/>
            <a:ext cx="2052317" cy="25041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3149B3-7620-4A6B-9436-6B1758CD23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858" y="2871816"/>
            <a:ext cx="2000250" cy="20002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0836FC-5F87-4C2B-9A5D-7146E6E2E9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756" y="4402600"/>
            <a:ext cx="3168805" cy="24259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D3016E-79BF-49CB-9144-0466434318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1098" y="4209232"/>
            <a:ext cx="3831820" cy="25370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B4E216-B201-45C6-98C5-8CE57F24A4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908" y="4097548"/>
            <a:ext cx="1550164" cy="276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61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A08B-A2FA-4FFF-8DE9-19559BFF1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GB" cap="none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Disasters Emergency Committee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1474FF-02C8-48EA-AAD2-078270011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572" y="3717032"/>
            <a:ext cx="4516959" cy="29993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97DD92-351A-4BD6-89B9-827F89164F27}"/>
              </a:ext>
            </a:extLst>
          </p:cNvPr>
          <p:cNvSpPr txBox="1"/>
          <p:nvPr/>
        </p:nvSpPr>
        <p:spPr>
          <a:xfrm>
            <a:off x="765822" y="1556792"/>
            <a:ext cx="5328592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collaboration with 13 other UK charities.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 to disasters in the worlds poorest countries.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an appeal only when they know they can help. 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cost effective and efficient methods to deliver aid. 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of the Emergency Appeals Alliance. </a:t>
            </a:r>
          </a:p>
        </p:txBody>
      </p:sp>
    </p:spTree>
    <p:extLst>
      <p:ext uri="{BB962C8B-B14F-4D97-AF65-F5344CB8AC3E}">
        <p14:creationId xmlns:p14="http://schemas.microsoft.com/office/powerpoint/2010/main" val="89273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8C775-DF9C-474A-804A-E85F35E9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 can you be prepared?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B44FD-EDA5-4C45-908C-4EA960EBF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3256384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disaster plan set up in your home.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first aid kit in your home.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Bolt tall furniture to the wall.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drop, cover and hold on – drop under something secure, hold on and cover your mouth and eyes by pressing your face against your arm.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685986-8592-4346-992C-F93824E3B7FD}"/>
              </a:ext>
            </a:extLst>
          </p:cNvPr>
          <p:cNvSpPr/>
          <p:nvPr/>
        </p:nvSpPr>
        <p:spPr>
          <a:xfrm>
            <a:off x="693812" y="5907670"/>
            <a:ext cx="60928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1D4BCF-61F0-4FFE-AF0D-0791A7354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08" y="4262698"/>
            <a:ext cx="4332260" cy="16449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FFAB6F-F319-4C3B-8FB1-68945C0A16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46" y="1828800"/>
            <a:ext cx="1384784" cy="13847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F7B618-C947-4D05-93B4-B8C9B85D37AD}"/>
              </a:ext>
            </a:extLst>
          </p:cNvPr>
          <p:cNvSpPr/>
          <p:nvPr/>
        </p:nvSpPr>
        <p:spPr>
          <a:xfrm>
            <a:off x="981217" y="5723004"/>
            <a:ext cx="589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https://www.youtube.com/watch?v=YXxPTAhMGLI</a:t>
            </a:r>
          </a:p>
        </p:txBody>
      </p:sp>
    </p:spTree>
    <p:extLst>
      <p:ext uri="{BB962C8B-B14F-4D97-AF65-F5344CB8AC3E}">
        <p14:creationId xmlns:p14="http://schemas.microsoft.com/office/powerpoint/2010/main" val="164014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64" y="322679"/>
            <a:ext cx="7138391" cy="936104"/>
          </a:xfrm>
        </p:spPr>
        <p:txBody>
          <a:bodyPr/>
          <a:lstStyle/>
          <a:p>
            <a:pPr algn="just"/>
            <a:r>
              <a:rPr lang="en-US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E2C419-BC38-4B3B-8BA9-B4540BC22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309" y="332656"/>
            <a:ext cx="703051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2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FB4FC5-CE8A-4837-85C4-F3431B5B3A0A}"/>
              </a:ext>
            </a:extLst>
          </p:cNvPr>
          <p:cNvSpPr txBox="1"/>
          <p:nvPr/>
        </p:nvSpPr>
        <p:spPr>
          <a:xfrm>
            <a:off x="477788" y="476672"/>
            <a:ext cx="10585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CA3E51-684F-4C94-8D14-59C488C1FFA8}"/>
              </a:ext>
            </a:extLst>
          </p:cNvPr>
          <p:cNvSpPr txBox="1"/>
          <p:nvPr/>
        </p:nvSpPr>
        <p:spPr>
          <a:xfrm>
            <a:off x="1053852" y="1089670"/>
            <a:ext cx="9793088" cy="578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Disasters Emergency Committee, (2017). 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How we work.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Available: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https://www.dec.org.uk/how-we-work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[Accessed: 25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October 2017] </a:t>
            </a:r>
          </a:p>
          <a:p>
            <a:pPr>
              <a:lnSpc>
                <a:spcPct val="90000"/>
              </a:lnSpc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FEMA, (2014). 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When The Earth Shakes.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Available: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https://www.youtube.com/watch?v=YXxPTAhMGLI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[Accessed: 27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October 2017]</a:t>
            </a:r>
          </a:p>
          <a:p>
            <a:pPr>
              <a:lnSpc>
                <a:spcPct val="90000"/>
              </a:lnSpc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Furgang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K. and National Geographic Kids. (2013). 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Everything volcanoes and earthquakes.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USA: National Geographic Society.</a:t>
            </a:r>
            <a:endParaRPr lang="en-GB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GB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Martain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C. (2015). 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My little book of volcanoes and earthquakes.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London: QED Publishing. </a:t>
            </a:r>
            <a:endParaRPr lang="en-GB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National Geographic, (2015). 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Earthquakes 101 | National Geographic.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Available: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https://www.youtube.com/watch?v=e7ho6z32yyo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[Accessed: 26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October 2017]</a:t>
            </a:r>
            <a:endParaRPr lang="en-GB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Peekaboo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Kidz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(2015).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 What Is An Earthquake? | The </a:t>
            </a:r>
            <a:r>
              <a:rPr lang="en-GB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Binocs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 Show | Educational Videos For Kids.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Available: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https://www.youtube.com/watch?v=dJpIU1rSOFY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[Accessed: 26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October 2017]</a:t>
            </a:r>
          </a:p>
          <a:p>
            <a:endParaRPr lang="en-GB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Scoffham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S. and Owens, P. (2017). 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Teaching Primary Geography.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London: Bloomsbury Publishing.</a:t>
            </a:r>
          </a:p>
          <a:p>
            <a:pPr>
              <a:lnSpc>
                <a:spcPct val="90000"/>
              </a:lnSpc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USGS, Science for a changing world, (2017). 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Earthquakes Hazard Programme.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Available: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https://earthquake.usgs.gov/earthquakes/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[Accessed: 26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October 2017] 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9133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58" y="332656"/>
            <a:ext cx="11809312" cy="763488"/>
          </a:xfrm>
        </p:spPr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already know about earthquakes?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80811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 few minutes to discuss with your partner what you already know about earthquakes.</a:t>
            </a:r>
          </a:p>
        </p:txBody>
      </p:sp>
      <p:pic>
        <p:nvPicPr>
          <p:cNvPr id="5" name="Graphic 4" descr="Earth Globe Europe-Africa">
            <a:extLst>
              <a:ext uri="{FF2B5EF4-FFF2-40B4-BE49-F238E27FC236}">
                <a16:creationId xmlns:a16="http://schemas.microsoft.com/office/drawing/2014/main" id="{188F177A-1230-4F19-9893-A8F36D237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67276">
            <a:off x="6653262" y="2490022"/>
            <a:ext cx="4345632" cy="43456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8F5615-DE5A-46E3-9F75-54AE0CC863B5}"/>
              </a:ext>
            </a:extLst>
          </p:cNvPr>
          <p:cNvSpPr/>
          <p:nvPr/>
        </p:nvSpPr>
        <p:spPr>
          <a:xfrm>
            <a:off x="1413892" y="3635754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http://www.online-stopwatch.com/eggtimer-countdown</a:t>
            </a:r>
          </a:p>
        </p:txBody>
      </p:sp>
    </p:spTree>
    <p:extLst>
      <p:ext uri="{BB962C8B-B14F-4D97-AF65-F5344CB8AC3E}">
        <p14:creationId xmlns:p14="http://schemas.microsoft.com/office/powerpoint/2010/main" val="1982292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850106"/>
          </a:xfrm>
        </p:spPr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and Outcome.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56842-2DE1-4084-B62B-156A9C069C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321" y="1844824"/>
            <a:ext cx="10261733" cy="1368152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GB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describe the physical processes of a natural disaster and discuss its impact on people and the landscape.</a:t>
            </a:r>
          </a:p>
          <a:p>
            <a:pPr marL="45720" indent="0">
              <a:buNone/>
            </a:pPr>
            <a:r>
              <a:rPr lang="en-GB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SOC 2-07b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46A43F-793D-4F98-A753-F648C78AB5F2}"/>
              </a:ext>
            </a:extLst>
          </p:cNvPr>
          <p:cNvSpPr/>
          <p:nvPr/>
        </p:nvSpPr>
        <p:spPr>
          <a:xfrm>
            <a:off x="909836" y="2852936"/>
            <a:ext cx="3960440" cy="3816424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Intention:  </a:t>
            </a:r>
          </a:p>
          <a:p>
            <a:pPr algn="ctr"/>
            <a:endParaRPr lang="en-GB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understand and explain what an earthquake is, the impact it can have on people and the environment and the what can be done to help support people after an earthquake.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861DE7-1C71-4486-892F-2E092F6673F7}"/>
              </a:ext>
            </a:extLst>
          </p:cNvPr>
          <p:cNvSpPr/>
          <p:nvPr/>
        </p:nvSpPr>
        <p:spPr>
          <a:xfrm>
            <a:off x="7462564" y="2852936"/>
            <a:ext cx="3960440" cy="3816424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 Criteria: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how an earthquake happens.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the affect on the environment.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the affect on people.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who and how people can help.  </a:t>
            </a:r>
          </a:p>
        </p:txBody>
      </p:sp>
    </p:spTree>
    <p:extLst>
      <p:ext uri="{BB962C8B-B14F-4D97-AF65-F5344CB8AC3E}">
        <p14:creationId xmlns:p14="http://schemas.microsoft.com/office/powerpoint/2010/main" val="51756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3" y="260648"/>
            <a:ext cx="9753600" cy="835496"/>
          </a:xfrm>
        </p:spPr>
        <p:txBody>
          <a:bodyPr/>
          <a:lstStyle/>
          <a:p>
            <a:pPr algn="ctr"/>
            <a:r>
              <a:rPr lang="en-US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earthquakes?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89B2B-8943-49AF-A22B-FF67CBF94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Earthquakes are natural disasters.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Earthquakes are the rolling, shaking and sudden shock of the Earths surface. 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Earthquakes typically cause a vast amount of destruction due to the movements within the earths crust or volcanic action.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usually last for less than a minute.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Earths natural means of releasing stress.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3C7EB-2304-4973-AF9F-9217EC800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748" y="4005064"/>
            <a:ext cx="2893239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3" y="188640"/>
            <a:ext cx="9753600" cy="763488"/>
          </a:xfrm>
        </p:spPr>
        <p:txBody>
          <a:bodyPr/>
          <a:lstStyle/>
          <a:p>
            <a:pPr algn="ctr"/>
            <a:r>
              <a:rPr lang="en-US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causes an earthquake?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Earths surface has roughly about 20 plates that continually move. They move that slowly that we can not feel them. </a:t>
            </a:r>
          </a:p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builds up at plate boundaries and this causes a sudden release in energy in the Earths crust.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581B18-9B66-439B-B576-899B7903E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59231">
            <a:off x="6879028" y="1988840"/>
            <a:ext cx="441440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70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12" y="332656"/>
            <a:ext cx="9753600" cy="778023"/>
          </a:xfrm>
        </p:spPr>
        <p:txBody>
          <a:bodyPr/>
          <a:lstStyle/>
          <a:p>
            <a:pPr algn="ctr"/>
            <a:r>
              <a:rPr lang="en-US" cap="none" dirty="0">
                <a:solidFill>
                  <a:srgbClr val="00B050"/>
                </a:solidFill>
              </a:rPr>
              <a:t>Lets watch these short clips.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F14B12-2FF1-4A25-B6E5-B90434BD9556}"/>
              </a:ext>
            </a:extLst>
          </p:cNvPr>
          <p:cNvSpPr txBox="1"/>
          <p:nvPr/>
        </p:nvSpPr>
        <p:spPr>
          <a:xfrm rot="20632508">
            <a:off x="254420" y="2209186"/>
            <a:ext cx="806489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Second Level Teaching Clip: </a:t>
            </a:r>
            <a:r>
              <a:rPr lang="en-GB" sz="2400" dirty="0">
                <a:hlinkClick r:id="rId2"/>
              </a:rPr>
              <a:t>https://www.youtube.com/watch?v=e7ho6z32yyo</a:t>
            </a:r>
            <a:r>
              <a:rPr lang="en-GB" sz="2400" dirty="0"/>
              <a:t> </a:t>
            </a:r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183CEA-0966-48B4-A63E-6242FD0E89D2}"/>
              </a:ext>
            </a:extLst>
          </p:cNvPr>
          <p:cNvSpPr txBox="1"/>
          <p:nvPr/>
        </p:nvSpPr>
        <p:spPr>
          <a:xfrm rot="20977568">
            <a:off x="4006180" y="3861048"/>
            <a:ext cx="734481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First Level Teaching Clip: </a:t>
            </a:r>
            <a:r>
              <a:rPr lang="en-GB" sz="2400" dirty="0">
                <a:hlinkClick r:id="rId3"/>
              </a:rPr>
              <a:t>https://www.youtube.com/watch?v=dJpIU1rSOFY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6972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9757" y="274638"/>
            <a:ext cx="11999068" cy="1325562"/>
          </a:xfrm>
        </p:spPr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impact do you think an earthquake could have you and your environment?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9843EE-BA0F-48A1-B446-E12814FF0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748" y="3100214"/>
            <a:ext cx="2670006" cy="37577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CA734B-916D-43DA-95F6-9EC767460953}"/>
              </a:ext>
            </a:extLst>
          </p:cNvPr>
          <p:cNvSpPr txBox="1"/>
          <p:nvPr/>
        </p:nvSpPr>
        <p:spPr>
          <a:xfrm>
            <a:off x="693812" y="2204864"/>
            <a:ext cx="518457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your shoulder partner take a few minutes to think of the impact an earthquake could have on you and your environment?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29372D-DE30-4771-A64D-1CC886AA6BAF}"/>
              </a:ext>
            </a:extLst>
          </p:cNvPr>
          <p:cNvSpPr/>
          <p:nvPr/>
        </p:nvSpPr>
        <p:spPr>
          <a:xfrm>
            <a:off x="677837" y="4231456"/>
            <a:ext cx="65687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http://www.online-stopwatch.com/eggtimer-countdown/</a:t>
            </a:r>
          </a:p>
        </p:txBody>
      </p:sp>
    </p:spTree>
    <p:extLst>
      <p:ext uri="{BB962C8B-B14F-4D97-AF65-F5344CB8AC3E}">
        <p14:creationId xmlns:p14="http://schemas.microsoft.com/office/powerpoint/2010/main" val="25147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06090"/>
          </a:xfrm>
        </p:spPr>
        <p:txBody>
          <a:bodyPr/>
          <a:lstStyle/>
          <a:p>
            <a:pPr algn="ctr"/>
            <a:r>
              <a:rPr lang="en-US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 on the environment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0CAA55-25AB-4FDA-BFF4-D6E630EF261F}"/>
              </a:ext>
            </a:extLst>
          </p:cNvPr>
          <p:cNvSpPr txBox="1"/>
          <p:nvPr/>
        </p:nvSpPr>
        <p:spPr>
          <a:xfrm>
            <a:off x="818086" y="1484784"/>
            <a:ext cx="10153128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Earthquakes can cause major disruption to transport and communication links.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connections may be damaged which can cause lack of water or lead to water contamination.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Buildings and homes can be destroyed.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and human landmarks may be lost.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food sources may be destroyed.</a:t>
            </a:r>
          </a:p>
        </p:txBody>
      </p:sp>
      <p:pic>
        <p:nvPicPr>
          <p:cNvPr id="4" name="Graphic 3" descr="Wireless router">
            <a:extLst>
              <a:ext uri="{FF2B5EF4-FFF2-40B4-BE49-F238E27FC236}">
                <a16:creationId xmlns:a16="http://schemas.microsoft.com/office/drawing/2014/main" id="{8D9A7053-C2D4-4C44-9609-3B4D09BBD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0596" y="5688781"/>
            <a:ext cx="1080120" cy="1080120"/>
          </a:xfrm>
          <a:prstGeom prst="rect">
            <a:avLst/>
          </a:prstGeom>
        </p:spPr>
      </p:pic>
      <p:pic>
        <p:nvPicPr>
          <p:cNvPr id="6" name="Graphic 5" descr="Receiver">
            <a:extLst>
              <a:ext uri="{FF2B5EF4-FFF2-40B4-BE49-F238E27FC236}">
                <a16:creationId xmlns:a16="http://schemas.microsoft.com/office/drawing/2014/main" id="{9F403714-3108-4F8A-9B57-23D592C0CE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87916" y="5771641"/>
            <a:ext cx="914400" cy="914400"/>
          </a:xfrm>
          <a:prstGeom prst="rect">
            <a:avLst/>
          </a:prstGeom>
        </p:spPr>
      </p:pic>
      <p:pic>
        <p:nvPicPr>
          <p:cNvPr id="9" name="Graphic 8" descr="City">
            <a:extLst>
              <a:ext uri="{FF2B5EF4-FFF2-40B4-BE49-F238E27FC236}">
                <a16:creationId xmlns:a16="http://schemas.microsoft.com/office/drawing/2014/main" id="{F7A9B1ED-9180-4D20-A954-3113A9B7A1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98868" y="5616773"/>
            <a:ext cx="1224136" cy="1224136"/>
          </a:xfrm>
          <a:prstGeom prst="rect">
            <a:avLst/>
          </a:prstGeom>
        </p:spPr>
      </p:pic>
      <p:pic>
        <p:nvPicPr>
          <p:cNvPr id="11" name="Graphic 10" descr="Apple">
            <a:extLst>
              <a:ext uri="{FF2B5EF4-FFF2-40B4-BE49-F238E27FC236}">
                <a16:creationId xmlns:a16="http://schemas.microsoft.com/office/drawing/2014/main" id="{9C304601-BC95-4CC1-ADE1-C3630C5075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69592" y="57035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 on people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136988-AF87-4ECB-B81E-15258FE7E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628" y="1844824"/>
            <a:ext cx="9753600" cy="4343400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may have to be rehoused. 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or loss of income due to work places being destroyed.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Diseases can spread.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of life.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term injuries and health problems.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Families can be torn apart.</a:t>
            </a:r>
          </a:p>
        </p:txBody>
      </p:sp>
      <p:pic>
        <p:nvPicPr>
          <p:cNvPr id="10" name="Graphic 9" descr="House" hidden="1">
            <a:extLst>
              <a:ext uri="{FF2B5EF4-FFF2-40B4-BE49-F238E27FC236}">
                <a16:creationId xmlns:a16="http://schemas.microsoft.com/office/drawing/2014/main" id="{E13E2D85-70BF-464C-8576-05FD1B30B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430793" flipH="1">
            <a:off x="7882644" y="4450600"/>
            <a:ext cx="1650200" cy="1650200"/>
          </a:xfrm>
          <a:prstGeom prst="rect">
            <a:avLst/>
          </a:prstGeom>
        </p:spPr>
      </p:pic>
      <p:pic>
        <p:nvPicPr>
          <p:cNvPr id="16" name="Graphic 15" descr="Family with two children">
            <a:extLst>
              <a:ext uri="{FF2B5EF4-FFF2-40B4-BE49-F238E27FC236}">
                <a16:creationId xmlns:a16="http://schemas.microsoft.com/office/drawing/2014/main" id="{09B2F92E-CF4D-4CE1-B8D9-9F16B3B88E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38428" y="5261248"/>
            <a:ext cx="1368152" cy="1368152"/>
          </a:xfrm>
          <a:prstGeom prst="rect">
            <a:avLst/>
          </a:prstGeom>
        </p:spPr>
      </p:pic>
      <p:pic>
        <p:nvPicPr>
          <p:cNvPr id="18" name="Graphic 17" descr="Employee Badge">
            <a:extLst>
              <a:ext uri="{FF2B5EF4-FFF2-40B4-BE49-F238E27FC236}">
                <a16:creationId xmlns:a16="http://schemas.microsoft.com/office/drawing/2014/main" id="{7B2720D2-7DEA-4D25-9C00-0B0377684F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50596" y="5589240"/>
            <a:ext cx="914400" cy="914400"/>
          </a:xfrm>
          <a:prstGeom prst="rect">
            <a:avLst/>
          </a:prstGeom>
        </p:spPr>
      </p:pic>
      <p:pic>
        <p:nvPicPr>
          <p:cNvPr id="20" name="Graphic 19" descr="Heartbeat">
            <a:extLst>
              <a:ext uri="{FF2B5EF4-FFF2-40B4-BE49-F238E27FC236}">
                <a16:creationId xmlns:a16="http://schemas.microsoft.com/office/drawing/2014/main" id="{E85B3A8C-D4B0-4241-9841-A1D883E370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46740" y="5617198"/>
            <a:ext cx="914400" cy="914400"/>
          </a:xfrm>
          <a:prstGeom prst="rect">
            <a:avLst/>
          </a:prstGeom>
        </p:spPr>
      </p:pic>
      <p:pic>
        <p:nvPicPr>
          <p:cNvPr id="22" name="Graphic 21" descr="Coins">
            <a:extLst>
              <a:ext uri="{FF2B5EF4-FFF2-40B4-BE49-F238E27FC236}">
                <a16:creationId xmlns:a16="http://schemas.microsoft.com/office/drawing/2014/main" id="{14147DAC-421F-4504-A01E-28C05F5B94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42884" y="56171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3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ntinental Europe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European continent presentation (widescreen).potx" id="{93DEBF6E-C676-4C72-9DD7-621273DDECFE}" vid="{719760C6-CFEC-4778-9111-FACB3746580C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814</Words>
  <Application>Microsoft Office PowerPoint</Application>
  <PresentationFormat>Custom</PresentationFormat>
  <Paragraphs>87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</vt:lpstr>
      <vt:lpstr>Continental Europe 16x9</vt:lpstr>
      <vt:lpstr>Earthquakes</vt:lpstr>
      <vt:lpstr>What do you already know about earthquakes?</vt:lpstr>
      <vt:lpstr>Experience and Outcome.</vt:lpstr>
      <vt:lpstr>What are earthquakes? </vt:lpstr>
      <vt:lpstr>What causes an earthquake? </vt:lpstr>
      <vt:lpstr>Lets watch these short clips.</vt:lpstr>
      <vt:lpstr>What impact do you think an earthquake could have you and your environment?</vt:lpstr>
      <vt:lpstr>Impacts on the environment</vt:lpstr>
      <vt:lpstr>Impacts on people</vt:lpstr>
      <vt:lpstr>Who can help?</vt:lpstr>
      <vt:lpstr>Disasters Emergency Committee </vt:lpstr>
      <vt:lpstr> How can you be prepared?</vt:lpstr>
      <vt:lpstr>Any 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Earthquakes</dc:title>
  <dc:creator>Danielle Coutts</dc:creator>
  <cp:lastModifiedBy>Megan Baines</cp:lastModifiedBy>
  <cp:revision>24</cp:revision>
  <dcterms:created xsi:type="dcterms:W3CDTF">2017-10-27T17:46:02Z</dcterms:created>
  <dcterms:modified xsi:type="dcterms:W3CDTF">2017-11-03T15:16:43Z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