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09" autoAdjust="0"/>
  </p:normalViewPr>
  <p:slideViewPr>
    <p:cSldViewPr snapToGrid="0" snapToObjects="1"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03B4-BA25-5448-ABFE-B8AEDCB9E52E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AD885-B799-9248-823D-9C659362E4A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688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 </a:t>
            </a:r>
            <a:r>
              <a:rPr lang="en-GB" dirty="0" err="1" smtClean="0"/>
              <a:t>Ecosse</a:t>
            </a:r>
            <a:r>
              <a:rPr lang="en-GB" dirty="0" smtClean="0"/>
              <a:t>, les </a:t>
            </a:r>
            <a:r>
              <a:rPr lang="en-GB" dirty="0" err="1" smtClean="0"/>
              <a:t>enfants</a:t>
            </a:r>
            <a:r>
              <a:rPr lang="en-GB" dirty="0" smtClean="0"/>
              <a:t> portent un </a:t>
            </a:r>
            <a:r>
              <a:rPr lang="en-GB" dirty="0" err="1" smtClean="0"/>
              <a:t>uniforme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l’école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D885-B799-9248-823D-9C659362E4A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324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328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763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59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60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156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123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270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07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85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842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629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7CC2-2741-1547-A87F-D6E02C32D46B}" type="datetimeFigureOut">
              <a:rPr lang="en-US" smtClean="0"/>
              <a:pPr/>
              <a:t>4/13/2018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D1F32-EEE5-7E4F-A63C-5D03110D35A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029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School </a:t>
            </a:r>
            <a:r>
              <a:rPr lang="en-GB" dirty="0" smtClean="0"/>
              <a:t>Unifor</a:t>
            </a:r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958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 Scotland, children wear a uniform to school.</a:t>
            </a:r>
            <a:endParaRPr lang="en-GB" dirty="0"/>
          </a:p>
        </p:txBody>
      </p:sp>
      <p:pic>
        <p:nvPicPr>
          <p:cNvPr id="4" name="Content Placeholder 3" descr="un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6106" r="-106106"/>
          <a:stretch>
            <a:fillRect/>
          </a:stretch>
        </p:blipFill>
        <p:spPr>
          <a:xfrm>
            <a:off x="-220152" y="1567837"/>
            <a:ext cx="9364152" cy="5150203"/>
          </a:xfrm>
        </p:spPr>
      </p:pic>
    </p:spTree>
    <p:extLst>
      <p:ext uri="{BB962C8B-B14F-4D97-AF65-F5344CB8AC3E}">
        <p14:creationId xmlns:p14="http://schemas.microsoft.com/office/powerpoint/2010/main" xmlns="" val="151290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 shirt </a:t>
            </a:r>
            <a:r>
              <a:rPr lang="mr-IN" dirty="0" smtClean="0"/>
              <a:t>–</a:t>
            </a:r>
            <a:r>
              <a:rPr lang="en-GB" dirty="0" smtClean="0"/>
              <a:t> une chemise</a:t>
            </a:r>
            <a:endParaRPr lang="en-GB" dirty="0"/>
          </a:p>
        </p:txBody>
      </p:sp>
      <p:pic>
        <p:nvPicPr>
          <p:cNvPr id="4" name="Content Placeholder 3" descr="515V5-GQ3HL._UL1500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834" r="-63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1810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trousers </a:t>
            </a:r>
            <a:r>
              <a:rPr lang="mr-IN" dirty="0" smtClean="0"/>
              <a:t>–</a:t>
            </a:r>
            <a:r>
              <a:rPr lang="en-GB" dirty="0" smtClean="0"/>
              <a:t> un </a:t>
            </a:r>
            <a:r>
              <a:rPr lang="en-GB" dirty="0" err="1" smtClean="0"/>
              <a:t>pantalon</a:t>
            </a:r>
            <a:endParaRPr lang="en-GB" dirty="0"/>
          </a:p>
        </p:txBody>
      </p:sp>
      <p:pic>
        <p:nvPicPr>
          <p:cNvPr id="4" name="Content Placeholder 3" descr="00307443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09908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skirt </a:t>
            </a:r>
            <a:r>
              <a:rPr lang="mr-IN" dirty="0" smtClean="0"/>
              <a:t>–</a:t>
            </a:r>
            <a:r>
              <a:rPr lang="en-GB" dirty="0" smtClean="0"/>
              <a:t> une </a:t>
            </a:r>
            <a:r>
              <a:rPr lang="en-GB" dirty="0" err="1" smtClean="0"/>
              <a:t>jupe</a:t>
            </a:r>
            <a:endParaRPr lang="en-GB" dirty="0"/>
          </a:p>
        </p:txBody>
      </p:sp>
      <p:pic>
        <p:nvPicPr>
          <p:cNvPr id="4" name="Content Placeholder 3" descr="girls-black-designer-pleated-school-skirt-slim-fit-go-up-a-size-1565-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2462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tie </a:t>
            </a:r>
            <a:r>
              <a:rPr lang="mr-IN" dirty="0" smtClean="0"/>
              <a:t>–</a:t>
            </a:r>
            <a:r>
              <a:rPr lang="en-GB" dirty="0" smtClean="0"/>
              <a:t> une </a:t>
            </a:r>
            <a:r>
              <a:rPr lang="en-GB" dirty="0" err="1" smtClean="0"/>
              <a:t>cravate</a:t>
            </a:r>
            <a:endParaRPr lang="en-GB" dirty="0"/>
          </a:p>
        </p:txBody>
      </p:sp>
      <p:pic>
        <p:nvPicPr>
          <p:cNvPr id="4" name="Content Placeholder 3" descr="images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7166" r="-57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7226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jumper </a:t>
            </a:r>
            <a:r>
              <a:rPr lang="mr-IN" dirty="0" smtClean="0"/>
              <a:t>–</a:t>
            </a:r>
            <a:r>
              <a:rPr lang="en-GB" dirty="0" smtClean="0"/>
              <a:t> un pull-over</a:t>
            </a:r>
            <a:endParaRPr lang="en-GB" dirty="0"/>
          </a:p>
        </p:txBody>
      </p:sp>
      <p:pic>
        <p:nvPicPr>
          <p:cNvPr id="4" name="Content Placeholder 3" descr="images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511" r="-40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7629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cardigan </a:t>
            </a:r>
            <a:r>
              <a:rPr lang="mr-IN" dirty="0" smtClean="0"/>
              <a:t>–</a:t>
            </a:r>
            <a:r>
              <a:rPr lang="en-GB" dirty="0" smtClean="0"/>
              <a:t> un cardigan</a:t>
            </a:r>
            <a:endParaRPr lang="en-GB" dirty="0"/>
          </a:p>
        </p:txBody>
      </p:sp>
      <p:pic>
        <p:nvPicPr>
          <p:cNvPr id="4" name="Content Placeholder 3" descr="5053425872528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2093" r="-72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57929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5054924113044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225" r="-9225"/>
          <a:stretch>
            <a:fillRect/>
          </a:stretch>
        </p:blipFill>
        <p:spPr>
          <a:xfrm>
            <a:off x="457200" y="683925"/>
            <a:ext cx="4038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shoes </a:t>
            </a:r>
            <a:r>
              <a:rPr lang="mr-IN" dirty="0" smtClean="0"/>
              <a:t>–</a:t>
            </a:r>
            <a:r>
              <a:rPr lang="en-GB" dirty="0" smtClean="0"/>
              <a:t> des chaussures </a:t>
            </a:r>
            <a:endParaRPr lang="en-GB" dirty="0"/>
          </a:p>
        </p:txBody>
      </p:sp>
      <p:pic>
        <p:nvPicPr>
          <p:cNvPr id="6" name="Content Placeholder 5" descr="K361 - 1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3099" b="-43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5308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57</Words>
  <Application>Microsoft Office PowerPoint</Application>
  <PresentationFormat>Affichage à l'écran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School Uniform</vt:lpstr>
      <vt:lpstr>In Scotland, children wear a uniform to school.</vt:lpstr>
      <vt:lpstr>a shirt – une chemise</vt:lpstr>
      <vt:lpstr>trousers – un pantalon</vt:lpstr>
      <vt:lpstr>a skirt – une jupe</vt:lpstr>
      <vt:lpstr>a tie – une cravate</vt:lpstr>
      <vt:lpstr>a jumper – un pull-over</vt:lpstr>
      <vt:lpstr>a cardigan – un cardigan</vt:lpstr>
      <vt:lpstr>shoes – des chaussures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in Scotland</dc:title>
  <dc:creator>LAUREN FARQUHAR</dc:creator>
  <cp:lastModifiedBy>UTILISATEUR</cp:lastModifiedBy>
  <cp:revision>15</cp:revision>
  <dcterms:created xsi:type="dcterms:W3CDTF">2018-03-25T18:35:13Z</dcterms:created>
  <dcterms:modified xsi:type="dcterms:W3CDTF">2018-04-13T13:04:38Z</dcterms:modified>
</cp:coreProperties>
</file>