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327" r:id="rId5"/>
    <p:sldId id="325" r:id="rId6"/>
    <p:sldId id="287" r:id="rId7"/>
    <p:sldId id="328" r:id="rId8"/>
    <p:sldId id="264" r:id="rId9"/>
    <p:sldId id="326" r:id="rId10"/>
    <p:sldId id="305" r:id="rId11"/>
    <p:sldId id="319" r:id="rId12"/>
    <p:sldId id="309" r:id="rId13"/>
    <p:sldId id="304" r:id="rId14"/>
    <p:sldId id="374" r:id="rId15"/>
    <p:sldId id="286" r:id="rId16"/>
    <p:sldId id="306" r:id="rId17"/>
    <p:sldId id="290" r:id="rId18"/>
    <p:sldId id="303" r:id="rId19"/>
    <p:sldId id="334" r:id="rId20"/>
    <p:sldId id="315" r:id="rId21"/>
    <p:sldId id="335" r:id="rId22"/>
    <p:sldId id="337" r:id="rId23"/>
    <p:sldId id="375" r:id="rId24"/>
    <p:sldId id="373" r:id="rId25"/>
    <p:sldId id="363" r:id="rId26"/>
    <p:sldId id="364" r:id="rId27"/>
    <p:sldId id="365" r:id="rId28"/>
    <p:sldId id="333" r:id="rId29"/>
    <p:sldId id="351" r:id="rId30"/>
    <p:sldId id="359" r:id="rId31"/>
    <p:sldId id="322" r:id="rId32"/>
    <p:sldId id="356" r:id="rId33"/>
    <p:sldId id="354" r:id="rId34"/>
    <p:sldId id="357" r:id="rId35"/>
    <p:sldId id="350" r:id="rId36"/>
    <p:sldId id="368" r:id="rId37"/>
    <p:sldId id="361" r:id="rId38"/>
    <p:sldId id="367" r:id="rId39"/>
    <p:sldId id="360" r:id="rId40"/>
    <p:sldId id="289" r:id="rId41"/>
    <p:sldId id="285" r:id="rId42"/>
    <p:sldId id="299" r:id="rId43"/>
    <p:sldId id="310" r:id="rId44"/>
    <p:sldId id="323" r:id="rId45"/>
    <p:sldId id="376" r:id="rId46"/>
    <p:sldId id="308" r:id="rId47"/>
    <p:sldId id="295" r:id="rId48"/>
    <p:sldId id="294" r:id="rId49"/>
    <p:sldId id="320" r:id="rId50"/>
    <p:sldId id="291" r:id="rId51"/>
    <p:sldId id="317" r:id="rId52"/>
    <p:sldId id="316" r:id="rId53"/>
    <p:sldId id="35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7BD08-B9AF-4385-87A8-7A1861C0D306}" v="1" dt="2022-05-24T09:45:13.045"/>
    <p1510:client id="{B3AF8081-7CB0-4D32-9215-7752B23FF5B5}" v="177" dt="2021-09-16T11:10:19.461"/>
    <p1510:client id="{D197CC5C-8DCB-99EC-ED3C-69743B7EF194}" v="6" dt="2021-09-16T15:27:38.850"/>
    <p1510:client id="{E950DC68-472C-4F4E-906B-EB5E0C4D659B}" v="153" dt="2021-09-16T18:45:45.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Ross" userId="S::gw09rossdorothy@glow.sch.uk::d819939d-7b15-4fbc-b85d-ad974407d6f1" providerId="AD" clId="Web-{ACEE6622-C6A6-4CC3-84BC-FCA0897BE50A}"/>
    <pc:docChg chg="modSld sldOrd">
      <pc:chgData name="Miss Ross" userId="S::gw09rossdorothy@glow.sch.uk::d819939d-7b15-4fbc-b85d-ad974407d6f1" providerId="AD" clId="Web-{ACEE6622-C6A6-4CC3-84BC-FCA0897BE50A}" dt="2021-09-14T14:24:11.807" v="579" actId="14100"/>
      <pc:docMkLst>
        <pc:docMk/>
      </pc:docMkLst>
      <pc:sldChg chg="modSp">
        <pc:chgData name="Miss Ross" userId="S::gw09rossdorothy@glow.sch.uk::d819939d-7b15-4fbc-b85d-ad974407d6f1" providerId="AD" clId="Web-{ACEE6622-C6A6-4CC3-84BC-FCA0897BE50A}" dt="2021-09-14T14:24:11.807" v="579" actId="14100"/>
        <pc:sldMkLst>
          <pc:docMk/>
          <pc:sldMk cId="1602084713" sldId="285"/>
        </pc:sldMkLst>
        <pc:picChg chg="mod">
          <ac:chgData name="Miss Ross" userId="S::gw09rossdorothy@glow.sch.uk::d819939d-7b15-4fbc-b85d-ad974407d6f1" providerId="AD" clId="Web-{ACEE6622-C6A6-4CC3-84BC-FCA0897BE50A}" dt="2021-09-14T14:24:11.807" v="579" actId="14100"/>
          <ac:picMkLst>
            <pc:docMk/>
            <pc:sldMk cId="1602084713" sldId="285"/>
            <ac:picMk id="2" creationId="{BCFC9B60-F87C-41F4-A2CA-D79023D4E230}"/>
          </ac:picMkLst>
        </pc:picChg>
      </pc:sldChg>
      <pc:sldChg chg="ord">
        <pc:chgData name="Miss Ross" userId="S::gw09rossdorothy@glow.sch.uk::d819939d-7b15-4fbc-b85d-ad974407d6f1" providerId="AD" clId="Web-{ACEE6622-C6A6-4CC3-84BC-FCA0897BE50A}" dt="2021-09-14T14:07:11.365" v="189"/>
        <pc:sldMkLst>
          <pc:docMk/>
          <pc:sldMk cId="144618168" sldId="315"/>
        </pc:sldMkLst>
      </pc:sldChg>
      <pc:sldChg chg="modNotes">
        <pc:chgData name="Miss Ross" userId="S::gw09rossdorothy@glow.sch.uk::d819939d-7b15-4fbc-b85d-ad974407d6f1" providerId="AD" clId="Web-{ACEE6622-C6A6-4CC3-84BC-FCA0897BE50A}" dt="2021-09-14T14:20:23.002" v="578"/>
        <pc:sldMkLst>
          <pc:docMk/>
          <pc:sldMk cId="2014668386" sldId="333"/>
        </pc:sldMkLst>
      </pc:sldChg>
      <pc:sldChg chg="modNotes">
        <pc:chgData name="Miss Ross" userId="S::gw09rossdorothy@glow.sch.uk::d819939d-7b15-4fbc-b85d-ad974407d6f1" providerId="AD" clId="Web-{ACEE6622-C6A6-4CC3-84BC-FCA0897BE50A}" dt="2021-09-14T14:02:25.230" v="1"/>
        <pc:sldMkLst>
          <pc:docMk/>
          <pc:sldMk cId="3489976731" sldId="334"/>
        </pc:sldMkLst>
      </pc:sldChg>
      <pc:sldChg chg="modNotes">
        <pc:chgData name="Miss Ross" userId="S::gw09rossdorothy@glow.sch.uk::d819939d-7b15-4fbc-b85d-ad974407d6f1" providerId="AD" clId="Web-{ACEE6622-C6A6-4CC3-84BC-FCA0897BE50A}" dt="2021-09-14T14:09:31.182" v="197"/>
        <pc:sldMkLst>
          <pc:docMk/>
          <pc:sldMk cId="630966700" sldId="335"/>
        </pc:sldMkLst>
      </pc:sldChg>
      <pc:sldChg chg="modNotes">
        <pc:chgData name="Miss Ross" userId="S::gw09rossdorothy@glow.sch.uk::d819939d-7b15-4fbc-b85d-ad974407d6f1" providerId="AD" clId="Web-{ACEE6622-C6A6-4CC3-84BC-FCA0897BE50A}" dt="2021-09-14T14:15:32.992" v="475"/>
        <pc:sldMkLst>
          <pc:docMk/>
          <pc:sldMk cId="2935062582" sldId="364"/>
        </pc:sldMkLst>
      </pc:sldChg>
      <pc:sldChg chg="modNotes">
        <pc:chgData name="Miss Ross" userId="S::gw09rossdorothy@glow.sch.uk::d819939d-7b15-4fbc-b85d-ad974407d6f1" providerId="AD" clId="Web-{ACEE6622-C6A6-4CC3-84BC-FCA0897BE50A}" dt="2021-09-14T14:15:45.352" v="478"/>
        <pc:sldMkLst>
          <pc:docMk/>
          <pc:sldMk cId="3576288012" sldId="365"/>
        </pc:sldMkLst>
      </pc:sldChg>
      <pc:sldChg chg="ord modNotes">
        <pc:chgData name="Miss Ross" userId="S::gw09rossdorothy@glow.sch.uk::d819939d-7b15-4fbc-b85d-ad974407d6f1" providerId="AD" clId="Web-{ACEE6622-C6A6-4CC3-84BC-FCA0897BE50A}" dt="2021-09-14T14:13:32.581" v="348"/>
        <pc:sldMkLst>
          <pc:docMk/>
          <pc:sldMk cId="4062691611" sldId="373"/>
        </pc:sldMkLst>
      </pc:sldChg>
      <pc:sldChg chg="modSp ord modNotes">
        <pc:chgData name="Miss Ross" userId="S::gw09rossdorothy@glow.sch.uk::d819939d-7b15-4fbc-b85d-ad974407d6f1" providerId="AD" clId="Web-{ACEE6622-C6A6-4CC3-84BC-FCA0897BE50A}" dt="2021-09-14T14:11:09.295" v="287"/>
        <pc:sldMkLst>
          <pc:docMk/>
          <pc:sldMk cId="1507993456" sldId="375"/>
        </pc:sldMkLst>
        <pc:spChg chg="mod">
          <ac:chgData name="Miss Ross" userId="S::gw09rossdorothy@glow.sch.uk::d819939d-7b15-4fbc-b85d-ad974407d6f1" providerId="AD" clId="Web-{ACEE6622-C6A6-4CC3-84BC-FCA0897BE50A}" dt="2021-09-14T14:09:04.338" v="193" actId="1076"/>
          <ac:spMkLst>
            <pc:docMk/>
            <pc:sldMk cId="1507993456" sldId="375"/>
            <ac:spMk id="2" creationId="{8B189A43-6C72-41DB-9F10-54BD5F18739D}"/>
          </ac:spMkLst>
        </pc:spChg>
      </pc:sldChg>
    </pc:docChg>
  </pc:docChgLst>
  <pc:docChgLst>
    <pc:chgData name="Miss Ross" userId="S::gw09rossdorothy@glow.sch.uk::d819939d-7b15-4fbc-b85d-ad974407d6f1" providerId="AD" clId="Web-{BED9BBD4-E4DC-4DD0-94B7-031EF4394825}"/>
    <pc:docChg chg="addSld delSld modSld sldOrd">
      <pc:chgData name="Miss Ross" userId="S::gw09rossdorothy@glow.sch.uk::d819939d-7b15-4fbc-b85d-ad974407d6f1" providerId="AD" clId="Web-{BED9BBD4-E4DC-4DD0-94B7-031EF4394825}" dt="2021-09-12T17:26:34.197" v="2275" actId="1076"/>
      <pc:docMkLst>
        <pc:docMk/>
      </pc:docMkLst>
      <pc:sldChg chg="del">
        <pc:chgData name="Miss Ross" userId="S::gw09rossdorothy@glow.sch.uk::d819939d-7b15-4fbc-b85d-ad974407d6f1" providerId="AD" clId="Web-{BED9BBD4-E4DC-4DD0-94B7-031EF4394825}" dt="2021-09-12T14:54:01.828" v="1024"/>
        <pc:sldMkLst>
          <pc:docMk/>
          <pc:sldMk cId="4215871406" sldId="259"/>
        </pc:sldMkLst>
      </pc:sldChg>
      <pc:sldChg chg="modNotes">
        <pc:chgData name="Miss Ross" userId="S::gw09rossdorothy@glow.sch.uk::d819939d-7b15-4fbc-b85d-ad974407d6f1" providerId="AD" clId="Web-{BED9BBD4-E4DC-4DD0-94B7-031EF4394825}" dt="2021-09-12T17:10:55.833" v="2129"/>
        <pc:sldMkLst>
          <pc:docMk/>
          <pc:sldMk cId="2799079438" sldId="264"/>
        </pc:sldMkLst>
      </pc:sldChg>
      <pc:sldChg chg="del">
        <pc:chgData name="Miss Ross" userId="S::gw09rossdorothy@glow.sch.uk::d819939d-7b15-4fbc-b85d-ad974407d6f1" providerId="AD" clId="Web-{BED9BBD4-E4DC-4DD0-94B7-031EF4394825}" dt="2021-09-12T14:54:03.297" v="1025"/>
        <pc:sldMkLst>
          <pc:docMk/>
          <pc:sldMk cId="2824464511" sldId="271"/>
        </pc:sldMkLst>
      </pc:sldChg>
      <pc:sldChg chg="del">
        <pc:chgData name="Miss Ross" userId="S::gw09rossdorothy@glow.sch.uk::d819939d-7b15-4fbc-b85d-ad974407d6f1" providerId="AD" clId="Web-{BED9BBD4-E4DC-4DD0-94B7-031EF4394825}" dt="2021-09-12T14:54:04.297" v="1026"/>
        <pc:sldMkLst>
          <pc:docMk/>
          <pc:sldMk cId="2896127697" sldId="274"/>
        </pc:sldMkLst>
      </pc:sldChg>
      <pc:sldChg chg="del">
        <pc:chgData name="Miss Ross" userId="S::gw09rossdorothy@glow.sch.uk::d819939d-7b15-4fbc-b85d-ad974407d6f1" providerId="AD" clId="Web-{BED9BBD4-E4DC-4DD0-94B7-031EF4394825}" dt="2021-09-12T14:54:05.187" v="1027"/>
        <pc:sldMkLst>
          <pc:docMk/>
          <pc:sldMk cId="2501941100" sldId="277"/>
        </pc:sldMkLst>
      </pc:sldChg>
      <pc:sldChg chg="del">
        <pc:chgData name="Miss Ross" userId="S::gw09rossdorothy@glow.sch.uk::d819939d-7b15-4fbc-b85d-ad974407d6f1" providerId="AD" clId="Web-{BED9BBD4-E4DC-4DD0-94B7-031EF4394825}" dt="2021-09-12T14:54:06.453" v="1028"/>
        <pc:sldMkLst>
          <pc:docMk/>
          <pc:sldMk cId="1787723552" sldId="278"/>
        </pc:sldMkLst>
      </pc:sldChg>
      <pc:sldChg chg="del">
        <pc:chgData name="Miss Ross" userId="S::gw09rossdorothy@glow.sch.uk::d819939d-7b15-4fbc-b85d-ad974407d6f1" providerId="AD" clId="Web-{BED9BBD4-E4DC-4DD0-94B7-031EF4394825}" dt="2021-09-12T14:54:07.422" v="1029"/>
        <pc:sldMkLst>
          <pc:docMk/>
          <pc:sldMk cId="3064016289" sldId="279"/>
        </pc:sldMkLst>
      </pc:sldChg>
      <pc:sldChg chg="del">
        <pc:chgData name="Miss Ross" userId="S::gw09rossdorothy@glow.sch.uk::d819939d-7b15-4fbc-b85d-ad974407d6f1" providerId="AD" clId="Web-{BED9BBD4-E4DC-4DD0-94B7-031EF4394825}" dt="2021-09-12T14:54:09.438" v="1030"/>
        <pc:sldMkLst>
          <pc:docMk/>
          <pc:sldMk cId="749909997" sldId="280"/>
        </pc:sldMkLst>
      </pc:sldChg>
      <pc:sldChg chg="del">
        <pc:chgData name="Miss Ross" userId="S::gw09rossdorothy@glow.sch.uk::d819939d-7b15-4fbc-b85d-ad974407d6f1" providerId="AD" clId="Web-{BED9BBD4-E4DC-4DD0-94B7-031EF4394825}" dt="2021-09-12T14:54:11.219" v="1031"/>
        <pc:sldMkLst>
          <pc:docMk/>
          <pc:sldMk cId="4109920915" sldId="281"/>
        </pc:sldMkLst>
      </pc:sldChg>
      <pc:sldChg chg="addSp modSp addAnim modAnim modNotes">
        <pc:chgData name="Miss Ross" userId="S::gw09rossdorothy@glow.sch.uk::d819939d-7b15-4fbc-b85d-ad974407d6f1" providerId="AD" clId="Web-{BED9BBD4-E4DC-4DD0-94B7-031EF4394825}" dt="2021-09-12T15:56:50.793" v="1798" actId="1076"/>
        <pc:sldMkLst>
          <pc:docMk/>
          <pc:sldMk cId="1602084713" sldId="285"/>
        </pc:sldMkLst>
        <pc:spChg chg="mod">
          <ac:chgData name="Miss Ross" userId="S::gw09rossdorothy@glow.sch.uk::d819939d-7b15-4fbc-b85d-ad974407d6f1" providerId="AD" clId="Web-{BED9BBD4-E4DC-4DD0-94B7-031EF4394825}" dt="2021-09-12T15:55:33.929" v="1789" actId="20577"/>
          <ac:spMkLst>
            <pc:docMk/>
            <pc:sldMk cId="1602084713" sldId="285"/>
            <ac:spMk id="4" creationId="{B3841525-A888-4B88-A9E1-74666C7D6812}"/>
          </ac:spMkLst>
        </pc:spChg>
        <pc:picChg chg="add mod">
          <ac:chgData name="Miss Ross" userId="S::gw09rossdorothy@glow.sch.uk::d819939d-7b15-4fbc-b85d-ad974407d6f1" providerId="AD" clId="Web-{BED9BBD4-E4DC-4DD0-94B7-031EF4394825}" dt="2021-09-12T15:56:50.793" v="1798" actId="1076"/>
          <ac:picMkLst>
            <pc:docMk/>
            <pc:sldMk cId="1602084713" sldId="285"/>
            <ac:picMk id="2" creationId="{BCFC9B60-F87C-41F4-A2CA-D79023D4E230}"/>
          </ac:picMkLst>
        </pc:picChg>
      </pc:sldChg>
      <pc:sldChg chg="addSp modSp addAnim modAnim modNotes">
        <pc:chgData name="Miss Ross" userId="S::gw09rossdorothy@glow.sch.uk::d819939d-7b15-4fbc-b85d-ad974407d6f1" providerId="AD" clId="Web-{BED9BBD4-E4DC-4DD0-94B7-031EF4394825}" dt="2021-09-12T17:12:36.773" v="2140"/>
        <pc:sldMkLst>
          <pc:docMk/>
          <pc:sldMk cId="3681893327" sldId="286"/>
        </pc:sldMkLst>
        <pc:spChg chg="mod">
          <ac:chgData name="Miss Ross" userId="S::gw09rossdorothy@glow.sch.uk::d819939d-7b15-4fbc-b85d-ad974407d6f1" providerId="AD" clId="Web-{BED9BBD4-E4DC-4DD0-94B7-031EF4394825}" dt="2021-09-12T15:27:05.903" v="1302" actId="14100"/>
          <ac:spMkLst>
            <pc:docMk/>
            <pc:sldMk cId="3681893327" sldId="286"/>
            <ac:spMk id="2" creationId="{87D091CF-40F1-4977-A000-6B42652606EA}"/>
          </ac:spMkLst>
        </pc:spChg>
        <pc:spChg chg="add mod">
          <ac:chgData name="Miss Ross" userId="S::gw09rossdorothy@glow.sch.uk::d819939d-7b15-4fbc-b85d-ad974407d6f1" providerId="AD" clId="Web-{BED9BBD4-E4DC-4DD0-94B7-031EF4394825}" dt="2021-09-12T15:26:53.855" v="1297" actId="20577"/>
          <ac:spMkLst>
            <pc:docMk/>
            <pc:sldMk cId="3681893327" sldId="286"/>
            <ac:spMk id="4" creationId="{8AFE1D83-F39B-4F7C-A255-8292A77FF800}"/>
          </ac:spMkLst>
        </pc:spChg>
        <pc:picChg chg="add mod">
          <ac:chgData name="Miss Ross" userId="S::gw09rossdorothy@glow.sch.uk::d819939d-7b15-4fbc-b85d-ad974407d6f1" providerId="AD" clId="Web-{BED9BBD4-E4DC-4DD0-94B7-031EF4394825}" dt="2021-09-12T15:27:09.387" v="1303" actId="14100"/>
          <ac:picMkLst>
            <pc:docMk/>
            <pc:sldMk cId="3681893327" sldId="286"/>
            <ac:picMk id="3" creationId="{9F1D5711-F480-4324-B5BE-814FB8E845E2}"/>
          </ac:picMkLst>
        </pc:picChg>
      </pc:sldChg>
      <pc:sldChg chg="modSp ord modNotes">
        <pc:chgData name="Miss Ross" userId="S::gw09rossdorothy@glow.sch.uk::d819939d-7b15-4fbc-b85d-ad974407d6f1" providerId="AD" clId="Web-{BED9BBD4-E4DC-4DD0-94B7-031EF4394825}" dt="2021-09-12T17:10:16.270" v="2060"/>
        <pc:sldMkLst>
          <pc:docMk/>
          <pc:sldMk cId="559647677" sldId="287"/>
        </pc:sldMkLst>
        <pc:spChg chg="mod">
          <ac:chgData name="Miss Ross" userId="S::gw09rossdorothy@glow.sch.uk::d819939d-7b15-4fbc-b85d-ad974407d6f1" providerId="AD" clId="Web-{BED9BBD4-E4DC-4DD0-94B7-031EF4394825}" dt="2021-09-12T14:59:53.677" v="1044" actId="20577"/>
          <ac:spMkLst>
            <pc:docMk/>
            <pc:sldMk cId="559647677" sldId="287"/>
            <ac:spMk id="2" creationId="{AFD0353B-2D4C-4BD6-BE4B-EF95733B1724}"/>
          </ac:spMkLst>
        </pc:spChg>
      </pc:sldChg>
      <pc:sldChg chg="addSp modSp modNotes">
        <pc:chgData name="Miss Ross" userId="S::gw09rossdorothy@glow.sch.uk::d819939d-7b15-4fbc-b85d-ad974407d6f1" providerId="AD" clId="Web-{BED9BBD4-E4DC-4DD0-94B7-031EF4394825}" dt="2021-09-12T17:14:25.072" v="2147"/>
        <pc:sldMkLst>
          <pc:docMk/>
          <pc:sldMk cId="912253493" sldId="289"/>
        </pc:sldMkLst>
        <pc:spChg chg="mod">
          <ac:chgData name="Miss Ross" userId="S::gw09rossdorothy@glow.sch.uk::d819939d-7b15-4fbc-b85d-ad974407d6f1" providerId="AD" clId="Web-{BED9BBD4-E4DC-4DD0-94B7-031EF4394825}" dt="2021-09-12T16:09:37.762" v="1885" actId="20577"/>
          <ac:spMkLst>
            <pc:docMk/>
            <pc:sldMk cId="912253493" sldId="289"/>
            <ac:spMk id="2" creationId="{93C4F174-6E1F-4AA1-90E9-CE2D689ECDAF}"/>
          </ac:spMkLst>
        </pc:spChg>
        <pc:picChg chg="add mod">
          <ac:chgData name="Miss Ross" userId="S::gw09rossdorothy@glow.sch.uk::d819939d-7b15-4fbc-b85d-ad974407d6f1" providerId="AD" clId="Web-{BED9BBD4-E4DC-4DD0-94B7-031EF4394825}" dt="2021-09-12T16:08:45.228" v="1880" actId="14100"/>
          <ac:picMkLst>
            <pc:docMk/>
            <pc:sldMk cId="912253493" sldId="289"/>
            <ac:picMk id="3" creationId="{3AE05A2D-3641-4DA4-832D-729724475137}"/>
          </ac:picMkLst>
        </pc:picChg>
      </pc:sldChg>
      <pc:sldChg chg="addSp modSp modNotes">
        <pc:chgData name="Miss Ross" userId="S::gw09rossdorothy@glow.sch.uk::d819939d-7b15-4fbc-b85d-ad974407d6f1" providerId="AD" clId="Web-{BED9BBD4-E4DC-4DD0-94B7-031EF4394825}" dt="2021-09-12T16:05:08.574" v="1815"/>
        <pc:sldMkLst>
          <pc:docMk/>
          <pc:sldMk cId="3238535967" sldId="290"/>
        </pc:sldMkLst>
        <pc:spChg chg="mod">
          <ac:chgData name="Miss Ross" userId="S::gw09rossdorothy@glow.sch.uk::d819939d-7b15-4fbc-b85d-ad974407d6f1" providerId="AD" clId="Web-{BED9BBD4-E4DC-4DD0-94B7-031EF4394825}" dt="2021-09-12T15:29:11.035" v="1311" actId="20577"/>
          <ac:spMkLst>
            <pc:docMk/>
            <pc:sldMk cId="3238535967" sldId="290"/>
            <ac:spMk id="2" creationId="{6ECC7A82-EC9D-4B42-9269-2C16FB19B7F5}"/>
          </ac:spMkLst>
        </pc:spChg>
        <pc:picChg chg="add mod">
          <ac:chgData name="Miss Ross" userId="S::gw09rossdorothy@glow.sch.uk::d819939d-7b15-4fbc-b85d-ad974407d6f1" providerId="AD" clId="Web-{BED9BBD4-E4DC-4DD0-94B7-031EF4394825}" dt="2021-09-12T15:29:19.942" v="1313" actId="14100"/>
          <ac:picMkLst>
            <pc:docMk/>
            <pc:sldMk cId="3238535967" sldId="290"/>
            <ac:picMk id="4" creationId="{928007F1-5BFF-4EC6-BEB4-D85799E6D6CE}"/>
          </ac:picMkLst>
        </pc:picChg>
      </pc:sldChg>
      <pc:sldChg chg="addSp delSp modSp ord modNotes">
        <pc:chgData name="Miss Ross" userId="S::gw09rossdorothy@glow.sch.uk::d819939d-7b15-4fbc-b85d-ad974407d6f1" providerId="AD" clId="Web-{BED9BBD4-E4DC-4DD0-94B7-031EF4394825}" dt="2021-09-12T17:17:26.091" v="2186" actId="20577"/>
        <pc:sldMkLst>
          <pc:docMk/>
          <pc:sldMk cId="3673923233" sldId="291"/>
        </pc:sldMkLst>
        <pc:spChg chg="mod">
          <ac:chgData name="Miss Ross" userId="S::gw09rossdorothy@glow.sch.uk::d819939d-7b15-4fbc-b85d-ad974407d6f1" providerId="AD" clId="Web-{BED9BBD4-E4DC-4DD0-94B7-031EF4394825}" dt="2021-09-12T17:17:26.091" v="2186" actId="20577"/>
          <ac:spMkLst>
            <pc:docMk/>
            <pc:sldMk cId="3673923233" sldId="291"/>
            <ac:spMk id="2" creationId="{B6E34230-B4C5-4D4D-9088-7D4AAE0F8E4C}"/>
          </ac:spMkLst>
        </pc:spChg>
        <pc:picChg chg="add mod">
          <ac:chgData name="Miss Ross" userId="S::gw09rossdorothy@glow.sch.uk::d819939d-7b15-4fbc-b85d-ad974407d6f1" providerId="AD" clId="Web-{BED9BBD4-E4DC-4DD0-94B7-031EF4394825}" dt="2021-09-12T17:17:11.560" v="2180" actId="1076"/>
          <ac:picMkLst>
            <pc:docMk/>
            <pc:sldMk cId="3673923233" sldId="291"/>
            <ac:picMk id="3" creationId="{145D83D0-6CD0-4AAF-91EF-F49DAE1E3A9C}"/>
          </ac:picMkLst>
        </pc:picChg>
        <pc:picChg chg="add del mod">
          <ac:chgData name="Miss Ross" userId="S::gw09rossdorothy@glow.sch.uk::d819939d-7b15-4fbc-b85d-ad974407d6f1" providerId="AD" clId="Web-{BED9BBD4-E4DC-4DD0-94B7-031EF4394825}" dt="2021-09-12T15:23:04.576" v="1234"/>
          <ac:picMkLst>
            <pc:docMk/>
            <pc:sldMk cId="3673923233" sldId="291"/>
            <ac:picMk id="4" creationId="{9F5037B9-BA07-4D9F-90D5-5D44A5DD57BC}"/>
          </ac:picMkLst>
        </pc:picChg>
      </pc:sldChg>
      <pc:sldChg chg="addSp modSp modNotes">
        <pc:chgData name="Miss Ross" userId="S::gw09rossdorothy@glow.sch.uk::d819939d-7b15-4fbc-b85d-ad974407d6f1" providerId="AD" clId="Web-{BED9BBD4-E4DC-4DD0-94B7-031EF4394825}" dt="2021-09-12T17:15:00.323" v="2151"/>
        <pc:sldMkLst>
          <pc:docMk/>
          <pc:sldMk cId="1150590061" sldId="294"/>
        </pc:sldMkLst>
        <pc:spChg chg="mod">
          <ac:chgData name="Miss Ross" userId="S::gw09rossdorothy@glow.sch.uk::d819939d-7b15-4fbc-b85d-ad974407d6f1" providerId="AD" clId="Web-{BED9BBD4-E4DC-4DD0-94B7-031EF4394825}" dt="2021-09-12T14:24:46.484" v="804" actId="20577"/>
          <ac:spMkLst>
            <pc:docMk/>
            <pc:sldMk cId="1150590061" sldId="294"/>
            <ac:spMk id="2" creationId="{22D857A6-7ED5-4965-BC08-60D1A951AEE9}"/>
          </ac:spMkLst>
        </pc:spChg>
        <pc:picChg chg="add mod">
          <ac:chgData name="Miss Ross" userId="S::gw09rossdorothy@glow.sch.uk::d819939d-7b15-4fbc-b85d-ad974407d6f1" providerId="AD" clId="Web-{BED9BBD4-E4DC-4DD0-94B7-031EF4394825}" dt="2021-09-12T14:43:56.225" v="921" actId="1076"/>
          <ac:picMkLst>
            <pc:docMk/>
            <pc:sldMk cId="1150590061" sldId="294"/>
            <ac:picMk id="3" creationId="{62864001-7D89-4524-8DE9-A75725BA84FE}"/>
          </ac:picMkLst>
        </pc:picChg>
      </pc:sldChg>
      <pc:sldChg chg="addSp modSp modNotes">
        <pc:chgData name="Miss Ross" userId="S::gw09rossdorothy@glow.sch.uk::d819939d-7b15-4fbc-b85d-ad974407d6f1" providerId="AD" clId="Web-{BED9BBD4-E4DC-4DD0-94B7-031EF4394825}" dt="2021-09-12T17:14:54.276" v="2150"/>
        <pc:sldMkLst>
          <pc:docMk/>
          <pc:sldMk cId="1835459219" sldId="295"/>
        </pc:sldMkLst>
        <pc:spChg chg="mod">
          <ac:chgData name="Miss Ross" userId="S::gw09rossdorothy@glow.sch.uk::d819939d-7b15-4fbc-b85d-ad974407d6f1" providerId="AD" clId="Web-{BED9BBD4-E4DC-4DD0-94B7-031EF4394825}" dt="2021-09-12T14:42:54.659" v="913" actId="1076"/>
          <ac:spMkLst>
            <pc:docMk/>
            <pc:sldMk cId="1835459219" sldId="295"/>
            <ac:spMk id="2" creationId="{2560761E-C38E-44FF-AC35-9F7675F9EE8E}"/>
          </ac:spMkLst>
        </pc:spChg>
        <pc:picChg chg="add mod">
          <ac:chgData name="Miss Ross" userId="S::gw09rossdorothy@glow.sch.uk::d819939d-7b15-4fbc-b85d-ad974407d6f1" providerId="AD" clId="Web-{BED9BBD4-E4DC-4DD0-94B7-031EF4394825}" dt="2021-09-12T14:43:25.020" v="917" actId="1076"/>
          <ac:picMkLst>
            <pc:docMk/>
            <pc:sldMk cId="1835459219" sldId="295"/>
            <ac:picMk id="3" creationId="{0F6DB67F-5218-4A3C-92CA-09A0E62AFBC0}"/>
          </ac:picMkLst>
        </pc:picChg>
      </pc:sldChg>
      <pc:sldChg chg="del ord">
        <pc:chgData name="Miss Ross" userId="S::gw09rossdorothy@glow.sch.uk::d819939d-7b15-4fbc-b85d-ad974407d6f1" providerId="AD" clId="Web-{BED9BBD4-E4DC-4DD0-94B7-031EF4394825}" dt="2021-09-12T11:47:26.202" v="3"/>
        <pc:sldMkLst>
          <pc:docMk/>
          <pc:sldMk cId="123286778" sldId="296"/>
        </pc:sldMkLst>
      </pc:sldChg>
      <pc:sldChg chg="modSp modNotes">
        <pc:chgData name="Miss Ross" userId="S::gw09rossdorothy@glow.sch.uk::d819939d-7b15-4fbc-b85d-ad974407d6f1" providerId="AD" clId="Web-{BED9BBD4-E4DC-4DD0-94B7-031EF4394825}" dt="2021-09-12T16:01:36.921" v="1805"/>
        <pc:sldMkLst>
          <pc:docMk/>
          <pc:sldMk cId="2674740671" sldId="297"/>
        </pc:sldMkLst>
        <pc:spChg chg="mod">
          <ac:chgData name="Miss Ross" userId="S::gw09rossdorothy@glow.sch.uk::d819939d-7b15-4fbc-b85d-ad974407d6f1" providerId="AD" clId="Web-{BED9BBD4-E4DC-4DD0-94B7-031EF4394825}" dt="2021-09-12T14:21:26.316" v="681" actId="1076"/>
          <ac:spMkLst>
            <pc:docMk/>
            <pc:sldMk cId="2674740671" sldId="297"/>
            <ac:spMk id="2" creationId="{8F29FB3B-99A9-48BA-B639-CB30EC5269FD}"/>
          </ac:spMkLst>
        </pc:spChg>
        <pc:graphicFrameChg chg="mod modGraphic">
          <ac:chgData name="Miss Ross" userId="S::gw09rossdorothy@glow.sch.uk::d819939d-7b15-4fbc-b85d-ad974407d6f1" providerId="AD" clId="Web-{BED9BBD4-E4DC-4DD0-94B7-031EF4394825}" dt="2021-09-12T14:42:44.908" v="912"/>
          <ac:graphicFrameMkLst>
            <pc:docMk/>
            <pc:sldMk cId="2674740671" sldId="297"/>
            <ac:graphicFrameMk id="4" creationId="{158A9A09-28EB-4D72-B893-C8BBAE52222E}"/>
          </ac:graphicFrameMkLst>
        </pc:graphicFrameChg>
      </pc:sldChg>
      <pc:sldChg chg="modSp modNotes">
        <pc:chgData name="Miss Ross" userId="S::gw09rossdorothy@glow.sch.uk::d819939d-7b15-4fbc-b85d-ad974407d6f1" providerId="AD" clId="Web-{BED9BBD4-E4DC-4DD0-94B7-031EF4394825}" dt="2021-09-12T16:10:44.063" v="1900"/>
        <pc:sldMkLst>
          <pc:docMk/>
          <pc:sldMk cId="3087889876" sldId="299"/>
        </pc:sldMkLst>
        <pc:spChg chg="mod">
          <ac:chgData name="Miss Ross" userId="S::gw09rossdorothy@glow.sch.uk::d819939d-7b15-4fbc-b85d-ad974407d6f1" providerId="AD" clId="Web-{BED9BBD4-E4DC-4DD0-94B7-031EF4394825}" dt="2021-09-12T14:19:38.403" v="658" actId="20577"/>
          <ac:spMkLst>
            <pc:docMk/>
            <pc:sldMk cId="3087889876" sldId="299"/>
            <ac:spMk id="2" creationId="{9DDB18DD-0248-4EB1-9F83-7A0836DAB450}"/>
          </ac:spMkLst>
        </pc:spChg>
      </pc:sldChg>
      <pc:sldChg chg="del">
        <pc:chgData name="Miss Ross" userId="S::gw09rossdorothy@glow.sch.uk::d819939d-7b15-4fbc-b85d-ad974407d6f1" providerId="AD" clId="Web-{BED9BBD4-E4DC-4DD0-94B7-031EF4394825}" dt="2021-09-12T11:49:48.690" v="9"/>
        <pc:sldMkLst>
          <pc:docMk/>
          <pc:sldMk cId="2784182737" sldId="302"/>
        </pc:sldMkLst>
      </pc:sldChg>
      <pc:sldChg chg="modSp modNotes">
        <pc:chgData name="Miss Ross" userId="S::gw09rossdorothy@glow.sch.uk::d819939d-7b15-4fbc-b85d-ad974407d6f1" providerId="AD" clId="Web-{BED9BBD4-E4DC-4DD0-94B7-031EF4394825}" dt="2021-09-12T16:05:01.027" v="1814"/>
        <pc:sldMkLst>
          <pc:docMk/>
          <pc:sldMk cId="2736406820" sldId="303"/>
        </pc:sldMkLst>
        <pc:spChg chg="mod">
          <ac:chgData name="Miss Ross" userId="S::gw09rossdorothy@glow.sch.uk::d819939d-7b15-4fbc-b85d-ad974407d6f1" providerId="AD" clId="Web-{BED9BBD4-E4DC-4DD0-94B7-031EF4394825}" dt="2021-09-12T14:45:43.200" v="929" actId="20577"/>
          <ac:spMkLst>
            <pc:docMk/>
            <pc:sldMk cId="2736406820" sldId="303"/>
            <ac:spMk id="2" creationId="{1601A522-9ABA-4034-98B2-5BCFCD81F539}"/>
          </ac:spMkLst>
        </pc:spChg>
      </pc:sldChg>
      <pc:sldChg chg="addSp delSp modSp mod setBg modNotes">
        <pc:chgData name="Miss Ross" userId="S::gw09rossdorothy@glow.sch.uk::d819939d-7b15-4fbc-b85d-ad974407d6f1" providerId="AD" clId="Web-{BED9BBD4-E4DC-4DD0-94B7-031EF4394825}" dt="2021-09-12T17:12:24.538" v="2136"/>
        <pc:sldMkLst>
          <pc:docMk/>
          <pc:sldMk cId="4011711508" sldId="304"/>
        </pc:sldMkLst>
        <pc:spChg chg="mod ord">
          <ac:chgData name="Miss Ross" userId="S::gw09rossdorothy@glow.sch.uk::d819939d-7b15-4fbc-b85d-ad974407d6f1" providerId="AD" clId="Web-{BED9BBD4-E4DC-4DD0-94B7-031EF4394825}" dt="2021-09-12T15:21:53.274" v="1231" actId="20577"/>
          <ac:spMkLst>
            <pc:docMk/>
            <pc:sldMk cId="4011711508" sldId="304"/>
            <ac:spMk id="2" creationId="{9F4566C3-5088-4917-B294-22E51C31B321}"/>
          </ac:spMkLst>
        </pc:spChg>
        <pc:spChg chg="add del">
          <ac:chgData name="Miss Ross" userId="S::gw09rossdorothy@glow.sch.uk::d819939d-7b15-4fbc-b85d-ad974407d6f1" providerId="AD" clId="Web-{BED9BBD4-E4DC-4DD0-94B7-031EF4394825}" dt="2021-09-12T15:19:43.548" v="1206"/>
          <ac:spMkLst>
            <pc:docMk/>
            <pc:sldMk cId="4011711508" sldId="304"/>
            <ac:spMk id="5" creationId="{8FC9BE17-9A7B-462D-AE50-3D8777387304}"/>
          </ac:spMkLst>
        </pc:spChg>
        <pc:spChg chg="add del">
          <ac:chgData name="Miss Ross" userId="S::gw09rossdorothy@glow.sch.uk::d819939d-7b15-4fbc-b85d-ad974407d6f1" providerId="AD" clId="Web-{BED9BBD4-E4DC-4DD0-94B7-031EF4394825}" dt="2021-09-12T15:19:43.548" v="1206"/>
          <ac:spMkLst>
            <pc:docMk/>
            <pc:sldMk cId="4011711508" sldId="304"/>
            <ac:spMk id="6" creationId="{3EBE8569-6AEC-4B8C-8D53-2DE337CDBA65}"/>
          </ac:spMkLst>
        </pc:spChg>
        <pc:spChg chg="add del">
          <ac:chgData name="Miss Ross" userId="S::gw09rossdorothy@glow.sch.uk::d819939d-7b15-4fbc-b85d-ad974407d6f1" providerId="AD" clId="Web-{BED9BBD4-E4DC-4DD0-94B7-031EF4394825}" dt="2021-09-12T15:17:25.024" v="1175"/>
          <ac:spMkLst>
            <pc:docMk/>
            <pc:sldMk cId="4011711508" sldId="304"/>
            <ac:spMk id="8" creationId="{F13C74B1-5B17-4795-BED0-7140497B445A}"/>
          </ac:spMkLst>
        </pc:spChg>
        <pc:spChg chg="add del">
          <ac:chgData name="Miss Ross" userId="S::gw09rossdorothy@glow.sch.uk::d819939d-7b15-4fbc-b85d-ad974407d6f1" providerId="AD" clId="Web-{BED9BBD4-E4DC-4DD0-94B7-031EF4394825}" dt="2021-09-12T15:17:25.024" v="1175"/>
          <ac:spMkLst>
            <pc:docMk/>
            <pc:sldMk cId="4011711508" sldId="304"/>
            <ac:spMk id="10" creationId="{D4974D33-8DC5-464E-8C6D-BE58F0669C17}"/>
          </ac:spMkLst>
        </pc:spChg>
        <pc:spChg chg="add del">
          <ac:chgData name="Miss Ross" userId="S::gw09rossdorothy@glow.sch.uk::d819939d-7b15-4fbc-b85d-ad974407d6f1" providerId="AD" clId="Web-{BED9BBD4-E4DC-4DD0-94B7-031EF4394825}" dt="2021-09-12T15:19:43.548" v="1206"/>
          <ac:spMkLst>
            <pc:docMk/>
            <pc:sldMk cId="4011711508" sldId="304"/>
            <ac:spMk id="12" creationId="{55D4142C-5077-457F-A6AD-3FECFDB39685}"/>
          </ac:spMkLst>
        </pc:spChg>
        <pc:spChg chg="add del">
          <ac:chgData name="Miss Ross" userId="S::gw09rossdorothy@glow.sch.uk::d819939d-7b15-4fbc-b85d-ad974407d6f1" providerId="AD" clId="Web-{BED9BBD4-E4DC-4DD0-94B7-031EF4394825}" dt="2021-09-12T15:19:43.548" v="1206"/>
          <ac:spMkLst>
            <pc:docMk/>
            <pc:sldMk cId="4011711508" sldId="304"/>
            <ac:spMk id="14" creationId="{7A5F0580-5EE9-419F-96EE-B6529EF6E7D0}"/>
          </ac:spMkLst>
        </pc:spChg>
        <pc:spChg chg="add del">
          <ac:chgData name="Miss Ross" userId="S::gw09rossdorothy@glow.sch.uk::d819939d-7b15-4fbc-b85d-ad974407d6f1" providerId="AD" clId="Web-{BED9BBD4-E4DC-4DD0-94B7-031EF4394825}" dt="2021-09-12T15:19:43.548" v="1206"/>
          <ac:spMkLst>
            <pc:docMk/>
            <pc:sldMk cId="4011711508" sldId="304"/>
            <ac:spMk id="19" creationId="{04812C46-200A-4DEB-A05E-3ED6C68C2387}"/>
          </ac:spMkLst>
        </pc:spChg>
        <pc:spChg chg="add del">
          <ac:chgData name="Miss Ross" userId="S::gw09rossdorothy@glow.sch.uk::d819939d-7b15-4fbc-b85d-ad974407d6f1" providerId="AD" clId="Web-{BED9BBD4-E4DC-4DD0-94B7-031EF4394825}" dt="2021-09-12T15:19:43.548" v="1206"/>
          <ac:spMkLst>
            <pc:docMk/>
            <pc:sldMk cId="4011711508" sldId="304"/>
            <ac:spMk id="21" creationId="{D1EA859B-E555-4109-94F3-6700E046E008}"/>
          </ac:spMkLst>
        </pc:spChg>
        <pc:picChg chg="add mod">
          <ac:chgData name="Miss Ross" userId="S::gw09rossdorothy@glow.sch.uk::d819939d-7b15-4fbc-b85d-ad974407d6f1" providerId="AD" clId="Web-{BED9BBD4-E4DC-4DD0-94B7-031EF4394825}" dt="2021-09-12T15:19:43.548" v="1206"/>
          <ac:picMkLst>
            <pc:docMk/>
            <pc:sldMk cId="4011711508" sldId="304"/>
            <ac:picMk id="3" creationId="{A07DDB6C-946B-4D09-9CC8-A21339AAB18A}"/>
          </ac:picMkLst>
        </pc:picChg>
      </pc:sldChg>
      <pc:sldChg chg="addSp modSp ord addAnim delAnim modAnim modNotes">
        <pc:chgData name="Miss Ross" userId="S::gw09rossdorothy@glow.sch.uk::d819939d-7b15-4fbc-b85d-ad974407d6f1" providerId="AD" clId="Web-{BED9BBD4-E4DC-4DD0-94B7-031EF4394825}" dt="2021-09-12T17:11:43.365" v="2130"/>
        <pc:sldMkLst>
          <pc:docMk/>
          <pc:sldMk cId="3083186568" sldId="305"/>
        </pc:sldMkLst>
        <pc:spChg chg="mod">
          <ac:chgData name="Miss Ross" userId="S::gw09rossdorothy@glow.sch.uk::d819939d-7b15-4fbc-b85d-ad974407d6f1" providerId="AD" clId="Web-{BED9BBD4-E4DC-4DD0-94B7-031EF4394825}" dt="2021-09-12T15:04:01.895" v="1060" actId="20577"/>
          <ac:spMkLst>
            <pc:docMk/>
            <pc:sldMk cId="3083186568" sldId="305"/>
            <ac:spMk id="2" creationId="{140A58B7-AD3C-40A6-99F0-BB2549F1A7D3}"/>
          </ac:spMkLst>
        </pc:spChg>
        <pc:spChg chg="add mod">
          <ac:chgData name="Miss Ross" userId="S::gw09rossdorothy@glow.sch.uk::d819939d-7b15-4fbc-b85d-ad974407d6f1" providerId="AD" clId="Web-{BED9BBD4-E4DC-4DD0-94B7-031EF4394825}" dt="2021-09-12T15:04:39.929" v="1068" actId="1076"/>
          <ac:spMkLst>
            <pc:docMk/>
            <pc:sldMk cId="3083186568" sldId="305"/>
            <ac:spMk id="4" creationId="{A15821A0-B475-4937-9036-36A2A15C290F}"/>
          </ac:spMkLst>
        </pc:spChg>
        <pc:picChg chg="add mod">
          <ac:chgData name="Miss Ross" userId="S::gw09rossdorothy@glow.sch.uk::d819939d-7b15-4fbc-b85d-ad974407d6f1" providerId="AD" clId="Web-{BED9BBD4-E4DC-4DD0-94B7-031EF4394825}" dt="2021-09-12T14:45:04.338" v="925" actId="14100"/>
          <ac:picMkLst>
            <pc:docMk/>
            <pc:sldMk cId="3083186568" sldId="305"/>
            <ac:picMk id="3" creationId="{BF09CA02-105F-4AB6-AE4A-21AE8298C662}"/>
          </ac:picMkLst>
        </pc:picChg>
      </pc:sldChg>
      <pc:sldChg chg="modSp modNotes">
        <pc:chgData name="Miss Ross" userId="S::gw09rossdorothy@glow.sch.uk::d819939d-7b15-4fbc-b85d-ad974407d6f1" providerId="AD" clId="Web-{BED9BBD4-E4DC-4DD0-94B7-031EF4394825}" dt="2021-09-12T16:05:55.311" v="1817"/>
        <pc:sldMkLst>
          <pc:docMk/>
          <pc:sldMk cId="112848144" sldId="306"/>
        </pc:sldMkLst>
        <pc:spChg chg="mod">
          <ac:chgData name="Miss Ross" userId="S::gw09rossdorothy@glow.sch.uk::d819939d-7b15-4fbc-b85d-ad974407d6f1" providerId="AD" clId="Web-{BED9BBD4-E4DC-4DD0-94B7-031EF4394825}" dt="2021-09-12T14:45:35.809" v="927" actId="1076"/>
          <ac:spMkLst>
            <pc:docMk/>
            <pc:sldMk cId="112848144" sldId="306"/>
            <ac:spMk id="2" creationId="{B3AF8EB2-29BB-48B1-8F96-FA9DC074A7EC}"/>
          </ac:spMkLst>
        </pc:spChg>
      </pc:sldChg>
      <pc:sldChg chg="modNotes">
        <pc:chgData name="Miss Ross" userId="S::gw09rossdorothy@glow.sch.uk::d819939d-7b15-4fbc-b85d-ad974407d6f1" providerId="AD" clId="Web-{BED9BBD4-E4DC-4DD0-94B7-031EF4394825}" dt="2021-09-12T16:01:47.828" v="1809"/>
        <pc:sldMkLst>
          <pc:docMk/>
          <pc:sldMk cId="1270661594" sldId="308"/>
        </pc:sldMkLst>
      </pc:sldChg>
      <pc:sldChg chg="addSp modSp modNotes">
        <pc:chgData name="Miss Ross" userId="S::gw09rossdorothy@glow.sch.uk::d819939d-7b15-4fbc-b85d-ad974407d6f1" providerId="AD" clId="Web-{BED9BBD4-E4DC-4DD0-94B7-031EF4394825}" dt="2021-09-12T15:11:24.140" v="1137"/>
        <pc:sldMkLst>
          <pc:docMk/>
          <pc:sldMk cId="1170317508" sldId="309"/>
        </pc:sldMkLst>
        <pc:spChg chg="mod">
          <ac:chgData name="Miss Ross" userId="S::gw09rossdorothy@glow.sch.uk::d819939d-7b15-4fbc-b85d-ad974407d6f1" providerId="AD" clId="Web-{BED9BBD4-E4DC-4DD0-94B7-031EF4394825}" dt="2021-09-12T15:10:25.231" v="1131" actId="14100"/>
          <ac:spMkLst>
            <pc:docMk/>
            <pc:sldMk cId="1170317508" sldId="309"/>
            <ac:spMk id="2" creationId="{50267B65-2C67-4F35-BE48-CB00D831ADE0}"/>
          </ac:spMkLst>
        </pc:spChg>
        <pc:picChg chg="add mod">
          <ac:chgData name="Miss Ross" userId="S::gw09rossdorothy@glow.sch.uk::d819939d-7b15-4fbc-b85d-ad974407d6f1" providerId="AD" clId="Web-{BED9BBD4-E4DC-4DD0-94B7-031EF4394825}" dt="2021-09-12T15:10:14.902" v="1130" actId="1076"/>
          <ac:picMkLst>
            <pc:docMk/>
            <pc:sldMk cId="1170317508" sldId="309"/>
            <ac:picMk id="3" creationId="{238A9970-8E79-4F1B-8199-183B015CEAF3}"/>
          </ac:picMkLst>
        </pc:picChg>
      </pc:sldChg>
      <pc:sldChg chg="addSp modSp mod setBg modNotes">
        <pc:chgData name="Miss Ross" userId="S::gw09rossdorothy@glow.sch.uk::d819939d-7b15-4fbc-b85d-ad974407d6f1" providerId="AD" clId="Web-{BED9BBD4-E4DC-4DD0-94B7-031EF4394825}" dt="2021-09-12T16:10:36.813" v="1896"/>
        <pc:sldMkLst>
          <pc:docMk/>
          <pc:sldMk cId="425475787" sldId="310"/>
        </pc:sldMkLst>
        <pc:spChg chg="mod">
          <ac:chgData name="Miss Ross" userId="S::gw09rossdorothy@glow.sch.uk::d819939d-7b15-4fbc-b85d-ad974407d6f1" providerId="AD" clId="Web-{BED9BBD4-E4DC-4DD0-94B7-031EF4394825}" dt="2021-09-12T14:34:57.224" v="884" actId="20577"/>
          <ac:spMkLst>
            <pc:docMk/>
            <pc:sldMk cId="425475787" sldId="310"/>
            <ac:spMk id="2" creationId="{2978146C-F738-4E5A-A9E2-6B5460C2C19F}"/>
          </ac:spMkLst>
        </pc:spChg>
        <pc:spChg chg="add">
          <ac:chgData name="Miss Ross" userId="S::gw09rossdorothy@glow.sch.uk::d819939d-7b15-4fbc-b85d-ad974407d6f1" providerId="AD" clId="Web-{BED9BBD4-E4DC-4DD0-94B7-031EF4394825}" dt="2021-09-12T14:32:31.184" v="860"/>
          <ac:spMkLst>
            <pc:docMk/>
            <pc:sldMk cId="425475787" sldId="310"/>
            <ac:spMk id="9" creationId="{08BC803E-13F3-4DAB-B17C-BEB0076164B7}"/>
          </ac:spMkLst>
        </pc:spChg>
        <pc:spChg chg="add">
          <ac:chgData name="Miss Ross" userId="S::gw09rossdorothy@glow.sch.uk::d819939d-7b15-4fbc-b85d-ad974407d6f1" providerId="AD" clId="Web-{BED9BBD4-E4DC-4DD0-94B7-031EF4394825}" dt="2021-09-12T14:32:31.184" v="860"/>
          <ac:spMkLst>
            <pc:docMk/>
            <pc:sldMk cId="425475787" sldId="310"/>
            <ac:spMk id="11" creationId="{B8DDE571-E57F-4AB5-83C7-30EB5DDCCAC7}"/>
          </ac:spMkLst>
        </pc:spChg>
        <pc:picChg chg="add mod ord">
          <ac:chgData name="Miss Ross" userId="S::gw09rossdorothy@glow.sch.uk::d819939d-7b15-4fbc-b85d-ad974407d6f1" providerId="AD" clId="Web-{BED9BBD4-E4DC-4DD0-94B7-031EF4394825}" dt="2021-09-12T14:32:31.184" v="860"/>
          <ac:picMkLst>
            <pc:docMk/>
            <pc:sldMk cId="425475787" sldId="310"/>
            <ac:picMk id="3" creationId="{8B8B2948-E851-4D55-9DCD-6D160DBD348C}"/>
          </ac:picMkLst>
        </pc:picChg>
        <pc:picChg chg="add mod">
          <ac:chgData name="Miss Ross" userId="S::gw09rossdorothy@glow.sch.uk::d819939d-7b15-4fbc-b85d-ad974407d6f1" providerId="AD" clId="Web-{BED9BBD4-E4DC-4DD0-94B7-031EF4394825}" dt="2021-09-12T14:32:31.184" v="860"/>
          <ac:picMkLst>
            <pc:docMk/>
            <pc:sldMk cId="425475787" sldId="310"/>
            <ac:picMk id="4" creationId="{D0CB0DA2-02F4-4A35-B3A6-D7ECE2B599A2}"/>
          </ac:picMkLst>
        </pc:picChg>
      </pc:sldChg>
      <pc:sldChg chg="modSp modNotes">
        <pc:chgData name="Miss Ross" userId="S::gw09rossdorothy@glow.sch.uk::d819939d-7b15-4fbc-b85d-ad974407d6f1" providerId="AD" clId="Web-{BED9BBD4-E4DC-4DD0-94B7-031EF4394825}" dt="2021-09-12T16:01:40.405" v="1806"/>
        <pc:sldMkLst>
          <pc:docMk/>
          <pc:sldMk cId="718117885" sldId="311"/>
        </pc:sldMkLst>
        <pc:graphicFrameChg chg="mod modGraphic">
          <ac:chgData name="Miss Ross" userId="S::gw09rossdorothy@glow.sch.uk::d819939d-7b15-4fbc-b85d-ad974407d6f1" providerId="AD" clId="Web-{BED9BBD4-E4DC-4DD0-94B7-031EF4394825}" dt="2021-09-12T14:21:49.926" v="684"/>
          <ac:graphicFrameMkLst>
            <pc:docMk/>
            <pc:sldMk cId="718117885" sldId="311"/>
            <ac:graphicFrameMk id="3" creationId="{6423F5A2-E99A-4D4C-8334-3B28D6C2D06D}"/>
          </ac:graphicFrameMkLst>
        </pc:graphicFrameChg>
      </pc:sldChg>
      <pc:sldChg chg="addSp modSp mod setBg setClrOvrMap modNotes">
        <pc:chgData name="Miss Ross" userId="S::gw09rossdorothy@glow.sch.uk::d819939d-7b15-4fbc-b85d-ad974407d6f1" providerId="AD" clId="Web-{BED9BBD4-E4DC-4DD0-94B7-031EF4394825}" dt="2021-09-12T15:33:28.959" v="1331"/>
        <pc:sldMkLst>
          <pc:docMk/>
          <pc:sldMk cId="144618168" sldId="315"/>
        </pc:sldMkLst>
        <pc:spChg chg="mod">
          <ac:chgData name="Miss Ross" userId="S::gw09rossdorothy@glow.sch.uk::d819939d-7b15-4fbc-b85d-ad974407d6f1" providerId="AD" clId="Web-{BED9BBD4-E4DC-4DD0-94B7-031EF4394825}" dt="2021-09-12T15:33:22.943" v="1328" actId="20577"/>
          <ac:spMkLst>
            <pc:docMk/>
            <pc:sldMk cId="144618168" sldId="315"/>
            <ac:spMk id="2" creationId="{26C3E1B0-0373-4C53-9BEE-5B2B2D57C08C}"/>
          </ac:spMkLst>
        </pc:spChg>
        <pc:spChg chg="add">
          <ac:chgData name="Miss Ross" userId="S::gw09rossdorothy@glow.sch.uk::d819939d-7b15-4fbc-b85d-ad974407d6f1" providerId="AD" clId="Web-{BED9BBD4-E4DC-4DD0-94B7-031EF4394825}" dt="2021-09-12T11:54:46.500" v="23"/>
          <ac:spMkLst>
            <pc:docMk/>
            <pc:sldMk cId="144618168" sldId="315"/>
            <ac:spMk id="9" creationId="{A86541C6-61B1-4DAA-B57A-EAF3F24F0491}"/>
          </ac:spMkLst>
        </pc:spChg>
        <pc:spChg chg="add">
          <ac:chgData name="Miss Ross" userId="S::gw09rossdorothy@glow.sch.uk::d819939d-7b15-4fbc-b85d-ad974407d6f1" providerId="AD" clId="Web-{BED9BBD4-E4DC-4DD0-94B7-031EF4394825}" dt="2021-09-12T11:54:46.500" v="23"/>
          <ac:spMkLst>
            <pc:docMk/>
            <pc:sldMk cId="144618168" sldId="315"/>
            <ac:spMk id="11" creationId="{71750011-2006-46BB-AFDE-C6E461752333}"/>
          </ac:spMkLst>
        </pc:spChg>
        <pc:picChg chg="mod">
          <ac:chgData name="Miss Ross" userId="S::gw09rossdorothy@glow.sch.uk::d819939d-7b15-4fbc-b85d-ad974407d6f1" providerId="AD" clId="Web-{BED9BBD4-E4DC-4DD0-94B7-031EF4394825}" dt="2021-09-12T11:54:46.500" v="23"/>
          <ac:picMkLst>
            <pc:docMk/>
            <pc:sldMk cId="144618168" sldId="315"/>
            <ac:picMk id="3" creationId="{FCC78E19-32E1-4611-BE1D-2A0F90E09C69}"/>
          </ac:picMkLst>
        </pc:picChg>
        <pc:picChg chg="add mod">
          <ac:chgData name="Miss Ross" userId="S::gw09rossdorothy@glow.sch.uk::d819939d-7b15-4fbc-b85d-ad974407d6f1" providerId="AD" clId="Web-{BED9BBD4-E4DC-4DD0-94B7-031EF4394825}" dt="2021-09-12T11:54:46.500" v="23"/>
          <ac:picMkLst>
            <pc:docMk/>
            <pc:sldMk cId="144618168" sldId="315"/>
            <ac:picMk id="4" creationId="{F039D749-31BE-44D3-9F8A-773216F299FB}"/>
          </ac:picMkLst>
        </pc:picChg>
      </pc:sldChg>
      <pc:sldChg chg="addSp delSp modSp ord modNotes">
        <pc:chgData name="Miss Ross" userId="S::gw09rossdorothy@glow.sch.uk::d819939d-7b15-4fbc-b85d-ad974407d6f1" providerId="AD" clId="Web-{BED9BBD4-E4DC-4DD0-94B7-031EF4394825}" dt="2021-09-12T17:26:34.197" v="2275" actId="1076"/>
        <pc:sldMkLst>
          <pc:docMk/>
          <pc:sldMk cId="1101426108" sldId="316"/>
        </pc:sldMkLst>
        <pc:spChg chg="add mod">
          <ac:chgData name="Miss Ross" userId="S::gw09rossdorothy@glow.sch.uk::d819939d-7b15-4fbc-b85d-ad974407d6f1" providerId="AD" clId="Web-{BED9BBD4-E4DC-4DD0-94B7-031EF4394825}" dt="2021-09-12T17:07:54.126" v="2026" actId="14100"/>
          <ac:spMkLst>
            <pc:docMk/>
            <pc:sldMk cId="1101426108" sldId="316"/>
            <ac:spMk id="68" creationId="{B1E8B1D3-625B-410A-B8E9-0C091AAD967B}"/>
          </ac:spMkLst>
        </pc:spChg>
        <pc:spChg chg="add mod">
          <ac:chgData name="Miss Ross" userId="S::gw09rossdorothy@glow.sch.uk::d819939d-7b15-4fbc-b85d-ad974407d6f1" providerId="AD" clId="Web-{BED9BBD4-E4DC-4DD0-94B7-031EF4394825}" dt="2021-09-12T17:08:24.517" v="2030" actId="14100"/>
          <ac:spMkLst>
            <pc:docMk/>
            <pc:sldMk cId="1101426108" sldId="316"/>
            <ac:spMk id="69" creationId="{0A0F6A89-AA98-42D9-85B9-D7321051727C}"/>
          </ac:spMkLst>
        </pc:spChg>
        <pc:spChg chg="add mod">
          <ac:chgData name="Miss Ross" userId="S::gw09rossdorothy@glow.sch.uk::d819939d-7b15-4fbc-b85d-ad974407d6f1" providerId="AD" clId="Web-{BED9BBD4-E4DC-4DD0-94B7-031EF4394825}" dt="2021-09-12T17:09:22.284" v="2056" actId="1076"/>
          <ac:spMkLst>
            <pc:docMk/>
            <pc:sldMk cId="1101426108" sldId="316"/>
            <ac:spMk id="142" creationId="{CBCC1214-6F70-4BA4-B05C-1F868EAAEE48}"/>
          </ac:spMkLst>
        </pc:spChg>
        <pc:spChg chg="del">
          <ac:chgData name="Miss Ross" userId="S::gw09rossdorothy@glow.sch.uk::d819939d-7b15-4fbc-b85d-ad974407d6f1" providerId="AD" clId="Web-{BED9BBD4-E4DC-4DD0-94B7-031EF4394825}" dt="2021-09-12T17:08:11.236" v="2028"/>
          <ac:spMkLst>
            <pc:docMk/>
            <pc:sldMk cId="1101426108" sldId="316"/>
            <ac:spMk id="265" creationId="{106DAE1E-1CC8-41C3-A6C4-4DB5DDCD9C41}"/>
          </ac:spMkLst>
        </pc:spChg>
        <pc:graphicFrameChg chg="mod">
          <ac:chgData name="Miss Ross" userId="S::gw09rossdorothy@glow.sch.uk::d819939d-7b15-4fbc-b85d-ad974407d6f1" providerId="AD" clId="Web-{BED9BBD4-E4DC-4DD0-94B7-031EF4394825}" dt="2021-09-12T17:08:08.095" v="2027" actId="1076"/>
          <ac:graphicFrameMkLst>
            <pc:docMk/>
            <pc:sldMk cId="1101426108" sldId="316"/>
            <ac:graphicFrameMk id="2" creationId="{C3EEEFA8-105C-478A-A343-62503F7FAF1F}"/>
          </ac:graphicFrameMkLst>
        </pc:graphicFrameChg>
        <pc:picChg chg="add mod">
          <ac:chgData name="Miss Ross" userId="S::gw09rossdorothy@glow.sch.uk::d819939d-7b15-4fbc-b85d-ad974407d6f1" providerId="AD" clId="Web-{BED9BBD4-E4DC-4DD0-94B7-031EF4394825}" dt="2021-09-12T17:26:34.197" v="2275" actId="1076"/>
          <ac:picMkLst>
            <pc:docMk/>
            <pc:sldMk cId="1101426108" sldId="316"/>
            <ac:picMk id="35" creationId="{0CB7DF2B-FF12-456B-BB18-3F9D5C5DCC44}"/>
          </ac:picMkLst>
        </pc:picChg>
        <pc:picChg chg="del">
          <ac:chgData name="Miss Ross" userId="S::gw09rossdorothy@glow.sch.uk::d819939d-7b15-4fbc-b85d-ad974407d6f1" providerId="AD" clId="Web-{BED9BBD4-E4DC-4DD0-94B7-031EF4394825}" dt="2021-09-12T17:04:44.497" v="1963"/>
          <ac:picMkLst>
            <pc:docMk/>
            <pc:sldMk cId="1101426108" sldId="316"/>
            <ac:picMk id="72" creationId="{1FFA0C4C-F3B2-4F66-A84E-5129A2DA9D70}"/>
          </ac:picMkLst>
        </pc:picChg>
        <pc:picChg chg="del">
          <ac:chgData name="Miss Ross" userId="S::gw09rossdorothy@glow.sch.uk::d819939d-7b15-4fbc-b85d-ad974407d6f1" providerId="AD" clId="Web-{BED9BBD4-E4DC-4DD0-94B7-031EF4394825}" dt="2021-09-12T17:04:51.747" v="1964"/>
          <ac:picMkLst>
            <pc:docMk/>
            <pc:sldMk cId="1101426108" sldId="316"/>
            <ac:picMk id="75" creationId="{1F299CE1-82AF-4C52-82AC-A77830EBE1B3}"/>
          </ac:picMkLst>
        </pc:picChg>
        <pc:picChg chg="add mod">
          <ac:chgData name="Miss Ross" userId="S::gw09rossdorothy@glow.sch.uk::d819939d-7b15-4fbc-b85d-ad974407d6f1" providerId="AD" clId="Web-{BED9BBD4-E4DC-4DD0-94B7-031EF4394825}" dt="2021-09-12T17:26:30.760" v="2274" actId="1076"/>
          <ac:picMkLst>
            <pc:docMk/>
            <pc:sldMk cId="1101426108" sldId="316"/>
            <ac:picMk id="143" creationId="{1D64F9D3-9B68-4F7D-8819-DFAB0F7DCEEF}"/>
          </ac:picMkLst>
        </pc:picChg>
        <pc:picChg chg="del">
          <ac:chgData name="Miss Ross" userId="S::gw09rossdorothy@glow.sch.uk::d819939d-7b15-4fbc-b85d-ad974407d6f1" providerId="AD" clId="Web-{BED9BBD4-E4DC-4DD0-94B7-031EF4394825}" dt="2021-09-12T17:07:35.626" v="2022"/>
          <ac:picMkLst>
            <pc:docMk/>
            <pc:sldMk cId="1101426108" sldId="316"/>
            <ac:picMk id="260" creationId="{BFE68A4D-5067-471C-BE62-4516DB7BC18D}"/>
          </ac:picMkLst>
        </pc:picChg>
      </pc:sldChg>
      <pc:sldChg chg="addSp modSp ord modNotes">
        <pc:chgData name="Miss Ross" userId="S::gw09rossdorothy@glow.sch.uk::d819939d-7b15-4fbc-b85d-ad974407d6f1" providerId="AD" clId="Web-{BED9BBD4-E4DC-4DD0-94B7-031EF4394825}" dt="2021-09-12T17:14:03.431" v="2143"/>
        <pc:sldMkLst>
          <pc:docMk/>
          <pc:sldMk cId="801636303" sldId="317"/>
        </pc:sldMkLst>
        <pc:spChg chg="mod">
          <ac:chgData name="Miss Ross" userId="S::gw09rossdorothy@glow.sch.uk::d819939d-7b15-4fbc-b85d-ad974407d6f1" providerId="AD" clId="Web-{BED9BBD4-E4DC-4DD0-94B7-031EF4394825}" dt="2021-09-12T15:52:22.856" v="1730" actId="20577"/>
          <ac:spMkLst>
            <pc:docMk/>
            <pc:sldMk cId="801636303" sldId="317"/>
            <ac:spMk id="2" creationId="{4009257E-C980-4AF2-A5E2-391E05082026}"/>
          </ac:spMkLst>
        </pc:spChg>
        <pc:picChg chg="add mod">
          <ac:chgData name="Miss Ross" userId="S::gw09rossdorothy@glow.sch.uk::d819939d-7b15-4fbc-b85d-ad974407d6f1" providerId="AD" clId="Web-{BED9BBD4-E4DC-4DD0-94B7-031EF4394825}" dt="2021-09-12T15:52:57.139" v="1733" actId="1076"/>
          <ac:picMkLst>
            <pc:docMk/>
            <pc:sldMk cId="801636303" sldId="317"/>
            <ac:picMk id="4" creationId="{2DC5CBAD-5E7C-4BC5-AC47-DAC1DE11F640}"/>
          </ac:picMkLst>
        </pc:picChg>
      </pc:sldChg>
      <pc:sldChg chg="modSp del">
        <pc:chgData name="Miss Ross" userId="S::gw09rossdorothy@glow.sch.uk::d819939d-7b15-4fbc-b85d-ad974407d6f1" providerId="AD" clId="Web-{BED9BBD4-E4DC-4DD0-94B7-031EF4394825}" dt="2021-09-12T14:54:52.721" v="1039"/>
        <pc:sldMkLst>
          <pc:docMk/>
          <pc:sldMk cId="2539840835" sldId="318"/>
        </pc:sldMkLst>
        <pc:spChg chg="mod">
          <ac:chgData name="Miss Ross" userId="S::gw09rossdorothy@glow.sch.uk::d819939d-7b15-4fbc-b85d-ad974407d6f1" providerId="AD" clId="Web-{BED9BBD4-E4DC-4DD0-94B7-031EF4394825}" dt="2021-09-12T14:52:14.337" v="1006" actId="1076"/>
          <ac:spMkLst>
            <pc:docMk/>
            <pc:sldMk cId="2539840835" sldId="318"/>
            <ac:spMk id="2" creationId="{D160B9EE-197B-493B-9365-5E75BC2A2167}"/>
          </ac:spMkLst>
        </pc:spChg>
      </pc:sldChg>
      <pc:sldChg chg="addSp modSp addAnim delAnim modAnim modNotes">
        <pc:chgData name="Miss Ross" userId="S::gw09rossdorothy@glow.sch.uk::d819939d-7b15-4fbc-b85d-ad974407d6f1" providerId="AD" clId="Web-{BED9BBD4-E4DC-4DD0-94B7-031EF4394825}" dt="2021-09-12T17:11:57.616" v="2134"/>
        <pc:sldMkLst>
          <pc:docMk/>
          <pc:sldMk cId="2929228497" sldId="319"/>
        </pc:sldMkLst>
        <pc:spChg chg="mod">
          <ac:chgData name="Miss Ross" userId="S::gw09rossdorothy@glow.sch.uk::d819939d-7b15-4fbc-b85d-ad974407d6f1" providerId="AD" clId="Web-{BED9BBD4-E4DC-4DD0-94B7-031EF4394825}" dt="2021-09-12T15:07:52.440" v="1116" actId="20577"/>
          <ac:spMkLst>
            <pc:docMk/>
            <pc:sldMk cId="2929228497" sldId="319"/>
            <ac:spMk id="2" creationId="{9BD24740-C144-4A92-8803-51067B67241A}"/>
          </ac:spMkLst>
        </pc:spChg>
        <pc:spChg chg="add mod">
          <ac:chgData name="Miss Ross" userId="S::gw09rossdorothy@glow.sch.uk::d819939d-7b15-4fbc-b85d-ad974407d6f1" providerId="AD" clId="Web-{BED9BBD4-E4DC-4DD0-94B7-031EF4394825}" dt="2021-09-12T15:08:33.443" v="1124" actId="1076"/>
          <ac:spMkLst>
            <pc:docMk/>
            <pc:sldMk cId="2929228497" sldId="319"/>
            <ac:spMk id="4" creationId="{18722B8C-E624-4351-9A0A-EFCB4E102379}"/>
          </ac:spMkLst>
        </pc:spChg>
      </pc:sldChg>
      <pc:sldChg chg="modSp ord modNotes">
        <pc:chgData name="Miss Ross" userId="S::gw09rossdorothy@glow.sch.uk::d819939d-7b15-4fbc-b85d-ad974407d6f1" providerId="AD" clId="Web-{BED9BBD4-E4DC-4DD0-94B7-031EF4394825}" dt="2021-09-12T17:15:29.167" v="2166" actId="20577"/>
        <pc:sldMkLst>
          <pc:docMk/>
          <pc:sldMk cId="2813650590" sldId="320"/>
        </pc:sldMkLst>
        <pc:spChg chg="mod">
          <ac:chgData name="Miss Ross" userId="S::gw09rossdorothy@glow.sch.uk::d819939d-7b15-4fbc-b85d-ad974407d6f1" providerId="AD" clId="Web-{BED9BBD4-E4DC-4DD0-94B7-031EF4394825}" dt="2021-09-12T17:15:29.167" v="2166" actId="20577"/>
          <ac:spMkLst>
            <pc:docMk/>
            <pc:sldMk cId="2813650590" sldId="320"/>
            <ac:spMk id="2" creationId="{091E1535-DECB-4514-AFDA-39B53D2E836D}"/>
          </ac:spMkLst>
        </pc:spChg>
      </pc:sldChg>
      <pc:sldChg chg="addSp delSp modSp del mod setBg modNotes">
        <pc:chgData name="Miss Ross" userId="S::gw09rossdorothy@glow.sch.uk::d819939d-7b15-4fbc-b85d-ad974407d6f1" providerId="AD" clId="Web-{BED9BBD4-E4DC-4DD0-94B7-031EF4394825}" dt="2021-09-12T17:04:19.544" v="1962"/>
        <pc:sldMkLst>
          <pc:docMk/>
          <pc:sldMk cId="3948984457" sldId="321"/>
        </pc:sldMkLst>
        <pc:spChg chg="mod ord">
          <ac:chgData name="Miss Ross" userId="S::gw09rossdorothy@glow.sch.uk::d819939d-7b15-4fbc-b85d-ad974407d6f1" providerId="AD" clId="Web-{BED9BBD4-E4DC-4DD0-94B7-031EF4394825}" dt="2021-09-12T15:14:41.512" v="1169" actId="14100"/>
          <ac:spMkLst>
            <pc:docMk/>
            <pc:sldMk cId="3948984457" sldId="321"/>
            <ac:spMk id="2" creationId="{8AB92035-56A0-4B51-8556-11E833C759FA}"/>
          </ac:spMkLst>
        </pc:spChg>
        <pc:spChg chg="add del">
          <ac:chgData name="Miss Ross" userId="S::gw09rossdorothy@glow.sch.uk::d819939d-7b15-4fbc-b85d-ad974407d6f1" providerId="AD" clId="Web-{BED9BBD4-E4DC-4DD0-94B7-031EF4394825}" dt="2021-09-12T15:12:50.427" v="1146"/>
          <ac:spMkLst>
            <pc:docMk/>
            <pc:sldMk cId="3948984457" sldId="321"/>
            <ac:spMk id="5" creationId="{233F6408-E1FB-40EE-933F-488D38CCC73F}"/>
          </ac:spMkLst>
        </pc:spChg>
        <pc:spChg chg="add del">
          <ac:chgData name="Miss Ross" userId="S::gw09rossdorothy@glow.sch.uk::d819939d-7b15-4fbc-b85d-ad974407d6f1" providerId="AD" clId="Web-{BED9BBD4-E4DC-4DD0-94B7-031EF4394825}" dt="2021-09-12T15:12:50.427" v="1146"/>
          <ac:spMkLst>
            <pc:docMk/>
            <pc:sldMk cId="3948984457" sldId="321"/>
            <ac:spMk id="6" creationId="{F055C0C5-567C-4C02-83F3-B427BC740697}"/>
          </ac:spMkLst>
        </pc:spChg>
        <pc:spChg chg="add del">
          <ac:chgData name="Miss Ross" userId="S::gw09rossdorothy@glow.sch.uk::d819939d-7b15-4fbc-b85d-ad974407d6f1" providerId="AD" clId="Web-{BED9BBD4-E4DC-4DD0-94B7-031EF4394825}" dt="2021-09-12T15:12:35.238" v="1142"/>
          <ac:spMkLst>
            <pc:docMk/>
            <pc:sldMk cId="3948984457" sldId="321"/>
            <ac:spMk id="8" creationId="{5C8908E2-EE49-44D2-9428-A28D2312A8D5}"/>
          </ac:spMkLst>
        </pc:spChg>
        <pc:spChg chg="add del">
          <ac:chgData name="Miss Ross" userId="S::gw09rossdorothy@glow.sch.uk::d819939d-7b15-4fbc-b85d-ad974407d6f1" providerId="AD" clId="Web-{BED9BBD4-E4DC-4DD0-94B7-031EF4394825}" dt="2021-09-12T15:12:50.427" v="1146"/>
          <ac:spMkLst>
            <pc:docMk/>
            <pc:sldMk cId="3948984457" sldId="321"/>
            <ac:spMk id="12" creationId="{E48B6BD6-5DED-4B86-A4B3-D35037F68FC4}"/>
          </ac:spMkLst>
        </pc:spChg>
        <pc:spChg chg="add del">
          <ac:chgData name="Miss Ross" userId="S::gw09rossdorothy@glow.sch.uk::d819939d-7b15-4fbc-b85d-ad974407d6f1" providerId="AD" clId="Web-{BED9BBD4-E4DC-4DD0-94B7-031EF4394825}" dt="2021-09-12T15:12:35.238" v="1142"/>
          <ac:spMkLst>
            <pc:docMk/>
            <pc:sldMk cId="3948984457" sldId="321"/>
            <ac:spMk id="14" creationId="{215A9370-15D3-4C30-8BA1-2059A74C9990}"/>
          </ac:spMkLst>
        </pc:spChg>
        <pc:spChg chg="add del">
          <ac:chgData name="Miss Ross" userId="S::gw09rossdorothy@glow.sch.uk::d819939d-7b15-4fbc-b85d-ad974407d6f1" providerId="AD" clId="Web-{BED9BBD4-E4DC-4DD0-94B7-031EF4394825}" dt="2021-09-12T15:12:35.238" v="1142"/>
          <ac:spMkLst>
            <pc:docMk/>
            <pc:sldMk cId="3948984457" sldId="321"/>
            <ac:spMk id="16" creationId="{ED888B23-07FA-482A-96DF-47E31AF1A603}"/>
          </ac:spMkLst>
        </pc:spChg>
        <pc:spChg chg="add del">
          <ac:chgData name="Miss Ross" userId="S::gw09rossdorothy@glow.sch.uk::d819939d-7b15-4fbc-b85d-ad974407d6f1" providerId="AD" clId="Web-{BED9BBD4-E4DC-4DD0-94B7-031EF4394825}" dt="2021-09-12T15:13:58.416" v="1159"/>
          <ac:spMkLst>
            <pc:docMk/>
            <pc:sldMk cId="3948984457" sldId="321"/>
            <ac:spMk id="17" creationId="{7D07B7BC-3270-4CF3-A7AA-0937908AD58A}"/>
          </ac:spMkLst>
        </pc:spChg>
        <pc:spChg chg="add">
          <ac:chgData name="Miss Ross" userId="S::gw09rossdorothy@glow.sch.uk::d819939d-7b15-4fbc-b85d-ad974407d6f1" providerId="AD" clId="Web-{BED9BBD4-E4DC-4DD0-94B7-031EF4394825}" dt="2021-09-12T15:13:58.416" v="1159"/>
          <ac:spMkLst>
            <pc:docMk/>
            <pc:sldMk cId="3948984457" sldId="321"/>
            <ac:spMk id="35" creationId="{5C8908E2-EE49-44D2-9428-A28D2312A8D5}"/>
          </ac:spMkLst>
        </pc:spChg>
        <pc:spChg chg="add">
          <ac:chgData name="Miss Ross" userId="S::gw09rossdorothy@glow.sch.uk::d819939d-7b15-4fbc-b85d-ad974407d6f1" providerId="AD" clId="Web-{BED9BBD4-E4DC-4DD0-94B7-031EF4394825}" dt="2021-09-12T15:13:58.416" v="1159"/>
          <ac:spMkLst>
            <pc:docMk/>
            <pc:sldMk cId="3948984457" sldId="321"/>
            <ac:spMk id="41" creationId="{215A9370-15D3-4C30-8BA1-2059A74C9990}"/>
          </ac:spMkLst>
        </pc:spChg>
        <pc:spChg chg="add">
          <ac:chgData name="Miss Ross" userId="S::gw09rossdorothy@glow.sch.uk::d819939d-7b15-4fbc-b85d-ad974407d6f1" providerId="AD" clId="Web-{BED9BBD4-E4DC-4DD0-94B7-031EF4394825}" dt="2021-09-12T15:13:58.416" v="1159"/>
          <ac:spMkLst>
            <pc:docMk/>
            <pc:sldMk cId="3948984457" sldId="321"/>
            <ac:spMk id="43" creationId="{ED888B23-07FA-482A-96DF-47E31AF1A603}"/>
          </ac:spMkLst>
        </pc:spChg>
        <pc:grpChg chg="add del">
          <ac:chgData name="Miss Ross" userId="S::gw09rossdorothy@glow.sch.uk::d819939d-7b15-4fbc-b85d-ad974407d6f1" providerId="AD" clId="Web-{BED9BBD4-E4DC-4DD0-94B7-031EF4394825}" dt="2021-09-12T15:12:35.238" v="1142"/>
          <ac:grpSpMkLst>
            <pc:docMk/>
            <pc:sldMk cId="3948984457" sldId="321"/>
            <ac:grpSpMk id="10" creationId="{514E1141-65DC-4F54-8399-7221AE6F83D4}"/>
          </ac:grpSpMkLst>
        </pc:grpChg>
        <pc:grpChg chg="add del">
          <ac:chgData name="Miss Ross" userId="S::gw09rossdorothy@glow.sch.uk::d819939d-7b15-4fbc-b85d-ad974407d6f1" providerId="AD" clId="Web-{BED9BBD4-E4DC-4DD0-94B7-031EF4394825}" dt="2021-09-12T15:13:58.416" v="1159"/>
          <ac:grpSpMkLst>
            <pc:docMk/>
            <pc:sldMk cId="3948984457" sldId="321"/>
            <ac:grpSpMk id="19" creationId="{F25CF9F0-F8C1-414D-B348-B5FA27CCE6C4}"/>
          </ac:grpSpMkLst>
        </pc:grpChg>
        <pc:grpChg chg="add del">
          <ac:chgData name="Miss Ross" userId="S::gw09rossdorothy@glow.sch.uk::d819939d-7b15-4fbc-b85d-ad974407d6f1" providerId="AD" clId="Web-{BED9BBD4-E4DC-4DD0-94B7-031EF4394825}" dt="2021-09-12T15:13:58.416" v="1159"/>
          <ac:grpSpMkLst>
            <pc:docMk/>
            <pc:sldMk cId="3948984457" sldId="321"/>
            <ac:grpSpMk id="23" creationId="{B21CE605-3A03-402B-BB38-A81222A0BE93}"/>
          </ac:grpSpMkLst>
        </pc:grpChg>
        <pc:grpChg chg="add">
          <ac:chgData name="Miss Ross" userId="S::gw09rossdorothy@glow.sch.uk::d819939d-7b15-4fbc-b85d-ad974407d6f1" providerId="AD" clId="Web-{BED9BBD4-E4DC-4DD0-94B7-031EF4394825}" dt="2021-09-12T15:13:58.416" v="1159"/>
          <ac:grpSpMkLst>
            <pc:docMk/>
            <pc:sldMk cId="3948984457" sldId="321"/>
            <ac:grpSpMk id="37" creationId="{514E1141-65DC-4F54-8399-7221AE6F83D4}"/>
          </ac:grpSpMkLst>
        </pc:grpChg>
        <pc:picChg chg="add del mod ord">
          <ac:chgData name="Miss Ross" userId="S::gw09rossdorothy@glow.sch.uk::d819939d-7b15-4fbc-b85d-ad974407d6f1" providerId="AD" clId="Web-{BED9BBD4-E4DC-4DD0-94B7-031EF4394825}" dt="2021-09-12T15:16:46.037" v="1171"/>
          <ac:picMkLst>
            <pc:docMk/>
            <pc:sldMk cId="3948984457" sldId="321"/>
            <ac:picMk id="3" creationId="{3EA8BF2A-F584-46DC-87A0-FCF60EBC5DB9}"/>
          </ac:picMkLst>
        </pc:picChg>
        <pc:picChg chg="add del mod">
          <ac:chgData name="Miss Ross" userId="S::gw09rossdorothy@glow.sch.uk::d819939d-7b15-4fbc-b85d-ad974407d6f1" providerId="AD" clId="Web-{BED9BBD4-E4DC-4DD0-94B7-031EF4394825}" dt="2021-09-12T15:09:50.666" v="1128"/>
          <ac:picMkLst>
            <pc:docMk/>
            <pc:sldMk cId="3948984457" sldId="321"/>
            <ac:picMk id="4" creationId="{66598893-90BB-4B69-9B1B-773823B9B68E}"/>
          </ac:picMkLst>
        </pc:picChg>
      </pc:sldChg>
      <pc:sldChg chg="modSp ord modNotes">
        <pc:chgData name="Miss Ross" userId="S::gw09rossdorothy@glow.sch.uk::d819939d-7b15-4fbc-b85d-ad974407d6f1" providerId="AD" clId="Web-{BED9BBD4-E4DC-4DD0-94B7-031EF4394825}" dt="2021-09-12T17:21:16.550" v="2243" actId="20577"/>
        <pc:sldMkLst>
          <pc:docMk/>
          <pc:sldMk cId="2291481788" sldId="322"/>
        </pc:sldMkLst>
        <pc:spChg chg="mod">
          <ac:chgData name="Miss Ross" userId="S::gw09rossdorothy@glow.sch.uk::d819939d-7b15-4fbc-b85d-ad974407d6f1" providerId="AD" clId="Web-{BED9BBD4-E4DC-4DD0-94B7-031EF4394825}" dt="2021-09-12T17:21:16.550" v="2243" actId="20577"/>
          <ac:spMkLst>
            <pc:docMk/>
            <pc:sldMk cId="2291481788" sldId="322"/>
            <ac:spMk id="2" creationId="{75C8D519-4BC3-4A02-9CEB-34219945377C}"/>
          </ac:spMkLst>
        </pc:spChg>
      </pc:sldChg>
      <pc:sldChg chg="addSp modSp mod setBg modNotes">
        <pc:chgData name="Miss Ross" userId="S::gw09rossdorothy@glow.sch.uk::d819939d-7b15-4fbc-b85d-ad974407d6f1" providerId="AD" clId="Web-{BED9BBD4-E4DC-4DD0-94B7-031EF4394825}" dt="2021-09-12T15:54:12.471" v="1764" actId="20577"/>
        <pc:sldMkLst>
          <pc:docMk/>
          <pc:sldMk cId="690429271" sldId="323"/>
        </pc:sldMkLst>
        <pc:spChg chg="mod ord">
          <ac:chgData name="Miss Ross" userId="S::gw09rossdorothy@glow.sch.uk::d819939d-7b15-4fbc-b85d-ad974407d6f1" providerId="AD" clId="Web-{BED9BBD4-E4DC-4DD0-94B7-031EF4394825}" dt="2021-09-12T15:54:12.471" v="1764" actId="20577"/>
          <ac:spMkLst>
            <pc:docMk/>
            <pc:sldMk cId="690429271" sldId="323"/>
            <ac:spMk id="2" creationId="{8D457A0E-3347-466A-A72E-C5CB550F1293}"/>
          </ac:spMkLst>
        </pc:spChg>
        <pc:spChg chg="add">
          <ac:chgData name="Miss Ross" userId="S::gw09rossdorothy@glow.sch.uk::d819939d-7b15-4fbc-b85d-ad974407d6f1" providerId="AD" clId="Web-{BED9BBD4-E4DC-4DD0-94B7-031EF4394825}" dt="2021-09-12T14:48:18.709" v="950"/>
          <ac:spMkLst>
            <pc:docMk/>
            <pc:sldMk cId="690429271" sldId="323"/>
            <ac:spMk id="8" creationId="{04812C46-200A-4DEB-A05E-3ED6C68C2387}"/>
          </ac:spMkLst>
        </pc:spChg>
        <pc:spChg chg="add">
          <ac:chgData name="Miss Ross" userId="S::gw09rossdorothy@glow.sch.uk::d819939d-7b15-4fbc-b85d-ad974407d6f1" providerId="AD" clId="Web-{BED9BBD4-E4DC-4DD0-94B7-031EF4394825}" dt="2021-09-12T14:48:18.709" v="950"/>
          <ac:spMkLst>
            <pc:docMk/>
            <pc:sldMk cId="690429271" sldId="323"/>
            <ac:spMk id="10" creationId="{D1EA859B-E555-4109-94F3-6700E046E008}"/>
          </ac:spMkLst>
        </pc:spChg>
        <pc:picChg chg="add mod">
          <ac:chgData name="Miss Ross" userId="S::gw09rossdorothy@glow.sch.uk::d819939d-7b15-4fbc-b85d-ad974407d6f1" providerId="AD" clId="Web-{BED9BBD4-E4DC-4DD0-94B7-031EF4394825}" dt="2021-09-12T15:28:38.017" v="1306" actId="1076"/>
          <ac:picMkLst>
            <pc:docMk/>
            <pc:sldMk cId="690429271" sldId="323"/>
            <ac:picMk id="3" creationId="{0D1D38F7-1296-4FF7-B0A5-733C64A72236}"/>
          </ac:picMkLst>
        </pc:picChg>
      </pc:sldChg>
      <pc:sldChg chg="modNotes">
        <pc:chgData name="Miss Ross" userId="S::gw09rossdorothy@glow.sch.uk::d819939d-7b15-4fbc-b85d-ad974407d6f1" providerId="AD" clId="Web-{BED9BBD4-E4DC-4DD0-94B7-031EF4394825}" dt="2021-09-12T15:16:06.847" v="1170"/>
        <pc:sldMkLst>
          <pc:docMk/>
          <pc:sldMk cId="631064618" sldId="325"/>
        </pc:sldMkLst>
      </pc:sldChg>
      <pc:sldChg chg="modSp modNotes">
        <pc:chgData name="Miss Ross" userId="S::gw09rossdorothy@glow.sch.uk::d819939d-7b15-4fbc-b85d-ad974407d6f1" providerId="AD" clId="Web-{BED9BBD4-E4DC-4DD0-94B7-031EF4394825}" dt="2021-09-12T15:11:10.046" v="1134" actId="1076"/>
        <pc:sldMkLst>
          <pc:docMk/>
          <pc:sldMk cId="1462031141" sldId="326"/>
        </pc:sldMkLst>
        <pc:spChg chg="mod">
          <ac:chgData name="Miss Ross" userId="S::gw09rossdorothy@glow.sch.uk::d819939d-7b15-4fbc-b85d-ad974407d6f1" providerId="AD" clId="Web-{BED9BBD4-E4DC-4DD0-94B7-031EF4394825}" dt="2021-09-12T15:11:10.046" v="1134" actId="1076"/>
          <ac:spMkLst>
            <pc:docMk/>
            <pc:sldMk cId="1462031141" sldId="326"/>
            <ac:spMk id="2" creationId="{00000000-0000-0000-0000-000000000000}"/>
          </ac:spMkLst>
        </pc:spChg>
      </pc:sldChg>
      <pc:sldChg chg="modNotes">
        <pc:chgData name="Miss Ross" userId="S::gw09rossdorothy@glow.sch.uk::d819939d-7b15-4fbc-b85d-ad974407d6f1" providerId="AD" clId="Web-{BED9BBD4-E4DC-4DD0-94B7-031EF4394825}" dt="2021-09-12T16:03:53.882" v="1811"/>
        <pc:sldMkLst>
          <pc:docMk/>
          <pc:sldMk cId="804695893" sldId="328"/>
        </pc:sldMkLst>
      </pc:sldChg>
      <pc:sldChg chg="del">
        <pc:chgData name="Miss Ross" userId="S::gw09rossdorothy@glow.sch.uk::d819939d-7b15-4fbc-b85d-ad974407d6f1" providerId="AD" clId="Web-{BED9BBD4-E4DC-4DD0-94B7-031EF4394825}" dt="2021-09-12T11:43:10.226" v="0"/>
        <pc:sldMkLst>
          <pc:docMk/>
          <pc:sldMk cId="2808094076" sldId="331"/>
        </pc:sldMkLst>
      </pc:sldChg>
      <pc:sldChg chg="delSp modSp del">
        <pc:chgData name="Miss Ross" userId="S::gw09rossdorothy@glow.sch.uk::d819939d-7b15-4fbc-b85d-ad974407d6f1" providerId="AD" clId="Web-{BED9BBD4-E4DC-4DD0-94B7-031EF4394825}" dt="2021-09-12T14:53:58.593" v="1023"/>
        <pc:sldMkLst>
          <pc:docMk/>
          <pc:sldMk cId="2342489806" sldId="332"/>
        </pc:sldMkLst>
        <pc:picChg chg="del">
          <ac:chgData name="Miss Ross" userId="S::gw09rossdorothy@glow.sch.uk::d819939d-7b15-4fbc-b85d-ad974407d6f1" providerId="AD" clId="Web-{BED9BBD4-E4DC-4DD0-94B7-031EF4394825}" dt="2021-09-12T14:52:59.668" v="1012"/>
          <ac:picMkLst>
            <pc:docMk/>
            <pc:sldMk cId="2342489806" sldId="332"/>
            <ac:picMk id="2" creationId="{FBA7BFB4-BD68-4892-BE0A-DC1B6D7676B8}"/>
          </ac:picMkLst>
        </pc:picChg>
        <pc:picChg chg="del">
          <ac:chgData name="Miss Ross" userId="S::gw09rossdorothy@glow.sch.uk::d819939d-7b15-4fbc-b85d-ad974407d6f1" providerId="AD" clId="Web-{BED9BBD4-E4DC-4DD0-94B7-031EF4394825}" dt="2021-09-12T14:25:29.471" v="808"/>
          <ac:picMkLst>
            <pc:docMk/>
            <pc:sldMk cId="2342489806" sldId="332"/>
            <ac:picMk id="3" creationId="{0CF9D16B-4857-4935-BE84-066FA47AF6E0}"/>
          </ac:picMkLst>
        </pc:picChg>
        <pc:picChg chg="del">
          <ac:chgData name="Miss Ross" userId="S::gw09rossdorothy@glow.sch.uk::d819939d-7b15-4fbc-b85d-ad974407d6f1" providerId="AD" clId="Web-{BED9BBD4-E4DC-4DD0-94B7-031EF4394825}" dt="2021-09-12T14:53:49.218" v="1020"/>
          <ac:picMkLst>
            <pc:docMk/>
            <pc:sldMk cId="2342489806" sldId="332"/>
            <ac:picMk id="4" creationId="{69A8FCEC-E9B7-4C0F-9677-E0E254C9BB06}"/>
          </ac:picMkLst>
        </pc:picChg>
        <pc:picChg chg="del">
          <ac:chgData name="Miss Ross" userId="S::gw09rossdorothy@glow.sch.uk::d819939d-7b15-4fbc-b85d-ad974407d6f1" providerId="AD" clId="Web-{BED9BBD4-E4DC-4DD0-94B7-031EF4394825}" dt="2021-09-12T14:52:32.088" v="1007"/>
          <ac:picMkLst>
            <pc:docMk/>
            <pc:sldMk cId="2342489806" sldId="332"/>
            <ac:picMk id="5" creationId="{2B0AA8E6-5196-4F81-ADF6-CF5C1FD9800D}"/>
          </ac:picMkLst>
        </pc:picChg>
        <pc:picChg chg="del mod">
          <ac:chgData name="Miss Ross" userId="S::gw09rossdorothy@glow.sch.uk::d819939d-7b15-4fbc-b85d-ad974407d6f1" providerId="AD" clId="Web-{BED9BBD4-E4DC-4DD0-94B7-031EF4394825}" dt="2021-09-12T14:43:43.208" v="918"/>
          <ac:picMkLst>
            <pc:docMk/>
            <pc:sldMk cId="2342489806" sldId="332"/>
            <ac:picMk id="6" creationId="{E251169C-5DD1-4593-84CC-ABC05B7E7073}"/>
          </ac:picMkLst>
        </pc:picChg>
        <pc:picChg chg="del">
          <ac:chgData name="Miss Ross" userId="S::gw09rossdorothy@glow.sch.uk::d819939d-7b15-4fbc-b85d-ad974407d6f1" providerId="AD" clId="Web-{BED9BBD4-E4DC-4DD0-94B7-031EF4394825}" dt="2021-09-12T14:44:19.711" v="922"/>
          <ac:picMkLst>
            <pc:docMk/>
            <pc:sldMk cId="2342489806" sldId="332"/>
            <ac:picMk id="7" creationId="{1AEF1EF7-C85F-41FC-9E83-1FBD806A27DF}"/>
          </ac:picMkLst>
        </pc:picChg>
        <pc:picChg chg="del">
          <ac:chgData name="Miss Ross" userId="S::gw09rossdorothy@glow.sch.uk::d819939d-7b15-4fbc-b85d-ad974407d6f1" providerId="AD" clId="Web-{BED9BBD4-E4DC-4DD0-94B7-031EF4394825}" dt="2021-09-12T14:53:28.841" v="1017"/>
          <ac:picMkLst>
            <pc:docMk/>
            <pc:sldMk cId="2342489806" sldId="332"/>
            <ac:picMk id="8" creationId="{5006AABF-EED8-48B9-9F05-5822A29D6529}"/>
          </ac:picMkLst>
        </pc:picChg>
        <pc:picChg chg="del">
          <ac:chgData name="Miss Ross" userId="S::gw09rossdorothy@glow.sch.uk::d819939d-7b15-4fbc-b85d-ad974407d6f1" providerId="AD" clId="Web-{BED9BBD4-E4DC-4DD0-94B7-031EF4394825}" dt="2021-09-12T14:31:56.307" v="856"/>
          <ac:picMkLst>
            <pc:docMk/>
            <pc:sldMk cId="2342489806" sldId="332"/>
            <ac:picMk id="9" creationId="{73103741-6C73-417D-820F-52C4AA3AB325}"/>
          </ac:picMkLst>
        </pc:picChg>
        <pc:picChg chg="del">
          <ac:chgData name="Miss Ross" userId="S::gw09rossdorothy@glow.sch.uk::d819939d-7b15-4fbc-b85d-ad974407d6f1" providerId="AD" clId="Web-{BED9BBD4-E4DC-4DD0-94B7-031EF4394825}" dt="2021-09-12T14:43:08.425" v="914"/>
          <ac:picMkLst>
            <pc:docMk/>
            <pc:sldMk cId="2342489806" sldId="332"/>
            <ac:picMk id="10" creationId="{B1415D21-782F-452D-9B07-015D487B4E24}"/>
          </ac:picMkLst>
        </pc:picChg>
      </pc:sldChg>
      <pc:sldChg chg="modSp modNotes">
        <pc:chgData name="Miss Ross" userId="S::gw09rossdorothy@glow.sch.uk::d819939d-7b15-4fbc-b85d-ad974407d6f1" providerId="AD" clId="Web-{BED9BBD4-E4DC-4DD0-94B7-031EF4394825}" dt="2021-09-12T15:39:47.856" v="1429"/>
        <pc:sldMkLst>
          <pc:docMk/>
          <pc:sldMk cId="2014668386" sldId="333"/>
        </pc:sldMkLst>
        <pc:spChg chg="mod">
          <ac:chgData name="Miss Ross" userId="S::gw09rossdorothy@glow.sch.uk::d819939d-7b15-4fbc-b85d-ad974407d6f1" providerId="AD" clId="Web-{BED9BBD4-E4DC-4DD0-94B7-031EF4394825}" dt="2021-09-12T11:59:48.118" v="111" actId="20577"/>
          <ac:spMkLst>
            <pc:docMk/>
            <pc:sldMk cId="2014668386" sldId="333"/>
            <ac:spMk id="3" creationId="{65786F9D-FA92-4FAE-BAFB-5B06F9E44AB9}"/>
          </ac:spMkLst>
        </pc:spChg>
        <pc:picChg chg="mod">
          <ac:chgData name="Miss Ross" userId="S::gw09rossdorothy@glow.sch.uk::d819939d-7b15-4fbc-b85d-ad974407d6f1" providerId="AD" clId="Web-{BED9BBD4-E4DC-4DD0-94B7-031EF4394825}" dt="2021-09-12T11:59:56.196" v="112" actId="1076"/>
          <ac:picMkLst>
            <pc:docMk/>
            <pc:sldMk cId="2014668386" sldId="333"/>
            <ac:picMk id="8" creationId="{4F25232B-D63A-4672-A312-EF4F3910CFB6}"/>
          </ac:picMkLst>
        </pc:picChg>
      </pc:sldChg>
      <pc:sldChg chg="ord modNotes">
        <pc:chgData name="Miss Ross" userId="S::gw09rossdorothy@glow.sch.uk::d819939d-7b15-4fbc-b85d-ad974407d6f1" providerId="AD" clId="Web-{BED9BBD4-E4DC-4DD0-94B7-031EF4394825}" dt="2021-09-12T16:06:17.953" v="1820"/>
        <pc:sldMkLst>
          <pc:docMk/>
          <pc:sldMk cId="3489976731" sldId="334"/>
        </pc:sldMkLst>
      </pc:sldChg>
      <pc:sldChg chg="addSp modSp mod ord setBg modNotes">
        <pc:chgData name="Miss Ross" userId="S::gw09rossdorothy@glow.sch.uk::d819939d-7b15-4fbc-b85d-ad974407d6f1" providerId="AD" clId="Web-{BED9BBD4-E4DC-4DD0-94B7-031EF4394825}" dt="2021-09-12T15:33:38.006" v="1333"/>
        <pc:sldMkLst>
          <pc:docMk/>
          <pc:sldMk cId="630966700" sldId="335"/>
        </pc:sldMkLst>
        <pc:spChg chg="mod">
          <ac:chgData name="Miss Ross" userId="S::gw09rossdorothy@glow.sch.uk::d819939d-7b15-4fbc-b85d-ad974407d6f1" providerId="AD" clId="Web-{BED9BBD4-E4DC-4DD0-94B7-031EF4394825}" dt="2021-09-12T12:03:56.437" v="155" actId="1076"/>
          <ac:spMkLst>
            <pc:docMk/>
            <pc:sldMk cId="630966700" sldId="335"/>
            <ac:spMk id="2" creationId="{D67D3FE3-BEBA-4D10-80BD-4C8F33BE3661}"/>
          </ac:spMkLst>
        </pc:spChg>
        <pc:spChg chg="add">
          <ac:chgData name="Miss Ross" userId="S::gw09rossdorothy@glow.sch.uk::d819939d-7b15-4fbc-b85d-ad974407d6f1" providerId="AD" clId="Web-{BED9BBD4-E4DC-4DD0-94B7-031EF4394825}" dt="2021-09-12T12:00:47.729" v="114"/>
          <ac:spMkLst>
            <pc:docMk/>
            <pc:sldMk cId="630966700" sldId="335"/>
            <ac:spMk id="71" creationId="{F13C74B1-5B17-4795-BED0-7140497B445A}"/>
          </ac:spMkLst>
        </pc:spChg>
        <pc:spChg chg="add">
          <ac:chgData name="Miss Ross" userId="S::gw09rossdorothy@glow.sch.uk::d819939d-7b15-4fbc-b85d-ad974407d6f1" providerId="AD" clId="Web-{BED9BBD4-E4DC-4DD0-94B7-031EF4394825}" dt="2021-09-12T12:00:47.729" v="114"/>
          <ac:spMkLst>
            <pc:docMk/>
            <pc:sldMk cId="630966700" sldId="335"/>
            <ac:spMk id="73" creationId="{D4974D33-8DC5-464E-8C6D-BE58F0669C17}"/>
          </ac:spMkLst>
        </pc:spChg>
        <pc:picChg chg="mod">
          <ac:chgData name="Miss Ross" userId="S::gw09rossdorothy@glow.sch.uk::d819939d-7b15-4fbc-b85d-ad974407d6f1" providerId="AD" clId="Web-{BED9BBD4-E4DC-4DD0-94B7-031EF4394825}" dt="2021-09-12T12:02:09.168" v="134" actId="14100"/>
          <ac:picMkLst>
            <pc:docMk/>
            <pc:sldMk cId="630966700" sldId="335"/>
            <ac:picMk id="3074" creationId="{64AB6CC0-4ADC-4D37-80AE-4CC8F7FA2969}"/>
          </ac:picMkLst>
        </pc:picChg>
      </pc:sldChg>
      <pc:sldChg chg="del">
        <pc:chgData name="Miss Ross" userId="S::gw09rossdorothy@glow.sch.uk::d819939d-7b15-4fbc-b85d-ad974407d6f1" providerId="AD" clId="Web-{BED9BBD4-E4DC-4DD0-94B7-031EF4394825}" dt="2021-09-12T12:32:41.783" v="255"/>
        <pc:sldMkLst>
          <pc:docMk/>
          <pc:sldMk cId="3713991882" sldId="336"/>
        </pc:sldMkLst>
      </pc:sldChg>
      <pc:sldChg chg="addSp delSp modSp mod ord setBg modNotes">
        <pc:chgData name="Miss Ross" userId="S::gw09rossdorothy@glow.sch.uk::d819939d-7b15-4fbc-b85d-ad974407d6f1" providerId="AD" clId="Web-{BED9BBD4-E4DC-4DD0-94B7-031EF4394825}" dt="2021-09-12T15:35:26.200" v="1361"/>
        <pc:sldMkLst>
          <pc:docMk/>
          <pc:sldMk cId="2523766976" sldId="337"/>
        </pc:sldMkLst>
        <pc:spChg chg="mod">
          <ac:chgData name="Miss Ross" userId="S::gw09rossdorothy@glow.sch.uk::d819939d-7b15-4fbc-b85d-ad974407d6f1" providerId="AD" clId="Web-{BED9BBD4-E4DC-4DD0-94B7-031EF4394825}" dt="2021-09-12T15:35:01.964" v="1353" actId="1076"/>
          <ac:spMkLst>
            <pc:docMk/>
            <pc:sldMk cId="2523766976" sldId="337"/>
            <ac:spMk id="3" creationId="{05A35889-256A-463C-856B-B7929CFBA780}"/>
          </ac:spMkLst>
        </pc:spChg>
        <pc:spChg chg="add del">
          <ac:chgData name="Miss Ross" userId="S::gw09rossdorothy@glow.sch.uk::d819939d-7b15-4fbc-b85d-ad974407d6f1" providerId="AD" clId="Web-{BED9BBD4-E4DC-4DD0-94B7-031EF4394825}" dt="2021-09-12T15:34:41.666" v="1345"/>
          <ac:spMkLst>
            <pc:docMk/>
            <pc:sldMk cId="2523766976" sldId="337"/>
            <ac:spMk id="71" creationId="{5C8908E2-EE49-44D2-9428-A28D2312A8D5}"/>
          </ac:spMkLst>
        </pc:spChg>
        <pc:spChg chg="add">
          <ac:chgData name="Miss Ross" userId="S::gw09rossdorothy@glow.sch.uk::d819939d-7b15-4fbc-b85d-ad974407d6f1" providerId="AD" clId="Web-{BED9BBD4-E4DC-4DD0-94B7-031EF4394825}" dt="2021-09-12T15:34:41.682" v="1346"/>
          <ac:spMkLst>
            <pc:docMk/>
            <pc:sldMk cId="2523766976" sldId="337"/>
            <ac:spMk id="75" creationId="{79AFCB35-9C04-4524-A0B1-57FF6865D013}"/>
          </ac:spMkLst>
        </pc:spChg>
        <pc:spChg chg="add del">
          <ac:chgData name="Miss Ross" userId="S::gw09rossdorothy@glow.sch.uk::d819939d-7b15-4fbc-b85d-ad974407d6f1" providerId="AD" clId="Web-{BED9BBD4-E4DC-4DD0-94B7-031EF4394825}" dt="2021-09-12T15:34:41.666" v="1345"/>
          <ac:spMkLst>
            <pc:docMk/>
            <pc:sldMk cId="2523766976" sldId="337"/>
            <ac:spMk id="77" creationId="{8B88B599-C539-4F18-A32A-40207EC6E21A}"/>
          </ac:spMkLst>
        </pc:spChg>
        <pc:spChg chg="add del">
          <ac:chgData name="Miss Ross" userId="S::gw09rossdorothy@glow.sch.uk::d819939d-7b15-4fbc-b85d-ad974407d6f1" providerId="AD" clId="Web-{BED9BBD4-E4DC-4DD0-94B7-031EF4394825}" dt="2021-09-12T15:34:41.666" v="1345"/>
          <ac:spMkLst>
            <pc:docMk/>
            <pc:sldMk cId="2523766976" sldId="337"/>
            <ac:spMk id="79" creationId="{ED888B23-07FA-482A-96DF-47E31AF1A603}"/>
          </ac:spMkLst>
        </pc:spChg>
        <pc:spChg chg="add del">
          <ac:chgData name="Miss Ross" userId="S::gw09rossdorothy@glow.sch.uk::d819939d-7b15-4fbc-b85d-ad974407d6f1" providerId="AD" clId="Web-{BED9BBD4-E4DC-4DD0-94B7-031EF4394825}" dt="2021-09-12T15:34:41.666" v="1345"/>
          <ac:spMkLst>
            <pc:docMk/>
            <pc:sldMk cId="2523766976" sldId="337"/>
            <ac:spMk id="81" creationId="{A17BF396-6023-48D8-9C0C-893820872982}"/>
          </ac:spMkLst>
        </pc:spChg>
        <pc:spChg chg="add">
          <ac:chgData name="Miss Ross" userId="S::gw09rossdorothy@glow.sch.uk::d819939d-7b15-4fbc-b85d-ad974407d6f1" providerId="AD" clId="Web-{BED9BBD4-E4DC-4DD0-94B7-031EF4394825}" dt="2021-09-12T15:34:41.682" v="1346"/>
          <ac:spMkLst>
            <pc:docMk/>
            <pc:sldMk cId="2523766976" sldId="337"/>
            <ac:spMk id="83" creationId="{B85A4DB3-61AA-49A1-85A9-B3397CD519AB}"/>
          </ac:spMkLst>
        </pc:spChg>
        <pc:spChg chg="add">
          <ac:chgData name="Miss Ross" userId="S::gw09rossdorothy@glow.sch.uk::d819939d-7b15-4fbc-b85d-ad974407d6f1" providerId="AD" clId="Web-{BED9BBD4-E4DC-4DD0-94B7-031EF4394825}" dt="2021-09-12T15:34:41.682" v="1346"/>
          <ac:spMkLst>
            <pc:docMk/>
            <pc:sldMk cId="2523766976" sldId="337"/>
            <ac:spMk id="5124" creationId="{5A0118C5-4F8D-4CF4-BADD-53FEACC6C42A}"/>
          </ac:spMkLst>
        </pc:spChg>
        <pc:spChg chg="add">
          <ac:chgData name="Miss Ross" userId="S::gw09rossdorothy@glow.sch.uk::d819939d-7b15-4fbc-b85d-ad974407d6f1" providerId="AD" clId="Web-{BED9BBD4-E4DC-4DD0-94B7-031EF4394825}" dt="2021-09-12T15:34:41.682" v="1346"/>
          <ac:spMkLst>
            <pc:docMk/>
            <pc:sldMk cId="2523766976" sldId="337"/>
            <ac:spMk id="5125" creationId="{F98F79A4-A6C7-4101-B1E9-27E05CB7CFA0}"/>
          </ac:spMkLst>
        </pc:spChg>
        <pc:spChg chg="add">
          <ac:chgData name="Miss Ross" userId="S::gw09rossdorothy@glow.sch.uk::d819939d-7b15-4fbc-b85d-ad974407d6f1" providerId="AD" clId="Web-{BED9BBD4-E4DC-4DD0-94B7-031EF4394825}" dt="2021-09-12T15:34:41.682" v="1346"/>
          <ac:spMkLst>
            <pc:docMk/>
            <pc:sldMk cId="2523766976" sldId="337"/>
            <ac:spMk id="5126" creationId="{D11AD2AD-0BA0-4DD3-8EEA-84686A0E718C}"/>
          </ac:spMkLst>
        </pc:spChg>
        <pc:spChg chg="add">
          <ac:chgData name="Miss Ross" userId="S::gw09rossdorothy@glow.sch.uk::d819939d-7b15-4fbc-b85d-ad974407d6f1" providerId="AD" clId="Web-{BED9BBD4-E4DC-4DD0-94B7-031EF4394825}" dt="2021-09-12T15:34:41.682" v="1346"/>
          <ac:spMkLst>
            <pc:docMk/>
            <pc:sldMk cId="2523766976" sldId="337"/>
            <ac:spMk id="5127" creationId="{83C8019B-3985-409B-9B87-494B974EE9A2}"/>
          </ac:spMkLst>
        </pc:spChg>
        <pc:spChg chg="add">
          <ac:chgData name="Miss Ross" userId="S::gw09rossdorothy@glow.sch.uk::d819939d-7b15-4fbc-b85d-ad974407d6f1" providerId="AD" clId="Web-{BED9BBD4-E4DC-4DD0-94B7-031EF4394825}" dt="2021-09-12T15:34:41.682" v="1346"/>
          <ac:spMkLst>
            <pc:docMk/>
            <pc:sldMk cId="2523766976" sldId="337"/>
            <ac:spMk id="5128" creationId="{9E5C5460-229E-46C8-A712-CC317985420F}"/>
          </ac:spMkLst>
        </pc:spChg>
        <pc:grpChg chg="add del">
          <ac:chgData name="Miss Ross" userId="S::gw09rossdorothy@glow.sch.uk::d819939d-7b15-4fbc-b85d-ad974407d6f1" providerId="AD" clId="Web-{BED9BBD4-E4DC-4DD0-94B7-031EF4394825}" dt="2021-09-12T15:34:41.666" v="1345"/>
          <ac:grpSpMkLst>
            <pc:docMk/>
            <pc:sldMk cId="2523766976" sldId="337"/>
            <ac:grpSpMk id="73" creationId="{B29018A0-5DE6-4CC9-AB25-675616AF7225}"/>
          </ac:grpSpMkLst>
        </pc:grpChg>
        <pc:grpChg chg="add">
          <ac:chgData name="Miss Ross" userId="S::gw09rossdorothy@glow.sch.uk::d819939d-7b15-4fbc-b85d-ad974407d6f1" providerId="AD" clId="Web-{BED9BBD4-E4DC-4DD0-94B7-031EF4394825}" dt="2021-09-12T15:34:41.682" v="1346"/>
          <ac:grpSpMkLst>
            <pc:docMk/>
            <pc:sldMk cId="2523766976" sldId="337"/>
            <ac:grpSpMk id="85" creationId="{0C156BF8-7FF7-440F-BE2B-417DFFE8BFA5}"/>
          </ac:grpSpMkLst>
        </pc:grpChg>
        <pc:picChg chg="mod">
          <ac:chgData name="Miss Ross" userId="S::gw09rossdorothy@glow.sch.uk::d819939d-7b15-4fbc-b85d-ad974407d6f1" providerId="AD" clId="Web-{BED9BBD4-E4DC-4DD0-94B7-031EF4394825}" dt="2021-09-12T15:34:41.682" v="1346"/>
          <ac:picMkLst>
            <pc:docMk/>
            <pc:sldMk cId="2523766976" sldId="337"/>
            <ac:picMk id="5122" creationId="{77DD4D41-D731-46B6-BDCD-436111041E5B}"/>
          </ac:picMkLst>
        </pc:picChg>
      </pc:sldChg>
      <pc:sldChg chg="del">
        <pc:chgData name="Miss Ross" userId="S::gw09rossdorothy@glow.sch.uk::d819939d-7b15-4fbc-b85d-ad974407d6f1" providerId="AD" clId="Web-{BED9BBD4-E4DC-4DD0-94B7-031EF4394825}" dt="2021-09-12T12:32:41.783" v="254"/>
        <pc:sldMkLst>
          <pc:docMk/>
          <pc:sldMk cId="2597881515" sldId="338"/>
        </pc:sldMkLst>
      </pc:sldChg>
      <pc:sldChg chg="del">
        <pc:chgData name="Miss Ross" userId="S::gw09rossdorothy@glow.sch.uk::d819939d-7b15-4fbc-b85d-ad974407d6f1" providerId="AD" clId="Web-{BED9BBD4-E4DC-4DD0-94B7-031EF4394825}" dt="2021-09-12T12:32:41.783" v="253"/>
        <pc:sldMkLst>
          <pc:docMk/>
          <pc:sldMk cId="1560893684" sldId="339"/>
        </pc:sldMkLst>
      </pc:sldChg>
      <pc:sldChg chg="del">
        <pc:chgData name="Miss Ross" userId="S::gw09rossdorothy@glow.sch.uk::d819939d-7b15-4fbc-b85d-ad974407d6f1" providerId="AD" clId="Web-{BED9BBD4-E4DC-4DD0-94B7-031EF4394825}" dt="2021-09-12T12:32:41.783" v="252"/>
        <pc:sldMkLst>
          <pc:docMk/>
          <pc:sldMk cId="2153662420" sldId="340"/>
        </pc:sldMkLst>
      </pc:sldChg>
      <pc:sldChg chg="del">
        <pc:chgData name="Miss Ross" userId="S::gw09rossdorothy@glow.sch.uk::d819939d-7b15-4fbc-b85d-ad974407d6f1" providerId="AD" clId="Web-{BED9BBD4-E4DC-4DD0-94B7-031EF4394825}" dt="2021-09-12T12:32:41.783" v="251"/>
        <pc:sldMkLst>
          <pc:docMk/>
          <pc:sldMk cId="3334046884" sldId="341"/>
        </pc:sldMkLst>
      </pc:sldChg>
      <pc:sldChg chg="del">
        <pc:chgData name="Miss Ross" userId="S::gw09rossdorothy@glow.sch.uk::d819939d-7b15-4fbc-b85d-ad974407d6f1" providerId="AD" clId="Web-{BED9BBD4-E4DC-4DD0-94B7-031EF4394825}" dt="2021-09-12T12:32:41.783" v="250"/>
        <pc:sldMkLst>
          <pc:docMk/>
          <pc:sldMk cId="3460318442" sldId="342"/>
        </pc:sldMkLst>
      </pc:sldChg>
      <pc:sldChg chg="del">
        <pc:chgData name="Miss Ross" userId="S::gw09rossdorothy@glow.sch.uk::d819939d-7b15-4fbc-b85d-ad974407d6f1" providerId="AD" clId="Web-{BED9BBD4-E4DC-4DD0-94B7-031EF4394825}" dt="2021-09-12T12:32:41.783" v="249"/>
        <pc:sldMkLst>
          <pc:docMk/>
          <pc:sldMk cId="1837176738" sldId="343"/>
        </pc:sldMkLst>
      </pc:sldChg>
      <pc:sldChg chg="modSp del">
        <pc:chgData name="Miss Ross" userId="S::gw09rossdorothy@glow.sch.uk::d819939d-7b15-4fbc-b85d-ad974407d6f1" providerId="AD" clId="Web-{BED9BBD4-E4DC-4DD0-94B7-031EF4394825}" dt="2021-09-12T12:32:41.767" v="248"/>
        <pc:sldMkLst>
          <pc:docMk/>
          <pc:sldMk cId="4026733801" sldId="344"/>
        </pc:sldMkLst>
        <pc:picChg chg="mod">
          <ac:chgData name="Miss Ross" userId="S::gw09rossdorothy@glow.sch.uk::d819939d-7b15-4fbc-b85d-ad974407d6f1" providerId="AD" clId="Web-{BED9BBD4-E4DC-4DD0-94B7-031EF4394825}" dt="2021-09-12T12:30:49.389" v="239" actId="14100"/>
          <ac:picMkLst>
            <pc:docMk/>
            <pc:sldMk cId="4026733801" sldId="344"/>
            <ac:picMk id="3" creationId="{2B794DCA-7E82-48B0-8B9F-8E7FF5E98581}"/>
          </ac:picMkLst>
        </pc:picChg>
      </pc:sldChg>
      <pc:sldChg chg="del">
        <pc:chgData name="Miss Ross" userId="S::gw09rossdorothy@glow.sch.uk::d819939d-7b15-4fbc-b85d-ad974407d6f1" providerId="AD" clId="Web-{BED9BBD4-E4DC-4DD0-94B7-031EF4394825}" dt="2021-09-12T12:32:41.767" v="247"/>
        <pc:sldMkLst>
          <pc:docMk/>
          <pc:sldMk cId="4225553465" sldId="345"/>
        </pc:sldMkLst>
      </pc:sldChg>
      <pc:sldChg chg="del">
        <pc:chgData name="Miss Ross" userId="S::gw09rossdorothy@glow.sch.uk::d819939d-7b15-4fbc-b85d-ad974407d6f1" providerId="AD" clId="Web-{BED9BBD4-E4DC-4DD0-94B7-031EF4394825}" dt="2021-09-12T12:32:41.767" v="246"/>
        <pc:sldMkLst>
          <pc:docMk/>
          <pc:sldMk cId="2166153966" sldId="346"/>
        </pc:sldMkLst>
      </pc:sldChg>
      <pc:sldChg chg="del">
        <pc:chgData name="Miss Ross" userId="S::gw09rossdorothy@glow.sch.uk::d819939d-7b15-4fbc-b85d-ad974407d6f1" providerId="AD" clId="Web-{BED9BBD4-E4DC-4DD0-94B7-031EF4394825}" dt="2021-09-12T12:32:41.767" v="245"/>
        <pc:sldMkLst>
          <pc:docMk/>
          <pc:sldMk cId="2505202697" sldId="347"/>
        </pc:sldMkLst>
      </pc:sldChg>
      <pc:sldChg chg="del">
        <pc:chgData name="Miss Ross" userId="S::gw09rossdorothy@glow.sch.uk::d819939d-7b15-4fbc-b85d-ad974407d6f1" providerId="AD" clId="Web-{BED9BBD4-E4DC-4DD0-94B7-031EF4394825}" dt="2021-09-12T12:32:41.767" v="244"/>
        <pc:sldMkLst>
          <pc:docMk/>
          <pc:sldMk cId="1398540965" sldId="348"/>
        </pc:sldMkLst>
      </pc:sldChg>
      <pc:sldChg chg="del">
        <pc:chgData name="Miss Ross" userId="S::gw09rossdorothy@glow.sch.uk::d819939d-7b15-4fbc-b85d-ad974407d6f1" providerId="AD" clId="Web-{BED9BBD4-E4DC-4DD0-94B7-031EF4394825}" dt="2021-09-12T12:32:41.767" v="243"/>
        <pc:sldMkLst>
          <pc:docMk/>
          <pc:sldMk cId="2440493672" sldId="349"/>
        </pc:sldMkLst>
      </pc:sldChg>
      <pc:sldChg chg="modSp ord modNotes">
        <pc:chgData name="Miss Ross" userId="S::gw09rossdorothy@glow.sch.uk::d819939d-7b15-4fbc-b85d-ad974407d6f1" providerId="AD" clId="Web-{BED9BBD4-E4DC-4DD0-94B7-031EF4394825}" dt="2021-09-12T15:40:39.641" v="1445"/>
        <pc:sldMkLst>
          <pc:docMk/>
          <pc:sldMk cId="545400977" sldId="350"/>
        </pc:sldMkLst>
        <pc:spChg chg="mod">
          <ac:chgData name="Miss Ross" userId="S::gw09rossdorothy@glow.sch.uk::d819939d-7b15-4fbc-b85d-ad974407d6f1" providerId="AD" clId="Web-{BED9BBD4-E4DC-4DD0-94B7-031EF4394825}" dt="2021-09-12T12:31:23.609" v="240" actId="1076"/>
          <ac:spMkLst>
            <pc:docMk/>
            <pc:sldMk cId="545400977" sldId="350"/>
            <ac:spMk id="5" creationId="{29A28945-7BD9-4B00-909D-BD9B4356D144}"/>
          </ac:spMkLst>
        </pc:spChg>
        <pc:picChg chg="mod">
          <ac:chgData name="Miss Ross" userId="S::gw09rossdorothy@glow.sch.uk::d819939d-7b15-4fbc-b85d-ad974407d6f1" providerId="AD" clId="Web-{BED9BBD4-E4DC-4DD0-94B7-031EF4394825}" dt="2021-09-12T12:31:29.109" v="241" actId="1076"/>
          <ac:picMkLst>
            <pc:docMk/>
            <pc:sldMk cId="545400977" sldId="350"/>
            <ac:picMk id="7" creationId="{FEDC7104-2666-4F79-B1A5-38E80E9246CB}"/>
          </ac:picMkLst>
        </pc:picChg>
      </pc:sldChg>
      <pc:sldChg chg="addSp delSp modSp mod ord setBg modNotes">
        <pc:chgData name="Miss Ross" userId="S::gw09rossdorothy@glow.sch.uk::d819939d-7b15-4fbc-b85d-ad974407d6f1" providerId="AD" clId="Web-{BED9BBD4-E4DC-4DD0-94B7-031EF4394825}" dt="2021-09-12T16:06:55.112" v="1822"/>
        <pc:sldMkLst>
          <pc:docMk/>
          <pc:sldMk cId="2768355230" sldId="351"/>
        </pc:sldMkLst>
        <pc:spChg chg="add del">
          <ac:chgData name="Miss Ross" userId="S::gw09rossdorothy@glow.sch.uk::d819939d-7b15-4fbc-b85d-ad974407d6f1" providerId="AD" clId="Web-{BED9BBD4-E4DC-4DD0-94B7-031EF4394825}" dt="2021-09-12T12:35:06.724" v="305"/>
          <ac:spMkLst>
            <pc:docMk/>
            <pc:sldMk cId="2768355230" sldId="351"/>
            <ac:spMk id="71" creationId="{BFDC535F-AC0A-417D-96AB-6706BECACD95}"/>
          </ac:spMkLst>
        </pc:spChg>
        <pc:spChg chg="add del">
          <ac:chgData name="Miss Ross" userId="S::gw09rossdorothy@glow.sch.uk::d819939d-7b15-4fbc-b85d-ad974407d6f1" providerId="AD" clId="Web-{BED9BBD4-E4DC-4DD0-94B7-031EF4394825}" dt="2021-09-12T12:35:06.724" v="305"/>
          <ac:spMkLst>
            <pc:docMk/>
            <pc:sldMk cId="2768355230" sldId="351"/>
            <ac:spMk id="73" creationId="{97AAAF8E-31DB-4148-8FCA-4D8233D691C6}"/>
          </ac:spMkLst>
        </pc:spChg>
        <pc:spChg chg="add del">
          <ac:chgData name="Miss Ross" userId="S::gw09rossdorothy@glow.sch.uk::d819939d-7b15-4fbc-b85d-ad974407d6f1" providerId="AD" clId="Web-{BED9BBD4-E4DC-4DD0-94B7-031EF4394825}" dt="2021-09-12T12:35:06.724" v="305"/>
          <ac:spMkLst>
            <pc:docMk/>
            <pc:sldMk cId="2768355230" sldId="351"/>
            <ac:spMk id="75" creationId="{AA274328-4774-4DF9-BA53-452565122FBB}"/>
          </ac:spMkLst>
        </pc:spChg>
        <pc:spChg chg="add del">
          <ac:chgData name="Miss Ross" userId="S::gw09rossdorothy@glow.sch.uk::d819939d-7b15-4fbc-b85d-ad974407d6f1" providerId="AD" clId="Web-{BED9BBD4-E4DC-4DD0-94B7-031EF4394825}" dt="2021-09-12T12:35:06.724" v="305"/>
          <ac:spMkLst>
            <pc:docMk/>
            <pc:sldMk cId="2768355230" sldId="351"/>
            <ac:spMk id="77" creationId="{01C7B46D-2FEF-4FAA-915B-8B21A66BB647}"/>
          </ac:spMkLst>
        </pc:spChg>
        <pc:spChg chg="add del">
          <ac:chgData name="Miss Ross" userId="S::gw09rossdorothy@glow.sch.uk::d819939d-7b15-4fbc-b85d-ad974407d6f1" providerId="AD" clId="Web-{BED9BBD4-E4DC-4DD0-94B7-031EF4394825}" dt="2021-09-12T12:35:06.724" v="304"/>
          <ac:spMkLst>
            <pc:docMk/>
            <pc:sldMk cId="2768355230" sldId="351"/>
            <ac:spMk id="135" creationId="{A169D286-F4D7-4C8B-A6BD-D05384C7F1D8}"/>
          </ac:spMkLst>
        </pc:spChg>
        <pc:spChg chg="add del">
          <ac:chgData name="Miss Ross" userId="S::gw09rossdorothy@glow.sch.uk::d819939d-7b15-4fbc-b85d-ad974407d6f1" providerId="AD" clId="Web-{BED9BBD4-E4DC-4DD0-94B7-031EF4394825}" dt="2021-09-12T12:35:06.724" v="304"/>
          <ac:spMkLst>
            <pc:docMk/>
            <pc:sldMk cId="2768355230" sldId="351"/>
            <ac:spMk id="137" creationId="{39E8235E-135E-4261-8F54-2B316E493C42}"/>
          </ac:spMkLst>
        </pc:spChg>
        <pc:spChg chg="add del">
          <ac:chgData name="Miss Ross" userId="S::gw09rossdorothy@glow.sch.uk::d819939d-7b15-4fbc-b85d-ad974407d6f1" providerId="AD" clId="Web-{BED9BBD4-E4DC-4DD0-94B7-031EF4394825}" dt="2021-09-12T12:35:06.724" v="304"/>
          <ac:spMkLst>
            <pc:docMk/>
            <pc:sldMk cId="2768355230" sldId="351"/>
            <ac:spMk id="139" creationId="{D4ED8EC3-4D57-4620-93CE-4E6661F09A3E}"/>
          </ac:spMkLst>
        </pc:spChg>
        <pc:spChg chg="add del">
          <ac:chgData name="Miss Ross" userId="S::gw09rossdorothy@glow.sch.uk::d819939d-7b15-4fbc-b85d-ad974407d6f1" providerId="AD" clId="Web-{BED9BBD4-E4DC-4DD0-94B7-031EF4394825}" dt="2021-09-12T12:35:06.724" v="304"/>
          <ac:spMkLst>
            <pc:docMk/>
            <pc:sldMk cId="2768355230" sldId="351"/>
            <ac:spMk id="141" creationId="{83BCB34A-2F40-4F41-8488-A134C1C155B7}"/>
          </ac:spMkLst>
        </pc:spChg>
        <pc:spChg chg="add del">
          <ac:chgData name="Miss Ross" userId="S::gw09rossdorothy@glow.sch.uk::d819939d-7b15-4fbc-b85d-ad974407d6f1" providerId="AD" clId="Web-{BED9BBD4-E4DC-4DD0-94B7-031EF4394825}" dt="2021-09-12T12:35:06.724" v="304"/>
          <ac:spMkLst>
            <pc:docMk/>
            <pc:sldMk cId="2768355230" sldId="351"/>
            <ac:spMk id="143" creationId="{F78382DC-4207-465E-B379-1E16448AA222}"/>
          </ac:spMkLst>
        </pc:spChg>
        <pc:spChg chg="add">
          <ac:chgData name="Miss Ross" userId="S::gw09rossdorothy@glow.sch.uk::d819939d-7b15-4fbc-b85d-ad974407d6f1" providerId="AD" clId="Web-{BED9BBD4-E4DC-4DD0-94B7-031EF4394825}" dt="2021-09-12T12:35:06.724" v="305"/>
          <ac:spMkLst>
            <pc:docMk/>
            <pc:sldMk cId="2768355230" sldId="351"/>
            <ac:spMk id="12292" creationId="{A9F529C3-C941-49FD-8C67-82F134F64BDB}"/>
          </ac:spMkLst>
        </pc:spChg>
        <pc:spChg chg="add">
          <ac:chgData name="Miss Ross" userId="S::gw09rossdorothy@glow.sch.uk::d819939d-7b15-4fbc-b85d-ad974407d6f1" providerId="AD" clId="Web-{BED9BBD4-E4DC-4DD0-94B7-031EF4394825}" dt="2021-09-12T12:35:06.724" v="305"/>
          <ac:spMkLst>
            <pc:docMk/>
            <pc:sldMk cId="2768355230" sldId="351"/>
            <ac:spMk id="12293" creationId="{20586029-32A0-47E5-9AEC-AE3ABA6B94D0}"/>
          </ac:spMkLst>
        </pc:spChg>
        <pc:picChg chg="add del mod ord">
          <ac:chgData name="Miss Ross" userId="S::gw09rossdorothy@glow.sch.uk::d819939d-7b15-4fbc-b85d-ad974407d6f1" providerId="AD" clId="Web-{BED9BBD4-E4DC-4DD0-94B7-031EF4394825}" dt="2021-09-12T12:34:50.583" v="302"/>
          <ac:picMkLst>
            <pc:docMk/>
            <pc:sldMk cId="2768355230" sldId="351"/>
            <ac:picMk id="3" creationId="{2359BA72-7524-463C-AC7E-4B5554E4E5A5}"/>
          </ac:picMkLst>
        </pc:picChg>
        <pc:picChg chg="mod ord">
          <ac:chgData name="Miss Ross" userId="S::gw09rossdorothy@glow.sch.uk::d819939d-7b15-4fbc-b85d-ad974407d6f1" providerId="AD" clId="Web-{BED9BBD4-E4DC-4DD0-94B7-031EF4394825}" dt="2021-09-12T12:35:18.975" v="308" actId="14100"/>
          <ac:picMkLst>
            <pc:docMk/>
            <pc:sldMk cId="2768355230" sldId="351"/>
            <ac:picMk id="5" creationId="{0CAF3296-2004-4004-9AFE-B90FD4693FD7}"/>
          </ac:picMkLst>
        </pc:picChg>
        <pc:picChg chg="mod ord">
          <ac:chgData name="Miss Ross" userId="S::gw09rossdorothy@glow.sch.uk::d819939d-7b15-4fbc-b85d-ad974407d6f1" providerId="AD" clId="Web-{BED9BBD4-E4DC-4DD0-94B7-031EF4394825}" dt="2021-09-12T12:35:06.724" v="305"/>
          <ac:picMkLst>
            <pc:docMk/>
            <pc:sldMk cId="2768355230" sldId="351"/>
            <ac:picMk id="12290" creationId="{9C9F679E-C5D3-416C-B339-B79A303097C8}"/>
          </ac:picMkLst>
        </pc:picChg>
        <pc:cxnChg chg="add">
          <ac:chgData name="Miss Ross" userId="S::gw09rossdorothy@glow.sch.uk::d819939d-7b15-4fbc-b85d-ad974407d6f1" providerId="AD" clId="Web-{BED9BBD4-E4DC-4DD0-94B7-031EF4394825}" dt="2021-09-12T12:35:06.724" v="305"/>
          <ac:cxnSpMkLst>
            <pc:docMk/>
            <pc:sldMk cId="2768355230" sldId="351"/>
            <ac:cxnSpMk id="12294" creationId="{8C730EAB-A532-4295-A302-FB4B90DB9F5E}"/>
          </ac:cxnSpMkLst>
        </pc:cxnChg>
      </pc:sldChg>
      <pc:sldChg chg="delSp del">
        <pc:chgData name="Miss Ross" userId="S::gw09rossdorothy@glow.sch.uk::d819939d-7b15-4fbc-b85d-ad974407d6f1" providerId="AD" clId="Web-{BED9BBD4-E4DC-4DD0-94B7-031EF4394825}" dt="2021-09-12T14:47:42.613" v="945"/>
        <pc:sldMkLst>
          <pc:docMk/>
          <pc:sldMk cId="3036971477" sldId="352"/>
        </pc:sldMkLst>
        <pc:picChg chg="del">
          <ac:chgData name="Miss Ross" userId="S::gw09rossdorothy@glow.sch.uk::d819939d-7b15-4fbc-b85d-ad974407d6f1" providerId="AD" clId="Web-{BED9BBD4-E4DC-4DD0-94B7-031EF4394825}" dt="2021-09-12T14:46:39" v="934"/>
          <ac:picMkLst>
            <pc:docMk/>
            <pc:sldMk cId="3036971477" sldId="352"/>
            <ac:picMk id="3" creationId="{E7591278-2503-4CFA-868E-C5E8C983DDDA}"/>
          </ac:picMkLst>
        </pc:picChg>
      </pc:sldChg>
      <pc:sldChg chg="modSp del ord modNotes">
        <pc:chgData name="Miss Ross" userId="S::gw09rossdorothy@glow.sch.uk::d819939d-7b15-4fbc-b85d-ad974407d6f1" providerId="AD" clId="Web-{BED9BBD4-E4DC-4DD0-94B7-031EF4394825}" dt="2021-09-12T14:00:52.365" v="447"/>
        <pc:sldMkLst>
          <pc:docMk/>
          <pc:sldMk cId="2801870649" sldId="353"/>
        </pc:sldMkLst>
        <pc:picChg chg="mod">
          <ac:chgData name="Miss Ross" userId="S::gw09rossdorothy@glow.sch.uk::d819939d-7b15-4fbc-b85d-ad974407d6f1" providerId="AD" clId="Web-{BED9BBD4-E4DC-4DD0-94B7-031EF4394825}" dt="2021-09-12T12:53:20.129" v="327" actId="14100"/>
          <ac:picMkLst>
            <pc:docMk/>
            <pc:sldMk cId="2801870649" sldId="353"/>
            <ac:picMk id="5" creationId="{09558F35-FE72-4CCA-BD3D-7F164B87C9E7}"/>
          </ac:picMkLst>
        </pc:picChg>
      </pc:sldChg>
      <pc:sldChg chg="modSp ord modNotes">
        <pc:chgData name="Miss Ross" userId="S::gw09rossdorothy@glow.sch.uk::d819939d-7b15-4fbc-b85d-ad974407d6f1" providerId="AD" clId="Web-{BED9BBD4-E4DC-4DD0-94B7-031EF4394825}" dt="2021-09-12T15:40:14.530" v="1437"/>
        <pc:sldMkLst>
          <pc:docMk/>
          <pc:sldMk cId="782227112" sldId="354"/>
        </pc:sldMkLst>
        <pc:picChg chg="mod">
          <ac:chgData name="Miss Ross" userId="S::gw09rossdorothy@glow.sch.uk::d819939d-7b15-4fbc-b85d-ad974407d6f1" providerId="AD" clId="Web-{BED9BBD4-E4DC-4DD0-94B7-031EF4394825}" dt="2021-09-12T12:50:11.452" v="310" actId="14100"/>
          <ac:picMkLst>
            <pc:docMk/>
            <pc:sldMk cId="782227112" sldId="354"/>
            <ac:picMk id="3" creationId="{2EADE90E-C8EB-4C06-86F0-A604A15D64C2}"/>
          </ac:picMkLst>
        </pc:picChg>
      </pc:sldChg>
      <pc:sldChg chg="modSp del ord modNotes">
        <pc:chgData name="Miss Ross" userId="S::gw09rossdorothy@glow.sch.uk::d819939d-7b15-4fbc-b85d-ad974407d6f1" providerId="AD" clId="Web-{BED9BBD4-E4DC-4DD0-94B7-031EF4394825}" dt="2021-09-12T16:07:39.974" v="1825"/>
        <pc:sldMkLst>
          <pc:docMk/>
          <pc:sldMk cId="1257809151" sldId="355"/>
        </pc:sldMkLst>
        <pc:picChg chg="mod">
          <ac:chgData name="Miss Ross" userId="S::gw09rossdorothy@glow.sch.uk::d819939d-7b15-4fbc-b85d-ad974407d6f1" providerId="AD" clId="Web-{BED9BBD4-E4DC-4DD0-94B7-031EF4394825}" dt="2021-09-12T12:50:23.140" v="311" actId="14100"/>
          <ac:picMkLst>
            <pc:docMk/>
            <pc:sldMk cId="1257809151" sldId="355"/>
            <ac:picMk id="3" creationId="{068FF313-82E6-4E3C-8C92-997EAC642D27}"/>
          </ac:picMkLst>
        </pc:picChg>
      </pc:sldChg>
      <pc:sldChg chg="modSp ord modNotes">
        <pc:chgData name="Miss Ross" userId="S::gw09rossdorothy@glow.sch.uk::d819939d-7b15-4fbc-b85d-ad974407d6f1" providerId="AD" clId="Web-{BED9BBD4-E4DC-4DD0-94B7-031EF4394825}" dt="2021-09-12T17:24:09.226" v="2265"/>
        <pc:sldMkLst>
          <pc:docMk/>
          <pc:sldMk cId="1701411873" sldId="356"/>
        </pc:sldMkLst>
        <pc:picChg chg="mod">
          <ac:chgData name="Miss Ross" userId="S::gw09rossdorothy@glow.sch.uk::d819939d-7b15-4fbc-b85d-ad974407d6f1" providerId="AD" clId="Web-{BED9BBD4-E4DC-4DD0-94B7-031EF4394825}" dt="2021-09-12T12:50:42.094" v="314" actId="14100"/>
          <ac:picMkLst>
            <pc:docMk/>
            <pc:sldMk cId="1701411873" sldId="356"/>
            <ac:picMk id="5" creationId="{90C1598A-FC08-4386-AC53-396EB465FD1B}"/>
          </ac:picMkLst>
        </pc:picChg>
      </pc:sldChg>
      <pc:sldChg chg="modSp ord modNotes">
        <pc:chgData name="Miss Ross" userId="S::gw09rossdorothy@glow.sch.uk::d819939d-7b15-4fbc-b85d-ad974407d6f1" providerId="AD" clId="Web-{BED9BBD4-E4DC-4DD0-94B7-031EF4394825}" dt="2021-09-12T15:40:28.327" v="1441"/>
        <pc:sldMkLst>
          <pc:docMk/>
          <pc:sldMk cId="1258619397" sldId="357"/>
        </pc:sldMkLst>
        <pc:picChg chg="mod">
          <ac:chgData name="Miss Ross" userId="S::gw09rossdorothy@glow.sch.uk::d819939d-7b15-4fbc-b85d-ad974407d6f1" providerId="AD" clId="Web-{BED9BBD4-E4DC-4DD0-94B7-031EF4394825}" dt="2021-09-12T12:51:02.470" v="317" actId="14100"/>
          <ac:picMkLst>
            <pc:docMk/>
            <pc:sldMk cId="1258619397" sldId="357"/>
            <ac:picMk id="3" creationId="{C6BF8B8B-E671-4AB0-969A-4A5D7B6DE86C}"/>
          </ac:picMkLst>
        </pc:picChg>
      </pc:sldChg>
      <pc:sldChg chg="addSp delSp modSp mod ord setBg modNotes">
        <pc:chgData name="Miss Ross" userId="S::gw09rossdorothy@glow.sch.uk::d819939d-7b15-4fbc-b85d-ad974407d6f1" providerId="AD" clId="Web-{BED9BBD4-E4DC-4DD0-94B7-031EF4394825}" dt="2021-09-12T14:54:57.112" v="1040"/>
        <pc:sldMkLst>
          <pc:docMk/>
          <pc:sldMk cId="2836998799" sldId="358"/>
        </pc:sldMkLst>
        <pc:spChg chg="mod ord">
          <ac:chgData name="Miss Ross" userId="S::gw09rossdorothy@glow.sch.uk::d819939d-7b15-4fbc-b85d-ad974407d6f1" providerId="AD" clId="Web-{BED9BBD4-E4DC-4DD0-94B7-031EF4394825}" dt="2021-09-12T14:31:07.976" v="851" actId="20577"/>
          <ac:spMkLst>
            <pc:docMk/>
            <pc:sldMk cId="2836998799" sldId="358"/>
            <ac:spMk id="9" creationId="{E706C2C2-84AD-4B35-98CF-57830EE1AF46}"/>
          </ac:spMkLst>
        </pc:spChg>
        <pc:spChg chg="add del">
          <ac:chgData name="Miss Ross" userId="S::gw09rossdorothy@glow.sch.uk::d819939d-7b15-4fbc-b85d-ad974407d6f1" providerId="AD" clId="Web-{BED9BBD4-E4DC-4DD0-94B7-031EF4394825}" dt="2021-09-12T14:28:56.577" v="836"/>
          <ac:spMkLst>
            <pc:docMk/>
            <pc:sldMk cId="2836998799" sldId="358"/>
            <ac:spMk id="71" creationId="{63F5877B-98C7-49DD-83AB-0F6F57CB6543}"/>
          </ac:spMkLst>
        </pc:spChg>
        <pc:spChg chg="add del">
          <ac:chgData name="Miss Ross" userId="S::gw09rossdorothy@glow.sch.uk::d819939d-7b15-4fbc-b85d-ad974407d6f1" providerId="AD" clId="Web-{BED9BBD4-E4DC-4DD0-94B7-031EF4394825}" dt="2021-09-12T14:28:56.577" v="836"/>
          <ac:spMkLst>
            <pc:docMk/>
            <pc:sldMk cId="2836998799" sldId="358"/>
            <ac:spMk id="73" creationId="{4EA91930-66BC-4C41-B4F5-C31EB216F64B}"/>
          </ac:spMkLst>
        </pc:spChg>
        <pc:spChg chg="add del">
          <ac:chgData name="Miss Ross" userId="S::gw09rossdorothy@glow.sch.uk::d819939d-7b15-4fbc-b85d-ad974407d6f1" providerId="AD" clId="Web-{BED9BBD4-E4DC-4DD0-94B7-031EF4394825}" dt="2021-09-12T14:28:56.577" v="836"/>
          <ac:spMkLst>
            <pc:docMk/>
            <pc:sldMk cId="2836998799" sldId="358"/>
            <ac:spMk id="75" creationId="{6313CF8F-B436-401E-9575-DE0F8E8B5B17}"/>
          </ac:spMkLst>
        </pc:spChg>
        <pc:spChg chg="add del">
          <ac:chgData name="Miss Ross" userId="S::gw09rossdorothy@glow.sch.uk::d819939d-7b15-4fbc-b85d-ad974407d6f1" providerId="AD" clId="Web-{BED9BBD4-E4DC-4DD0-94B7-031EF4394825}" dt="2021-09-12T14:31:22.273" v="854"/>
          <ac:spMkLst>
            <pc:docMk/>
            <pc:sldMk cId="2836998799" sldId="358"/>
            <ac:spMk id="76" creationId="{16B067B1-F4E5-4FDF-813D-C9E872E80075}"/>
          </ac:spMkLst>
        </pc:spChg>
        <pc:spChg chg="add del">
          <ac:chgData name="Miss Ross" userId="S::gw09rossdorothy@glow.sch.uk::d819939d-7b15-4fbc-b85d-ad974407d6f1" providerId="AD" clId="Web-{BED9BBD4-E4DC-4DD0-94B7-031EF4394825}" dt="2021-09-12T14:28:56.577" v="836"/>
          <ac:spMkLst>
            <pc:docMk/>
            <pc:sldMk cId="2836998799" sldId="358"/>
            <ac:spMk id="77" creationId="{2A38CFE9-C30A-4551-ACCB-D5808FBC39CD}"/>
          </ac:spMkLst>
        </pc:spChg>
        <pc:spChg chg="add">
          <ac:chgData name="Miss Ross" userId="S::gw09rossdorothy@glow.sch.uk::d819939d-7b15-4fbc-b85d-ad974407d6f1" providerId="AD" clId="Web-{BED9BBD4-E4DC-4DD0-94B7-031EF4394825}" dt="2021-09-12T14:54:57.112" v="1040"/>
          <ac:spMkLst>
            <pc:docMk/>
            <pc:sldMk cId="2836998799" sldId="358"/>
            <ac:spMk id="78" creationId="{5D9FC6AC-4A12-4825-8ABE-0732B8EF4D16}"/>
          </ac:spMkLst>
        </pc:spChg>
        <pc:spChg chg="add del">
          <ac:chgData name="Miss Ross" userId="S::gw09rossdorothy@glow.sch.uk::d819939d-7b15-4fbc-b85d-ad974407d6f1" providerId="AD" clId="Web-{BED9BBD4-E4DC-4DD0-94B7-031EF4394825}" dt="2021-09-12T14:28:56.577" v="836"/>
          <ac:spMkLst>
            <pc:docMk/>
            <pc:sldMk cId="2836998799" sldId="358"/>
            <ac:spMk id="79" creationId="{67EF550F-47CE-4FB2-9DAC-12AD835C833D}"/>
          </ac:spMkLst>
        </pc:spChg>
        <pc:spChg chg="add del">
          <ac:chgData name="Miss Ross" userId="S::gw09rossdorothy@glow.sch.uk::d819939d-7b15-4fbc-b85d-ad974407d6f1" providerId="AD" clId="Web-{BED9BBD4-E4DC-4DD0-94B7-031EF4394825}" dt="2021-09-12T14:30:18.254" v="845"/>
          <ac:spMkLst>
            <pc:docMk/>
            <pc:sldMk cId="2836998799" sldId="358"/>
            <ac:spMk id="135" creationId="{63F5877B-98C7-49DD-83AB-0F6F57CB6543}"/>
          </ac:spMkLst>
        </pc:spChg>
        <pc:spChg chg="add del">
          <ac:chgData name="Miss Ross" userId="S::gw09rossdorothy@glow.sch.uk::d819939d-7b15-4fbc-b85d-ad974407d6f1" providerId="AD" clId="Web-{BED9BBD4-E4DC-4DD0-94B7-031EF4394825}" dt="2021-09-12T14:30:18.254" v="845"/>
          <ac:spMkLst>
            <pc:docMk/>
            <pc:sldMk cId="2836998799" sldId="358"/>
            <ac:spMk id="137" creationId="{4EA91930-66BC-4C41-B4F5-C31EB216F64B}"/>
          </ac:spMkLst>
        </pc:spChg>
        <pc:spChg chg="add del">
          <ac:chgData name="Miss Ross" userId="S::gw09rossdorothy@glow.sch.uk::d819939d-7b15-4fbc-b85d-ad974407d6f1" providerId="AD" clId="Web-{BED9BBD4-E4DC-4DD0-94B7-031EF4394825}" dt="2021-09-12T14:30:18.254" v="845"/>
          <ac:spMkLst>
            <pc:docMk/>
            <pc:sldMk cId="2836998799" sldId="358"/>
            <ac:spMk id="139" creationId="{6313CF8F-B436-401E-9575-DE0F8E8B5B17}"/>
          </ac:spMkLst>
        </pc:spChg>
        <pc:spChg chg="add del">
          <ac:chgData name="Miss Ross" userId="S::gw09rossdorothy@glow.sch.uk::d819939d-7b15-4fbc-b85d-ad974407d6f1" providerId="AD" clId="Web-{BED9BBD4-E4DC-4DD0-94B7-031EF4394825}" dt="2021-09-12T14:30:18.254" v="845"/>
          <ac:spMkLst>
            <pc:docMk/>
            <pc:sldMk cId="2836998799" sldId="358"/>
            <ac:spMk id="141" creationId="{2A38CFE9-C30A-4551-ACCB-D5808FBC39CD}"/>
          </ac:spMkLst>
        </pc:spChg>
        <pc:spChg chg="add del">
          <ac:chgData name="Miss Ross" userId="S::gw09rossdorothy@glow.sch.uk::d819939d-7b15-4fbc-b85d-ad974407d6f1" providerId="AD" clId="Web-{BED9BBD4-E4DC-4DD0-94B7-031EF4394825}" dt="2021-09-12T14:30:18.254" v="845"/>
          <ac:spMkLst>
            <pc:docMk/>
            <pc:sldMk cId="2836998799" sldId="358"/>
            <ac:spMk id="143" creationId="{67EF550F-47CE-4FB2-9DAC-12AD835C833D}"/>
          </ac:spMkLst>
        </pc:spChg>
        <pc:spChg chg="add del">
          <ac:chgData name="Miss Ross" userId="S::gw09rossdorothy@glow.sch.uk::d819939d-7b15-4fbc-b85d-ad974407d6f1" providerId="AD" clId="Web-{BED9BBD4-E4DC-4DD0-94B7-031EF4394825}" dt="2021-09-12T14:30:55.662" v="850"/>
          <ac:spMkLst>
            <pc:docMk/>
            <pc:sldMk cId="2836998799" sldId="358"/>
            <ac:spMk id="192" creationId="{2DAA6C16-BF9B-4A3E-BC70-EE6015D4F967}"/>
          </ac:spMkLst>
        </pc:spChg>
        <pc:spChg chg="add del">
          <ac:chgData name="Miss Ross" userId="S::gw09rossdorothy@glow.sch.uk::d819939d-7b15-4fbc-b85d-ad974407d6f1" providerId="AD" clId="Web-{BED9BBD4-E4DC-4DD0-94B7-031EF4394825}" dt="2021-09-12T14:31:22.273" v="855"/>
          <ac:spMkLst>
            <pc:docMk/>
            <pc:sldMk cId="2836998799" sldId="358"/>
            <ac:spMk id="13316" creationId="{8FC9BE17-9A7B-462D-AE50-3D8777387304}"/>
          </ac:spMkLst>
        </pc:spChg>
        <pc:spChg chg="add del">
          <ac:chgData name="Miss Ross" userId="S::gw09rossdorothy@glow.sch.uk::d819939d-7b15-4fbc-b85d-ad974407d6f1" providerId="AD" clId="Web-{BED9BBD4-E4DC-4DD0-94B7-031EF4394825}" dt="2021-09-12T14:31:22.273" v="855"/>
          <ac:spMkLst>
            <pc:docMk/>
            <pc:sldMk cId="2836998799" sldId="358"/>
            <ac:spMk id="13317" creationId="{3EBE8569-6AEC-4B8C-8D53-2DE337CDBA65}"/>
          </ac:spMkLst>
        </pc:spChg>
        <pc:spChg chg="add del">
          <ac:chgData name="Miss Ross" userId="S::gw09rossdorothy@glow.sch.uk::d819939d-7b15-4fbc-b85d-ad974407d6f1" providerId="AD" clId="Web-{BED9BBD4-E4DC-4DD0-94B7-031EF4394825}" dt="2021-09-12T14:31:22.273" v="855"/>
          <ac:spMkLst>
            <pc:docMk/>
            <pc:sldMk cId="2836998799" sldId="358"/>
            <ac:spMk id="13318" creationId="{55D4142C-5077-457F-A6AD-3FECFDB39685}"/>
          </ac:spMkLst>
        </pc:spChg>
        <pc:spChg chg="add del">
          <ac:chgData name="Miss Ross" userId="S::gw09rossdorothy@glow.sch.uk::d819939d-7b15-4fbc-b85d-ad974407d6f1" providerId="AD" clId="Web-{BED9BBD4-E4DC-4DD0-94B7-031EF4394825}" dt="2021-09-12T14:31:22.273" v="855"/>
          <ac:spMkLst>
            <pc:docMk/>
            <pc:sldMk cId="2836998799" sldId="358"/>
            <ac:spMk id="13319" creationId="{7A5F0580-5EE9-419F-96EE-B6529EF6E7D0}"/>
          </ac:spMkLst>
        </pc:spChg>
        <pc:spChg chg="add del">
          <ac:chgData name="Miss Ross" userId="S::gw09rossdorothy@glow.sch.uk::d819939d-7b15-4fbc-b85d-ad974407d6f1" providerId="AD" clId="Web-{BED9BBD4-E4DC-4DD0-94B7-031EF4394825}" dt="2021-09-12T14:54:57.112" v="1040"/>
          <ac:spMkLst>
            <pc:docMk/>
            <pc:sldMk cId="2836998799" sldId="358"/>
            <ac:spMk id="13321" creationId="{42A4FC2C-047E-45A5-965D-8E1E3BF09BC6}"/>
          </ac:spMkLst>
        </pc:spChg>
        <pc:grpChg chg="add del">
          <ac:chgData name="Miss Ross" userId="S::gw09rossdorothy@glow.sch.uk::d819939d-7b15-4fbc-b85d-ad974407d6f1" providerId="AD" clId="Web-{BED9BBD4-E4DC-4DD0-94B7-031EF4394825}" dt="2021-09-12T14:30:55.662" v="850"/>
          <ac:grpSpMkLst>
            <pc:docMk/>
            <pc:sldMk cId="2836998799" sldId="358"/>
            <ac:grpSpMk id="193" creationId="{A4AE1828-51FD-4AD7-BCF6-9AF5C696CE5D}"/>
          </ac:grpSpMkLst>
        </pc:grpChg>
        <pc:picChg chg="del mod ord">
          <ac:chgData name="Miss Ross" userId="S::gw09rossdorothy@glow.sch.uk::d819939d-7b15-4fbc-b85d-ad974407d6f1" providerId="AD" clId="Web-{BED9BBD4-E4DC-4DD0-94B7-031EF4394825}" dt="2021-09-12T14:30:50.709" v="849"/>
          <ac:picMkLst>
            <pc:docMk/>
            <pc:sldMk cId="2836998799" sldId="358"/>
            <ac:picMk id="3" creationId="{C8565F33-8C6A-4234-AAFA-4007AA9DC0D3}"/>
          </ac:picMkLst>
        </pc:picChg>
        <pc:picChg chg="del">
          <ac:chgData name="Miss Ross" userId="S::gw09rossdorothy@glow.sch.uk::d819939d-7b15-4fbc-b85d-ad974407d6f1" providerId="AD" clId="Web-{BED9BBD4-E4DC-4DD0-94B7-031EF4394825}" dt="2021-09-12T14:27:34.932" v="816"/>
          <ac:picMkLst>
            <pc:docMk/>
            <pc:sldMk cId="2836998799" sldId="358"/>
            <ac:picMk id="7" creationId="{528906B2-B2AF-4767-B3A0-6CE6ABF284E9}"/>
          </ac:picMkLst>
        </pc:picChg>
        <pc:picChg chg="mod">
          <ac:chgData name="Miss Ross" userId="S::gw09rossdorothy@glow.sch.uk::d819939d-7b15-4fbc-b85d-ad974407d6f1" providerId="AD" clId="Web-{BED9BBD4-E4DC-4DD0-94B7-031EF4394825}" dt="2021-09-12T14:54:57.112" v="1040"/>
          <ac:picMkLst>
            <pc:docMk/>
            <pc:sldMk cId="2836998799" sldId="358"/>
            <ac:picMk id="13314" creationId="{6E693F21-3B11-4DCD-8429-6681E4ED8C63}"/>
          </ac:picMkLst>
        </pc:picChg>
      </pc:sldChg>
      <pc:sldChg chg="modSp modNotes">
        <pc:chgData name="Miss Ross" userId="S::gw09rossdorothy@glow.sch.uk::d819939d-7b15-4fbc-b85d-ad974407d6f1" providerId="AD" clId="Web-{BED9BBD4-E4DC-4DD0-94B7-031EF4394825}" dt="2021-09-12T15:40:07.889" v="1434"/>
        <pc:sldMkLst>
          <pc:docMk/>
          <pc:sldMk cId="1865624342" sldId="359"/>
        </pc:sldMkLst>
        <pc:spChg chg="mod">
          <ac:chgData name="Miss Ross" userId="S::gw09rossdorothy@glow.sch.uk::d819939d-7b15-4fbc-b85d-ad974407d6f1" providerId="AD" clId="Web-{BED9BBD4-E4DC-4DD0-94B7-031EF4394825}" dt="2021-09-12T12:07:35.428" v="200" actId="20577"/>
          <ac:spMkLst>
            <pc:docMk/>
            <pc:sldMk cId="1865624342" sldId="359"/>
            <ac:spMk id="2" creationId="{49EF975C-E389-4E72-BC30-46AE35C9B0D6}"/>
          </ac:spMkLst>
        </pc:spChg>
        <pc:picChg chg="mod">
          <ac:chgData name="Miss Ross" userId="S::gw09rossdorothy@glow.sch.uk::d819939d-7b15-4fbc-b85d-ad974407d6f1" providerId="AD" clId="Web-{BED9BBD4-E4DC-4DD0-94B7-031EF4394825}" dt="2021-09-12T14:46:05.592" v="930" actId="14100"/>
          <ac:picMkLst>
            <pc:docMk/>
            <pc:sldMk cId="1865624342" sldId="359"/>
            <ac:picMk id="4098" creationId="{693ED17D-FC53-4683-BD2F-1EB73620742C}"/>
          </ac:picMkLst>
        </pc:picChg>
      </pc:sldChg>
      <pc:sldChg chg="addSp modSp mod setBg modNotes">
        <pc:chgData name="Miss Ross" userId="S::gw09rossdorothy@glow.sch.uk::d819939d-7b15-4fbc-b85d-ad974407d6f1" providerId="AD" clId="Web-{BED9BBD4-E4DC-4DD0-94B7-031EF4394825}" dt="2021-09-12T15:41:20.346" v="1456"/>
        <pc:sldMkLst>
          <pc:docMk/>
          <pc:sldMk cId="4230003439" sldId="360"/>
        </pc:sldMkLst>
        <pc:spChg chg="mod ord">
          <ac:chgData name="Miss Ross" userId="S::gw09rossdorothy@glow.sch.uk::d819939d-7b15-4fbc-b85d-ad974407d6f1" providerId="AD" clId="Web-{BED9BBD4-E4DC-4DD0-94B7-031EF4394825}" dt="2021-09-12T14:47:29.378" v="944" actId="20577"/>
          <ac:spMkLst>
            <pc:docMk/>
            <pc:sldMk cId="4230003439" sldId="360"/>
            <ac:spMk id="3" creationId="{4A09A799-439B-4810-A21F-F1BB07E5F7C4}"/>
          </ac:spMkLst>
        </pc:spChg>
        <pc:spChg chg="add">
          <ac:chgData name="Miss Ross" userId="S::gw09rossdorothy@glow.sch.uk::d819939d-7b15-4fbc-b85d-ad974407d6f1" providerId="AD" clId="Web-{BED9BBD4-E4DC-4DD0-94B7-031EF4394825}" dt="2021-09-12T14:46:55.657" v="937"/>
          <ac:spMkLst>
            <pc:docMk/>
            <pc:sldMk cId="4230003439" sldId="360"/>
            <ac:spMk id="71" creationId="{231BF440-39FA-4087-84CC-2EEC0BBDAF29}"/>
          </ac:spMkLst>
        </pc:spChg>
        <pc:spChg chg="add">
          <ac:chgData name="Miss Ross" userId="S::gw09rossdorothy@glow.sch.uk::d819939d-7b15-4fbc-b85d-ad974407d6f1" providerId="AD" clId="Web-{BED9BBD4-E4DC-4DD0-94B7-031EF4394825}" dt="2021-09-12T14:46:55.657" v="937"/>
          <ac:spMkLst>
            <pc:docMk/>
            <pc:sldMk cId="4230003439" sldId="360"/>
            <ac:spMk id="73" creationId="{F04E4CBA-303B-48BD-8451-C2701CB0EEBF}"/>
          </ac:spMkLst>
        </pc:spChg>
        <pc:spChg chg="add">
          <ac:chgData name="Miss Ross" userId="S::gw09rossdorothy@glow.sch.uk::d819939d-7b15-4fbc-b85d-ad974407d6f1" providerId="AD" clId="Web-{BED9BBD4-E4DC-4DD0-94B7-031EF4394825}" dt="2021-09-12T14:46:55.657" v="937"/>
          <ac:spMkLst>
            <pc:docMk/>
            <pc:sldMk cId="4230003439" sldId="360"/>
            <ac:spMk id="75" creationId="{F6CA58B3-AFCC-4A40-9882-50D5080879B0}"/>
          </ac:spMkLst>
        </pc:spChg>
        <pc:spChg chg="add">
          <ac:chgData name="Miss Ross" userId="S::gw09rossdorothy@glow.sch.uk::d819939d-7b15-4fbc-b85d-ad974407d6f1" providerId="AD" clId="Web-{BED9BBD4-E4DC-4DD0-94B7-031EF4394825}" dt="2021-09-12T14:46:55.657" v="937"/>
          <ac:spMkLst>
            <pc:docMk/>
            <pc:sldMk cId="4230003439" sldId="360"/>
            <ac:spMk id="77" creationId="{75C56826-D4E5-42ED-8529-079651CB3005}"/>
          </ac:spMkLst>
        </pc:spChg>
        <pc:spChg chg="add">
          <ac:chgData name="Miss Ross" userId="S::gw09rossdorothy@glow.sch.uk::d819939d-7b15-4fbc-b85d-ad974407d6f1" providerId="AD" clId="Web-{BED9BBD4-E4DC-4DD0-94B7-031EF4394825}" dt="2021-09-12T14:46:55.657" v="937"/>
          <ac:spMkLst>
            <pc:docMk/>
            <pc:sldMk cId="4230003439" sldId="360"/>
            <ac:spMk id="79" creationId="{82095FCE-EF05-4443-B97A-85DEE3A5CA17}"/>
          </ac:spMkLst>
        </pc:spChg>
        <pc:spChg chg="add">
          <ac:chgData name="Miss Ross" userId="S::gw09rossdorothy@glow.sch.uk::d819939d-7b15-4fbc-b85d-ad974407d6f1" providerId="AD" clId="Web-{BED9BBD4-E4DC-4DD0-94B7-031EF4394825}" dt="2021-09-12T14:46:55.657" v="937"/>
          <ac:spMkLst>
            <pc:docMk/>
            <pc:sldMk cId="4230003439" sldId="360"/>
            <ac:spMk id="81" creationId="{CA00AE6B-AA30-4CF8-BA6F-339B780AD76C}"/>
          </ac:spMkLst>
        </pc:spChg>
        <pc:picChg chg="add mod">
          <ac:chgData name="Miss Ross" userId="S::gw09rossdorothy@glow.sch.uk::d819939d-7b15-4fbc-b85d-ad974407d6f1" providerId="AD" clId="Web-{BED9BBD4-E4DC-4DD0-94B7-031EF4394825}" dt="2021-09-12T14:46:55.657" v="937"/>
          <ac:picMkLst>
            <pc:docMk/>
            <pc:sldMk cId="4230003439" sldId="360"/>
            <ac:picMk id="2" creationId="{AB06E2A9-8DAA-4B1D-800C-BF1523907A94}"/>
          </ac:picMkLst>
        </pc:picChg>
        <pc:picChg chg="mod">
          <ac:chgData name="Miss Ross" userId="S::gw09rossdorothy@glow.sch.uk::d819939d-7b15-4fbc-b85d-ad974407d6f1" providerId="AD" clId="Web-{BED9BBD4-E4DC-4DD0-94B7-031EF4394825}" dt="2021-09-12T14:46:55.657" v="937"/>
          <ac:picMkLst>
            <pc:docMk/>
            <pc:sldMk cId="4230003439" sldId="360"/>
            <ac:picMk id="10242" creationId="{737A867E-824F-469D-AA4B-4830FF992679}"/>
          </ac:picMkLst>
        </pc:picChg>
      </pc:sldChg>
      <pc:sldChg chg="addSp modSp mod ord setBg modNotes">
        <pc:chgData name="Miss Ross" userId="S::gw09rossdorothy@glow.sch.uk::d819939d-7b15-4fbc-b85d-ad974407d6f1" providerId="AD" clId="Web-{BED9BBD4-E4DC-4DD0-94B7-031EF4394825}" dt="2021-09-12T17:24:41.555" v="2267"/>
        <pc:sldMkLst>
          <pc:docMk/>
          <pc:sldMk cId="840608475" sldId="361"/>
        </pc:sldMkLst>
        <pc:spChg chg="mod">
          <ac:chgData name="Miss Ross" userId="S::gw09rossdorothy@glow.sch.uk::d819939d-7b15-4fbc-b85d-ad974407d6f1" providerId="AD" clId="Web-{BED9BBD4-E4DC-4DD0-94B7-031EF4394825}" dt="2021-09-12T14:03:50.641" v="470" actId="20577"/>
          <ac:spMkLst>
            <pc:docMk/>
            <pc:sldMk cId="840608475" sldId="361"/>
            <ac:spMk id="2" creationId="{25A60ABB-7FE2-4964-B2C0-25C6BCF38A4D}"/>
          </ac:spMkLst>
        </pc:spChg>
        <pc:spChg chg="add">
          <ac:chgData name="Miss Ross" userId="S::gw09rossdorothy@glow.sch.uk::d819939d-7b15-4fbc-b85d-ad974407d6f1" providerId="AD" clId="Web-{BED9BBD4-E4DC-4DD0-94B7-031EF4394825}" dt="2021-09-12T14:01:51.900" v="451"/>
          <ac:spMkLst>
            <pc:docMk/>
            <pc:sldMk cId="840608475" sldId="361"/>
            <ac:spMk id="71" creationId="{D2B783EE-0239-4717-BBEA-8C9EAC61C824}"/>
          </ac:spMkLst>
        </pc:spChg>
        <pc:spChg chg="add">
          <ac:chgData name="Miss Ross" userId="S::gw09rossdorothy@glow.sch.uk::d819939d-7b15-4fbc-b85d-ad974407d6f1" providerId="AD" clId="Web-{BED9BBD4-E4DC-4DD0-94B7-031EF4394825}" dt="2021-09-12T14:01:51.900" v="451"/>
          <ac:spMkLst>
            <pc:docMk/>
            <pc:sldMk cId="840608475" sldId="361"/>
            <ac:spMk id="73" creationId="{A7B99495-F43F-4D80-A44F-2CB4764EB90B}"/>
          </ac:spMkLst>
        </pc:spChg>
        <pc:spChg chg="add">
          <ac:chgData name="Miss Ross" userId="S::gw09rossdorothy@glow.sch.uk::d819939d-7b15-4fbc-b85d-ad974407d6f1" providerId="AD" clId="Web-{BED9BBD4-E4DC-4DD0-94B7-031EF4394825}" dt="2021-09-12T14:01:51.900" v="451"/>
          <ac:spMkLst>
            <pc:docMk/>
            <pc:sldMk cId="840608475" sldId="361"/>
            <ac:spMk id="75" creationId="{70BEB1E7-2F88-40BC-B73D-42E5B6F80BFC}"/>
          </ac:spMkLst>
        </pc:spChg>
        <pc:picChg chg="add mod">
          <ac:chgData name="Miss Ross" userId="S::gw09rossdorothy@glow.sch.uk::d819939d-7b15-4fbc-b85d-ad974407d6f1" providerId="AD" clId="Web-{BED9BBD4-E4DC-4DD0-94B7-031EF4394825}" dt="2021-09-12T14:01:51.900" v="451"/>
          <ac:picMkLst>
            <pc:docMk/>
            <pc:sldMk cId="840608475" sldId="361"/>
            <ac:picMk id="3" creationId="{71C707A5-7594-4075-8451-E0F8C28ED476}"/>
          </ac:picMkLst>
        </pc:picChg>
        <pc:picChg chg="mod ord">
          <ac:chgData name="Miss Ross" userId="S::gw09rossdorothy@glow.sch.uk::d819939d-7b15-4fbc-b85d-ad974407d6f1" providerId="AD" clId="Web-{BED9BBD4-E4DC-4DD0-94B7-031EF4394825}" dt="2021-09-12T14:01:51.900" v="451"/>
          <ac:picMkLst>
            <pc:docMk/>
            <pc:sldMk cId="840608475" sldId="361"/>
            <ac:picMk id="11266" creationId="{6E7A1DD8-91A5-4B1E-8030-7231D5D8809F}"/>
          </ac:picMkLst>
        </pc:picChg>
      </pc:sldChg>
      <pc:sldChg chg="addSp modSp mod setBg modNotes">
        <pc:chgData name="Miss Ross" userId="S::gw09rossdorothy@glow.sch.uk::d819939d-7b15-4fbc-b85d-ad974407d6f1" providerId="AD" clId="Web-{BED9BBD4-E4DC-4DD0-94B7-031EF4394825}" dt="2021-09-12T15:39:14.261" v="1421"/>
        <pc:sldMkLst>
          <pc:docMk/>
          <pc:sldMk cId="3871193274" sldId="363"/>
        </pc:sldMkLst>
        <pc:spChg chg="add">
          <ac:chgData name="Miss Ross" userId="S::gw09rossdorothy@glow.sch.uk::d819939d-7b15-4fbc-b85d-ad974407d6f1" providerId="AD" clId="Web-{BED9BBD4-E4DC-4DD0-94B7-031EF4394825}" dt="2021-09-12T11:56:04.299" v="30"/>
          <ac:spMkLst>
            <pc:docMk/>
            <pc:sldMk cId="3871193274" sldId="363"/>
            <ac:spMk id="5" creationId="{B670DBD5-770C-4383-9F54-5B86E86BD5BB}"/>
          </ac:spMkLst>
        </pc:spChg>
        <pc:picChg chg="mod">
          <ac:chgData name="Miss Ross" userId="S::gw09rossdorothy@glow.sch.uk::d819939d-7b15-4fbc-b85d-ad974407d6f1" providerId="AD" clId="Web-{BED9BBD4-E4DC-4DD0-94B7-031EF4394825}" dt="2021-09-12T11:56:04.299" v="30"/>
          <ac:picMkLst>
            <pc:docMk/>
            <pc:sldMk cId="3871193274" sldId="363"/>
            <ac:picMk id="3" creationId="{2E71F924-77A1-4573-9F88-38B26FD2C46B}"/>
          </ac:picMkLst>
        </pc:picChg>
      </pc:sldChg>
      <pc:sldChg chg="addSp delSp modSp mod setBg modNotes">
        <pc:chgData name="Miss Ross" userId="S::gw09rossdorothy@glow.sch.uk::d819939d-7b15-4fbc-b85d-ad974407d6f1" providerId="AD" clId="Web-{BED9BBD4-E4DC-4DD0-94B7-031EF4394825}" dt="2021-09-12T15:39:18.323" v="1423"/>
        <pc:sldMkLst>
          <pc:docMk/>
          <pc:sldMk cId="2935062582" sldId="364"/>
        </pc:sldMkLst>
        <pc:spChg chg="add">
          <ac:chgData name="Miss Ross" userId="S::gw09rossdorothy@glow.sch.uk::d819939d-7b15-4fbc-b85d-ad974407d6f1" providerId="AD" clId="Web-{BED9BBD4-E4DC-4DD0-94B7-031EF4394825}" dt="2021-09-12T11:56:23.175" v="33"/>
          <ac:spMkLst>
            <pc:docMk/>
            <pc:sldMk cId="2935062582" sldId="364"/>
            <ac:spMk id="5" creationId="{8950AD4C-6AF3-49F8-94E1-DBCAFB39478B}"/>
          </ac:spMkLst>
        </pc:spChg>
        <pc:spChg chg="add del">
          <ac:chgData name="Miss Ross" userId="S::gw09rossdorothy@glow.sch.uk::d819939d-7b15-4fbc-b85d-ad974407d6f1" providerId="AD" clId="Web-{BED9BBD4-E4DC-4DD0-94B7-031EF4394825}" dt="2021-09-12T11:56:23.159" v="32"/>
          <ac:spMkLst>
            <pc:docMk/>
            <pc:sldMk cId="2935062582" sldId="364"/>
            <ac:spMk id="8" creationId="{B670DBD5-770C-4383-9F54-5B86E86BD5BB}"/>
          </ac:spMkLst>
        </pc:spChg>
        <pc:spChg chg="add">
          <ac:chgData name="Miss Ross" userId="S::gw09rossdorothy@glow.sch.uk::d819939d-7b15-4fbc-b85d-ad974407d6f1" providerId="AD" clId="Web-{BED9BBD4-E4DC-4DD0-94B7-031EF4394825}" dt="2021-09-12T11:56:23.175" v="33"/>
          <ac:spMkLst>
            <pc:docMk/>
            <pc:sldMk cId="2935062582" sldId="364"/>
            <ac:spMk id="10" creationId="{0ACBD85E-A404-45CB-B532-1039E479D4C6}"/>
          </ac:spMkLst>
        </pc:spChg>
        <pc:spChg chg="add">
          <ac:chgData name="Miss Ross" userId="S::gw09rossdorothy@glow.sch.uk::d819939d-7b15-4fbc-b85d-ad974407d6f1" providerId="AD" clId="Web-{BED9BBD4-E4DC-4DD0-94B7-031EF4394825}" dt="2021-09-12T11:56:23.175" v="33"/>
          <ac:spMkLst>
            <pc:docMk/>
            <pc:sldMk cId="2935062582" sldId="364"/>
            <ac:spMk id="12" creationId="{DB1626B1-BAC7-4893-A5AC-620597685187}"/>
          </ac:spMkLst>
        </pc:spChg>
        <pc:spChg chg="add">
          <ac:chgData name="Miss Ross" userId="S::gw09rossdorothy@glow.sch.uk::d819939d-7b15-4fbc-b85d-ad974407d6f1" providerId="AD" clId="Web-{BED9BBD4-E4DC-4DD0-94B7-031EF4394825}" dt="2021-09-12T11:56:23.175" v="33"/>
          <ac:spMkLst>
            <pc:docMk/>
            <pc:sldMk cId="2935062582" sldId="364"/>
            <ac:spMk id="14" creationId="{D64E9910-51FE-45BF-973D-9D2401FD3C63}"/>
          </ac:spMkLst>
        </pc:spChg>
        <pc:picChg chg="mod">
          <ac:chgData name="Miss Ross" userId="S::gw09rossdorothy@glow.sch.uk::d819939d-7b15-4fbc-b85d-ad974407d6f1" providerId="AD" clId="Web-{BED9BBD4-E4DC-4DD0-94B7-031EF4394825}" dt="2021-09-12T11:56:54.254" v="37" actId="14100"/>
          <ac:picMkLst>
            <pc:docMk/>
            <pc:sldMk cId="2935062582" sldId="364"/>
            <ac:picMk id="3" creationId="{F19497D0-D70B-4961-B69C-ECA81DE3F9A9}"/>
          </ac:picMkLst>
        </pc:picChg>
      </pc:sldChg>
      <pc:sldChg chg="addSp delSp modSp mod setBg setClrOvrMap modNotes">
        <pc:chgData name="Miss Ross" userId="S::gw09rossdorothy@glow.sch.uk::d819939d-7b15-4fbc-b85d-ad974407d6f1" providerId="AD" clId="Web-{BED9BBD4-E4DC-4DD0-94B7-031EF4394825}" dt="2021-09-12T15:39:40.778" v="1426"/>
        <pc:sldMkLst>
          <pc:docMk/>
          <pc:sldMk cId="3576288012" sldId="365"/>
        </pc:sldMkLst>
        <pc:spChg chg="mod ord">
          <ac:chgData name="Miss Ross" userId="S::gw09rossdorothy@glow.sch.uk::d819939d-7b15-4fbc-b85d-ad974407d6f1" providerId="AD" clId="Web-{BED9BBD4-E4DC-4DD0-94B7-031EF4394825}" dt="2021-09-12T11:59:15.242" v="104" actId="1076"/>
          <ac:spMkLst>
            <pc:docMk/>
            <pc:sldMk cId="3576288012" sldId="365"/>
            <ac:spMk id="2" creationId="{3EAC565D-9C80-4456-B6FB-A2B22564283F}"/>
          </ac:spMkLst>
        </pc:spChg>
        <pc:spChg chg="add">
          <ac:chgData name="Miss Ross" userId="S::gw09rossdorothy@glow.sch.uk::d819939d-7b15-4fbc-b85d-ad974407d6f1" providerId="AD" clId="Web-{BED9BBD4-E4DC-4DD0-94B7-031EF4394825}" dt="2021-09-12T11:57:18.551" v="40"/>
          <ac:spMkLst>
            <pc:docMk/>
            <pc:sldMk cId="3576288012" sldId="365"/>
            <ac:spMk id="8" creationId="{743AA782-23D1-4521-8CAD-47662984AA08}"/>
          </ac:spMkLst>
        </pc:spChg>
        <pc:spChg chg="add del">
          <ac:chgData name="Miss Ross" userId="S::gw09rossdorothy@glow.sch.uk::d819939d-7b15-4fbc-b85d-ad974407d6f1" providerId="AD" clId="Web-{BED9BBD4-E4DC-4DD0-94B7-031EF4394825}" dt="2021-09-12T11:57:18.535" v="39"/>
          <ac:spMkLst>
            <pc:docMk/>
            <pc:sldMk cId="3576288012" sldId="365"/>
            <ac:spMk id="11" creationId="{CF62D2A7-8207-488C-9F46-316BA81A16C8}"/>
          </ac:spMkLst>
        </pc:spChg>
        <pc:spChg chg="add">
          <ac:chgData name="Miss Ross" userId="S::gw09rossdorothy@glow.sch.uk::d819939d-7b15-4fbc-b85d-ad974407d6f1" providerId="AD" clId="Web-{BED9BBD4-E4DC-4DD0-94B7-031EF4394825}" dt="2021-09-12T11:57:18.551" v="40"/>
          <ac:spMkLst>
            <pc:docMk/>
            <pc:sldMk cId="3576288012" sldId="365"/>
            <ac:spMk id="13" creationId="{71877DBC-BB60-40F0-AC93-2ACDBAAE60CE}"/>
          </ac:spMkLst>
        </pc:spChg>
        <pc:picChg chg="mod">
          <ac:chgData name="Miss Ross" userId="S::gw09rossdorothy@glow.sch.uk::d819939d-7b15-4fbc-b85d-ad974407d6f1" providerId="AD" clId="Web-{BED9BBD4-E4DC-4DD0-94B7-031EF4394825}" dt="2021-09-12T11:59:18.929" v="105" actId="1076"/>
          <ac:picMkLst>
            <pc:docMk/>
            <pc:sldMk cId="3576288012" sldId="365"/>
            <ac:picMk id="6" creationId="{C23C12FA-8EFA-40B3-912B-BF363C983C61}"/>
          </ac:picMkLst>
        </pc:picChg>
      </pc:sldChg>
      <pc:sldChg chg="delSp modSp del modNotes">
        <pc:chgData name="Miss Ross" userId="S::gw09rossdorothy@glow.sch.uk::d819939d-7b15-4fbc-b85d-ad974407d6f1" providerId="AD" clId="Web-{BED9BBD4-E4DC-4DD0-94B7-031EF4394825}" dt="2021-09-12T14:04:41.160" v="492"/>
        <pc:sldMkLst>
          <pc:docMk/>
          <pc:sldMk cId="2941869514" sldId="366"/>
        </pc:sldMkLst>
        <pc:spChg chg="mod">
          <ac:chgData name="Miss Ross" userId="S::gw09rossdorothy@glow.sch.uk::d819939d-7b15-4fbc-b85d-ad974407d6f1" providerId="AD" clId="Web-{BED9BBD4-E4DC-4DD0-94B7-031EF4394825}" dt="2021-09-12T12:13:54.110" v="226" actId="20577"/>
          <ac:spMkLst>
            <pc:docMk/>
            <pc:sldMk cId="2941869514" sldId="366"/>
            <ac:spMk id="2" creationId="{407DDBBE-8BB0-4F5B-AB7A-3E9D321CE145}"/>
          </ac:spMkLst>
        </pc:spChg>
        <pc:picChg chg="del">
          <ac:chgData name="Miss Ross" userId="S::gw09rossdorothy@glow.sch.uk::d819939d-7b15-4fbc-b85d-ad974407d6f1" providerId="AD" clId="Web-{BED9BBD4-E4DC-4DD0-94B7-031EF4394825}" dt="2021-09-12T14:01:40.133" v="449"/>
          <ac:picMkLst>
            <pc:docMk/>
            <pc:sldMk cId="2941869514" sldId="366"/>
            <ac:picMk id="6146" creationId="{CD3CFFB6-02D2-408A-A804-A13358232137}"/>
          </ac:picMkLst>
        </pc:picChg>
      </pc:sldChg>
      <pc:sldChg chg="modSp modNotes">
        <pc:chgData name="Miss Ross" userId="S::gw09rossdorothy@glow.sch.uk::d819939d-7b15-4fbc-b85d-ad974407d6f1" providerId="AD" clId="Web-{BED9BBD4-E4DC-4DD0-94B7-031EF4394825}" dt="2021-09-12T17:24:54.633" v="2268"/>
        <pc:sldMkLst>
          <pc:docMk/>
          <pc:sldMk cId="3294998279" sldId="367"/>
        </pc:sldMkLst>
        <pc:spChg chg="mod">
          <ac:chgData name="Miss Ross" userId="S::gw09rossdorothy@glow.sch.uk::d819939d-7b15-4fbc-b85d-ad974407d6f1" providerId="AD" clId="Web-{BED9BBD4-E4DC-4DD0-94B7-031EF4394825}" dt="2021-09-12T12:14:16.845" v="231" actId="20577"/>
          <ac:spMkLst>
            <pc:docMk/>
            <pc:sldMk cId="3294998279" sldId="367"/>
            <ac:spMk id="2" creationId="{BC4C637A-D014-4ABE-A174-3CCA4F291433}"/>
          </ac:spMkLst>
        </pc:spChg>
        <pc:picChg chg="mod">
          <ac:chgData name="Miss Ross" userId="S::gw09rossdorothy@glow.sch.uk::d819939d-7b15-4fbc-b85d-ad974407d6f1" providerId="AD" clId="Web-{BED9BBD4-E4DC-4DD0-94B7-031EF4394825}" dt="2021-09-12T12:14:22.720" v="232" actId="14100"/>
          <ac:picMkLst>
            <pc:docMk/>
            <pc:sldMk cId="3294998279" sldId="367"/>
            <ac:picMk id="7170" creationId="{3F33E543-1B83-4E5D-8FC0-78929C6A6C1B}"/>
          </ac:picMkLst>
        </pc:picChg>
      </pc:sldChg>
      <pc:sldChg chg="modSp ord modNotes">
        <pc:chgData name="Miss Ross" userId="S::gw09rossdorothy@glow.sch.uk::d819939d-7b15-4fbc-b85d-ad974407d6f1" providerId="AD" clId="Web-{BED9BBD4-E4DC-4DD0-94B7-031EF4394825}" dt="2021-09-12T15:40:54.470" v="1448"/>
        <pc:sldMkLst>
          <pc:docMk/>
          <pc:sldMk cId="1584516396" sldId="368"/>
        </pc:sldMkLst>
        <pc:spChg chg="mod">
          <ac:chgData name="Miss Ross" userId="S::gw09rossdorothy@glow.sch.uk::d819939d-7b15-4fbc-b85d-ad974407d6f1" providerId="AD" clId="Web-{BED9BBD4-E4DC-4DD0-94B7-031EF4394825}" dt="2021-09-12T15:40:51.969" v="1447" actId="20577"/>
          <ac:spMkLst>
            <pc:docMk/>
            <pc:sldMk cId="1584516396" sldId="368"/>
            <ac:spMk id="2" creationId="{1F4F599A-B16F-4758-9175-FF5C35F4BC18}"/>
          </ac:spMkLst>
        </pc:spChg>
      </pc:sldChg>
      <pc:sldChg chg="modSp del ord modNotes">
        <pc:chgData name="Miss Ross" userId="S::gw09rossdorothy@glow.sch.uk::d819939d-7b15-4fbc-b85d-ad974407d6f1" providerId="AD" clId="Web-{BED9BBD4-E4DC-4DD0-94B7-031EF4394825}" dt="2021-09-12T14:16:55.018" v="635"/>
        <pc:sldMkLst>
          <pc:docMk/>
          <pc:sldMk cId="245295559" sldId="369"/>
        </pc:sldMkLst>
        <pc:spChg chg="mod">
          <ac:chgData name="Miss Ross" userId="S::gw09rossdorothy@glow.sch.uk::d819939d-7b15-4fbc-b85d-ad974407d6f1" providerId="AD" clId="Web-{BED9BBD4-E4DC-4DD0-94B7-031EF4394825}" dt="2021-09-12T14:12:07.266" v="615" actId="20577"/>
          <ac:spMkLst>
            <pc:docMk/>
            <pc:sldMk cId="245295559" sldId="369"/>
            <ac:spMk id="2" creationId="{ABABDDE9-D48B-454B-A321-CF9A369709CD}"/>
          </ac:spMkLst>
        </pc:spChg>
      </pc:sldChg>
      <pc:sldChg chg="del ord">
        <pc:chgData name="Miss Ross" userId="S::gw09rossdorothy@glow.sch.uk::d819939d-7b15-4fbc-b85d-ad974407d6f1" providerId="AD" clId="Web-{BED9BBD4-E4DC-4DD0-94B7-031EF4394825}" dt="2021-09-12T14:16:55.018" v="634"/>
        <pc:sldMkLst>
          <pc:docMk/>
          <pc:sldMk cId="838869715" sldId="370"/>
        </pc:sldMkLst>
      </pc:sldChg>
      <pc:sldChg chg="del ord">
        <pc:chgData name="Miss Ross" userId="S::gw09rossdorothy@glow.sch.uk::d819939d-7b15-4fbc-b85d-ad974407d6f1" providerId="AD" clId="Web-{BED9BBD4-E4DC-4DD0-94B7-031EF4394825}" dt="2021-09-12T14:16:55.018" v="633"/>
        <pc:sldMkLst>
          <pc:docMk/>
          <pc:sldMk cId="3696135748" sldId="371"/>
        </pc:sldMkLst>
      </pc:sldChg>
      <pc:sldChg chg="delSp modSp del">
        <pc:chgData name="Miss Ross" userId="S::gw09rossdorothy@glow.sch.uk::d819939d-7b15-4fbc-b85d-ad974407d6f1" providerId="AD" clId="Web-{BED9BBD4-E4DC-4DD0-94B7-031EF4394825}" dt="2021-09-12T14:18:35.508" v="645"/>
        <pc:sldMkLst>
          <pc:docMk/>
          <pc:sldMk cId="1109758651" sldId="372"/>
        </pc:sldMkLst>
        <pc:picChg chg="del mod">
          <ac:chgData name="Miss Ross" userId="S::gw09rossdorothy@glow.sch.uk::d819939d-7b15-4fbc-b85d-ad974407d6f1" providerId="AD" clId="Web-{BED9BBD4-E4DC-4DD0-94B7-031EF4394825}" dt="2021-09-12T14:17:58.975" v="641"/>
          <ac:picMkLst>
            <pc:docMk/>
            <pc:sldMk cId="1109758651" sldId="372"/>
            <ac:picMk id="1026" creationId="{5D04518C-4B53-48C1-9FA1-DC678566D14A}"/>
          </ac:picMkLst>
        </pc:picChg>
        <pc:picChg chg="del mod">
          <ac:chgData name="Miss Ross" userId="S::gw09rossdorothy@glow.sch.uk::d819939d-7b15-4fbc-b85d-ad974407d6f1" providerId="AD" clId="Web-{BED9BBD4-E4DC-4DD0-94B7-031EF4394825}" dt="2021-09-12T14:17:31.161" v="638"/>
          <ac:picMkLst>
            <pc:docMk/>
            <pc:sldMk cId="1109758651" sldId="372"/>
            <ac:picMk id="1028" creationId="{9983EDD6-FDB8-4845-8FF1-D7E8B47FBCAD}"/>
          </ac:picMkLst>
        </pc:picChg>
      </pc:sldChg>
      <pc:sldChg chg="ord modNotes">
        <pc:chgData name="Miss Ross" userId="S::gw09rossdorothy@glow.sch.uk::d819939d-7b15-4fbc-b85d-ad974407d6f1" providerId="AD" clId="Web-{BED9BBD4-E4DC-4DD0-94B7-031EF4394825}" dt="2021-09-12T15:32:34.268" v="1315"/>
        <pc:sldMkLst>
          <pc:docMk/>
          <pc:sldMk cId="4062691611" sldId="373"/>
        </pc:sldMkLst>
      </pc:sldChg>
      <pc:sldChg chg="new del">
        <pc:chgData name="Miss Ross" userId="S::gw09rossdorothy@glow.sch.uk::d819939d-7b15-4fbc-b85d-ad974407d6f1" providerId="AD" clId="Web-{BED9BBD4-E4DC-4DD0-94B7-031EF4394825}" dt="2021-09-12T14:19:43.403" v="659"/>
        <pc:sldMkLst>
          <pc:docMk/>
          <pc:sldMk cId="60013695" sldId="374"/>
        </pc:sldMkLst>
      </pc:sldChg>
      <pc:sldChg chg="addSp modSp new mod setBg modNotes">
        <pc:chgData name="Miss Ross" userId="S::gw09rossdorothy@glow.sch.uk::d819939d-7b15-4fbc-b85d-ad974407d6f1" providerId="AD" clId="Web-{BED9BBD4-E4DC-4DD0-94B7-031EF4394825}" dt="2021-09-12T17:12:28.773" v="2137"/>
        <pc:sldMkLst>
          <pc:docMk/>
          <pc:sldMk cId="2500136191" sldId="374"/>
        </pc:sldMkLst>
        <pc:spChg chg="add mod ord">
          <ac:chgData name="Miss Ross" userId="S::gw09rossdorothy@glow.sch.uk::d819939d-7b15-4fbc-b85d-ad974407d6f1" providerId="AD" clId="Web-{BED9BBD4-E4DC-4DD0-94B7-031EF4394825}" dt="2021-09-12T15:21:06.553" v="1223" actId="1076"/>
          <ac:spMkLst>
            <pc:docMk/>
            <pc:sldMk cId="2500136191" sldId="374"/>
            <ac:spMk id="2" creationId="{8AF4285F-2CD3-4687-8B25-2F299F56F4DC}"/>
          </ac:spMkLst>
        </pc:spChg>
        <pc:spChg chg="add">
          <ac:chgData name="Miss Ross" userId="S::gw09rossdorothy@glow.sch.uk::d819939d-7b15-4fbc-b85d-ad974407d6f1" providerId="AD" clId="Web-{BED9BBD4-E4DC-4DD0-94B7-031EF4394825}" dt="2021-09-12T15:20:15.315" v="1210"/>
          <ac:spMkLst>
            <pc:docMk/>
            <pc:sldMk cId="2500136191" sldId="374"/>
            <ac:spMk id="9" creationId="{04812C46-200A-4DEB-A05E-3ED6C68C2387}"/>
          </ac:spMkLst>
        </pc:spChg>
        <pc:spChg chg="add">
          <ac:chgData name="Miss Ross" userId="S::gw09rossdorothy@glow.sch.uk::d819939d-7b15-4fbc-b85d-ad974407d6f1" providerId="AD" clId="Web-{BED9BBD4-E4DC-4DD0-94B7-031EF4394825}" dt="2021-09-12T15:20:15.315" v="1210"/>
          <ac:spMkLst>
            <pc:docMk/>
            <pc:sldMk cId="2500136191" sldId="374"/>
            <ac:spMk id="11" creationId="{D1EA859B-E555-4109-94F3-6700E046E008}"/>
          </ac:spMkLst>
        </pc:spChg>
        <pc:picChg chg="add mod">
          <ac:chgData name="Miss Ross" userId="S::gw09rossdorothy@glow.sch.uk::d819939d-7b15-4fbc-b85d-ad974407d6f1" providerId="AD" clId="Web-{BED9BBD4-E4DC-4DD0-94B7-031EF4394825}" dt="2021-09-12T15:20:15.315" v="1210"/>
          <ac:picMkLst>
            <pc:docMk/>
            <pc:sldMk cId="2500136191" sldId="374"/>
            <ac:picMk id="4" creationId="{2BB752FD-2AD0-42E9-AA23-6074916C3A4E}"/>
          </ac:picMkLst>
        </pc:picChg>
      </pc:sldChg>
      <pc:sldChg chg="addSp delSp modSp new mod setBg modNotes">
        <pc:chgData name="Miss Ross" userId="S::gw09rossdorothy@glow.sch.uk::d819939d-7b15-4fbc-b85d-ad974407d6f1" providerId="AD" clId="Web-{BED9BBD4-E4DC-4DD0-94B7-031EF4394825}" dt="2021-09-12T17:13:09.539" v="2142"/>
        <pc:sldMkLst>
          <pc:docMk/>
          <pc:sldMk cId="1507993456" sldId="375"/>
        </pc:sldMkLst>
        <pc:spChg chg="add mod ord">
          <ac:chgData name="Miss Ross" userId="S::gw09rossdorothy@glow.sch.uk::d819939d-7b15-4fbc-b85d-ad974407d6f1" providerId="AD" clId="Web-{BED9BBD4-E4DC-4DD0-94B7-031EF4394825}" dt="2021-09-12T15:38:55.588" v="1417" actId="1076"/>
          <ac:spMkLst>
            <pc:docMk/>
            <pc:sldMk cId="1507993456" sldId="375"/>
            <ac:spMk id="2" creationId="{8B189A43-6C72-41DB-9F10-54BD5F18739D}"/>
          </ac:spMkLst>
        </pc:spChg>
        <pc:spChg chg="add">
          <ac:chgData name="Miss Ross" userId="S::gw09rossdorothy@glow.sch.uk::d819939d-7b15-4fbc-b85d-ad974407d6f1" providerId="AD" clId="Web-{BED9BBD4-E4DC-4DD0-94B7-031EF4394825}" dt="2021-09-12T15:36:58.205" v="1372"/>
          <ac:spMkLst>
            <pc:docMk/>
            <pc:sldMk cId="1507993456" sldId="375"/>
            <ac:spMk id="6" creationId="{8FC9BE17-9A7B-462D-AE50-3D8777387304}"/>
          </ac:spMkLst>
        </pc:spChg>
        <pc:spChg chg="add">
          <ac:chgData name="Miss Ross" userId="S::gw09rossdorothy@glow.sch.uk::d819939d-7b15-4fbc-b85d-ad974407d6f1" providerId="AD" clId="Web-{BED9BBD4-E4DC-4DD0-94B7-031EF4394825}" dt="2021-09-12T15:36:58.205" v="1372"/>
          <ac:spMkLst>
            <pc:docMk/>
            <pc:sldMk cId="1507993456" sldId="375"/>
            <ac:spMk id="7" creationId="{3EBE8569-6AEC-4B8C-8D53-2DE337CDBA65}"/>
          </ac:spMkLst>
        </pc:spChg>
        <pc:spChg chg="add del">
          <ac:chgData name="Miss Ross" userId="S::gw09rossdorothy@glow.sch.uk::d819939d-7b15-4fbc-b85d-ad974407d6f1" providerId="AD" clId="Web-{BED9BBD4-E4DC-4DD0-94B7-031EF4394825}" dt="2021-09-12T15:36:58.190" v="1371"/>
          <ac:spMkLst>
            <pc:docMk/>
            <pc:sldMk cId="1507993456" sldId="375"/>
            <ac:spMk id="9" creationId="{73AD41DB-DF9F-49BC-85AE-6AB1840AD517}"/>
          </ac:spMkLst>
        </pc:spChg>
        <pc:spChg chg="add">
          <ac:chgData name="Miss Ross" userId="S::gw09rossdorothy@glow.sch.uk::d819939d-7b15-4fbc-b85d-ad974407d6f1" providerId="AD" clId="Web-{BED9BBD4-E4DC-4DD0-94B7-031EF4394825}" dt="2021-09-12T15:36:58.205" v="1372"/>
          <ac:spMkLst>
            <pc:docMk/>
            <pc:sldMk cId="1507993456" sldId="375"/>
            <ac:spMk id="13" creationId="{55D4142C-5077-457F-A6AD-3FECFDB39685}"/>
          </ac:spMkLst>
        </pc:spChg>
        <pc:spChg chg="add">
          <ac:chgData name="Miss Ross" userId="S::gw09rossdorothy@glow.sch.uk::d819939d-7b15-4fbc-b85d-ad974407d6f1" providerId="AD" clId="Web-{BED9BBD4-E4DC-4DD0-94B7-031EF4394825}" dt="2021-09-12T15:36:58.205" v="1372"/>
          <ac:spMkLst>
            <pc:docMk/>
            <pc:sldMk cId="1507993456" sldId="375"/>
            <ac:spMk id="15" creationId="{7A5F0580-5EE9-419F-96EE-B6529EF6E7D0}"/>
          </ac:spMkLst>
        </pc:spChg>
        <pc:grpChg chg="add del">
          <ac:chgData name="Miss Ross" userId="S::gw09rossdorothy@glow.sch.uk::d819939d-7b15-4fbc-b85d-ad974407d6f1" providerId="AD" clId="Web-{BED9BBD4-E4DC-4DD0-94B7-031EF4394825}" dt="2021-09-12T15:36:58.190" v="1371"/>
          <ac:grpSpMkLst>
            <pc:docMk/>
            <pc:sldMk cId="1507993456" sldId="375"/>
            <ac:grpSpMk id="11" creationId="{A4AE1828-51FD-4AD7-BCF6-9AF5C696CE5D}"/>
          </ac:grpSpMkLst>
        </pc:grpChg>
        <pc:picChg chg="add mod">
          <ac:chgData name="Miss Ross" userId="S::gw09rossdorothy@glow.sch.uk::d819939d-7b15-4fbc-b85d-ad974407d6f1" providerId="AD" clId="Web-{BED9BBD4-E4DC-4DD0-94B7-031EF4394825}" dt="2021-09-12T15:36:58.205" v="1372"/>
          <ac:picMkLst>
            <pc:docMk/>
            <pc:sldMk cId="1507993456" sldId="375"/>
            <ac:picMk id="4" creationId="{6FD1884A-542E-4674-B52D-156A38BBD051}"/>
          </ac:picMkLst>
        </pc:picChg>
      </pc:sldChg>
      <pc:sldChg chg="addSp delSp modSp new mod setBg modNotes">
        <pc:chgData name="Miss Ross" userId="S::gw09rossdorothy@glow.sch.uk::d819939d-7b15-4fbc-b85d-ad974407d6f1" providerId="AD" clId="Web-{BED9BBD4-E4DC-4DD0-94B7-031EF4394825}" dt="2021-09-12T15:57:16.014" v="1803" actId="1076"/>
        <pc:sldMkLst>
          <pc:docMk/>
          <pc:sldMk cId="1877429192" sldId="376"/>
        </pc:sldMkLst>
        <pc:spChg chg="add mod">
          <ac:chgData name="Miss Ross" userId="S::gw09rossdorothy@glow.sch.uk::d819939d-7b15-4fbc-b85d-ad974407d6f1" providerId="AD" clId="Web-{BED9BBD4-E4DC-4DD0-94B7-031EF4394825}" dt="2021-09-12T15:57:08.935" v="1802"/>
          <ac:spMkLst>
            <pc:docMk/>
            <pc:sldMk cId="1877429192" sldId="376"/>
            <ac:spMk id="2" creationId="{A1EDEF83-BED4-4C4C-84B1-1F052426ABA4}"/>
          </ac:spMkLst>
        </pc:spChg>
        <pc:spChg chg="add del">
          <ac:chgData name="Miss Ross" userId="S::gw09rossdorothy@glow.sch.uk::d819939d-7b15-4fbc-b85d-ad974407d6f1" providerId="AD" clId="Web-{BED9BBD4-E4DC-4DD0-94B7-031EF4394825}" dt="2021-09-12T15:57:08.935" v="1802"/>
          <ac:spMkLst>
            <pc:docMk/>
            <pc:sldMk cId="1877429192" sldId="376"/>
            <ac:spMk id="9" creationId="{2550BE34-C2B8-49B8-8519-67A8CAD51AE9}"/>
          </ac:spMkLst>
        </pc:spChg>
        <pc:spChg chg="add del">
          <ac:chgData name="Miss Ross" userId="S::gw09rossdorothy@glow.sch.uk::d819939d-7b15-4fbc-b85d-ad974407d6f1" providerId="AD" clId="Web-{BED9BBD4-E4DC-4DD0-94B7-031EF4394825}" dt="2021-09-12T15:57:08.935" v="1802"/>
          <ac:spMkLst>
            <pc:docMk/>
            <pc:sldMk cId="1877429192" sldId="376"/>
            <ac:spMk id="11" creationId="{A7457DD9-5A45-400A-AB4B-4B4EDECA25F1}"/>
          </ac:spMkLst>
        </pc:spChg>
        <pc:spChg chg="add del">
          <ac:chgData name="Miss Ross" userId="S::gw09rossdorothy@glow.sch.uk::d819939d-7b15-4fbc-b85d-ad974407d6f1" providerId="AD" clId="Web-{BED9BBD4-E4DC-4DD0-94B7-031EF4394825}" dt="2021-09-12T15:57:08.935" v="1802"/>
          <ac:spMkLst>
            <pc:docMk/>
            <pc:sldMk cId="1877429192" sldId="376"/>
            <ac:spMk id="13" creationId="{441CF7D6-A660-431A-B0BB-140A0D5556B6}"/>
          </ac:spMkLst>
        </pc:spChg>
        <pc:spChg chg="add del">
          <ac:chgData name="Miss Ross" userId="S::gw09rossdorothy@glow.sch.uk::d819939d-7b15-4fbc-b85d-ad974407d6f1" providerId="AD" clId="Web-{BED9BBD4-E4DC-4DD0-94B7-031EF4394825}" dt="2021-09-12T15:57:08.935" v="1802"/>
          <ac:spMkLst>
            <pc:docMk/>
            <pc:sldMk cId="1877429192" sldId="376"/>
            <ac:spMk id="15" creationId="{0570A85B-3810-4F95-97B0-CBF4CCDB381C}"/>
          </ac:spMkLst>
        </pc:spChg>
        <pc:picChg chg="add mod">
          <ac:chgData name="Miss Ross" userId="S::gw09rossdorothy@glow.sch.uk::d819939d-7b15-4fbc-b85d-ad974407d6f1" providerId="AD" clId="Web-{BED9BBD4-E4DC-4DD0-94B7-031EF4394825}" dt="2021-09-12T15:57:16.014" v="1803" actId="1076"/>
          <ac:picMkLst>
            <pc:docMk/>
            <pc:sldMk cId="1877429192" sldId="376"/>
            <ac:picMk id="4" creationId="{0B09E4D4-FE08-416D-9499-0043F76BE120}"/>
          </ac:picMkLst>
        </pc:picChg>
      </pc:sldChg>
      <pc:sldChg chg="new del">
        <pc:chgData name="Miss Ross" userId="S::gw09rossdorothy@glow.sch.uk::d819939d-7b15-4fbc-b85d-ad974407d6f1" providerId="AD" clId="Web-{BED9BBD4-E4DC-4DD0-94B7-031EF4394825}" dt="2021-09-12T17:09:35.222" v="2058"/>
        <pc:sldMkLst>
          <pc:docMk/>
          <pc:sldMk cId="3074215735" sldId="377"/>
        </pc:sldMkLst>
      </pc:sldChg>
    </pc:docChg>
  </pc:docChgLst>
  <pc:docChgLst>
    <pc:chgData name="Miss Ross" userId="S::gw09rossdorothy@glow.sch.uk::d819939d-7b15-4fbc-b85d-ad974407d6f1" providerId="AD" clId="Web-{4686D1D0-234F-41DA-BFD0-42DC58ABEF9A}"/>
    <pc:docChg chg="addSld modSld">
      <pc:chgData name="Miss Ross" userId="S::gw09rossdorothy@glow.sch.uk::d819939d-7b15-4fbc-b85d-ad974407d6f1" providerId="AD" clId="Web-{4686D1D0-234F-41DA-BFD0-42DC58ABEF9A}" dt="2021-09-10T12:40:08.125" v="117" actId="20577"/>
      <pc:docMkLst>
        <pc:docMk/>
      </pc:docMkLst>
      <pc:sldChg chg="addSp modSp new">
        <pc:chgData name="Miss Ross" userId="S::gw09rossdorothy@glow.sch.uk::d819939d-7b15-4fbc-b85d-ad974407d6f1" providerId="AD" clId="Web-{4686D1D0-234F-41DA-BFD0-42DC58ABEF9A}" dt="2021-09-10T12:33:39.444" v="32" actId="1076"/>
        <pc:sldMkLst>
          <pc:docMk/>
          <pc:sldMk cId="2014668386" sldId="333"/>
        </pc:sldMkLst>
        <pc:spChg chg="add mod">
          <ac:chgData name="Miss Ross" userId="S::gw09rossdorothy@glow.sch.uk::d819939d-7b15-4fbc-b85d-ad974407d6f1" providerId="AD" clId="Web-{4686D1D0-234F-41DA-BFD0-42DC58ABEF9A}" dt="2021-09-10T12:33:39.444" v="32" actId="1076"/>
          <ac:spMkLst>
            <pc:docMk/>
            <pc:sldMk cId="2014668386" sldId="333"/>
            <ac:spMk id="3" creationId="{65786F9D-FA92-4FAE-BAFB-5B06F9E44AB9}"/>
          </ac:spMkLst>
        </pc:spChg>
        <pc:picChg chg="add mod">
          <ac:chgData name="Miss Ross" userId="S::gw09rossdorothy@glow.sch.uk::d819939d-7b15-4fbc-b85d-ad974407d6f1" providerId="AD" clId="Web-{4686D1D0-234F-41DA-BFD0-42DC58ABEF9A}" dt="2021-09-10T12:30:19.994" v="2" actId="1076"/>
          <ac:picMkLst>
            <pc:docMk/>
            <pc:sldMk cId="2014668386" sldId="333"/>
            <ac:picMk id="2" creationId="{20012545-BF2B-49E9-B00F-0D74B7843C21}"/>
          </ac:picMkLst>
        </pc:picChg>
      </pc:sldChg>
      <pc:sldChg chg="addSp modSp new">
        <pc:chgData name="Miss Ross" userId="S::gw09rossdorothy@glow.sch.uk::d819939d-7b15-4fbc-b85d-ad974407d6f1" providerId="AD" clId="Web-{4686D1D0-234F-41DA-BFD0-42DC58ABEF9A}" dt="2021-09-10T12:36:23.407" v="81" actId="20577"/>
        <pc:sldMkLst>
          <pc:docMk/>
          <pc:sldMk cId="3489976731" sldId="334"/>
        </pc:sldMkLst>
        <pc:spChg chg="add mod">
          <ac:chgData name="Miss Ross" userId="S::gw09rossdorothy@glow.sch.uk::d819939d-7b15-4fbc-b85d-ad974407d6f1" providerId="AD" clId="Web-{4686D1D0-234F-41DA-BFD0-42DC58ABEF9A}" dt="2021-09-10T12:36:23.407" v="81" actId="20577"/>
          <ac:spMkLst>
            <pc:docMk/>
            <pc:sldMk cId="3489976731" sldId="334"/>
            <ac:spMk id="2" creationId="{F86407CB-0622-471D-AD71-211D97581628}"/>
          </ac:spMkLst>
        </pc:spChg>
      </pc:sldChg>
      <pc:sldChg chg="addSp modSp new">
        <pc:chgData name="Miss Ross" userId="S::gw09rossdorothy@glow.sch.uk::d819939d-7b15-4fbc-b85d-ad974407d6f1" providerId="AD" clId="Web-{4686D1D0-234F-41DA-BFD0-42DC58ABEF9A}" dt="2021-09-10T12:37:50.585" v="111" actId="20577"/>
        <pc:sldMkLst>
          <pc:docMk/>
          <pc:sldMk cId="630966700" sldId="335"/>
        </pc:sldMkLst>
        <pc:spChg chg="add mod">
          <ac:chgData name="Miss Ross" userId="S::gw09rossdorothy@glow.sch.uk::d819939d-7b15-4fbc-b85d-ad974407d6f1" providerId="AD" clId="Web-{4686D1D0-234F-41DA-BFD0-42DC58ABEF9A}" dt="2021-09-10T12:37:50.585" v="111" actId="20577"/>
          <ac:spMkLst>
            <pc:docMk/>
            <pc:sldMk cId="630966700" sldId="335"/>
            <ac:spMk id="2" creationId="{D67D3FE3-BEBA-4D10-80BD-4C8F33BE3661}"/>
          </ac:spMkLst>
        </pc:spChg>
      </pc:sldChg>
      <pc:sldChg chg="addSp modSp new">
        <pc:chgData name="Miss Ross" userId="S::gw09rossdorothy@glow.sch.uk::d819939d-7b15-4fbc-b85d-ad974407d6f1" providerId="AD" clId="Web-{4686D1D0-234F-41DA-BFD0-42DC58ABEF9A}" dt="2021-09-10T12:40:08.125" v="117" actId="20577"/>
        <pc:sldMkLst>
          <pc:docMk/>
          <pc:sldMk cId="3713991882" sldId="336"/>
        </pc:sldMkLst>
        <pc:spChg chg="add mod">
          <ac:chgData name="Miss Ross" userId="S::gw09rossdorothy@glow.sch.uk::d819939d-7b15-4fbc-b85d-ad974407d6f1" providerId="AD" clId="Web-{4686D1D0-234F-41DA-BFD0-42DC58ABEF9A}" dt="2021-09-10T12:40:08.125" v="117" actId="20577"/>
          <ac:spMkLst>
            <pc:docMk/>
            <pc:sldMk cId="3713991882" sldId="336"/>
            <ac:spMk id="2" creationId="{96F37D93-7E1F-4C0F-B148-9F27882622D7}"/>
          </ac:spMkLst>
        </pc:spChg>
      </pc:sldChg>
    </pc:docChg>
  </pc:docChgLst>
  <pc:docChgLst>
    <pc:chgData name="Mrs Finlayson" userId="S::gw12finlaysonsian@glow.sch.uk::b902bd10-e865-441c-a64f-25f211b3feba" providerId="AD" clId="Web-{80C99258-6FF6-8CB6-95B7-595FADB73B96}"/>
    <pc:docChg chg="addSld delSld modSld">
      <pc:chgData name="Mrs Finlayson" userId="S::gw12finlaysonsian@glow.sch.uk::b902bd10-e865-441c-a64f-25f211b3feba" providerId="AD" clId="Web-{80C99258-6FF6-8CB6-95B7-595FADB73B96}" dt="2021-09-13T09:07:47.587" v="699" actId="1076"/>
      <pc:docMkLst>
        <pc:docMk/>
      </pc:docMkLst>
      <pc:sldChg chg="addSp delSp modSp">
        <pc:chgData name="Mrs Finlayson" userId="S::gw12finlaysonsian@glow.sch.uk::b902bd10-e865-441c-a64f-25f211b3feba" providerId="AD" clId="Web-{80C99258-6FF6-8CB6-95B7-595FADB73B96}" dt="2021-09-13T08:44:23.151" v="378" actId="20577"/>
        <pc:sldMkLst>
          <pc:docMk/>
          <pc:sldMk cId="2799079438" sldId="264"/>
        </pc:sldMkLst>
        <pc:spChg chg="mod">
          <ac:chgData name="Mrs Finlayson" userId="S::gw12finlaysonsian@glow.sch.uk::b902bd10-e865-441c-a64f-25f211b3feba" providerId="AD" clId="Web-{80C99258-6FF6-8CB6-95B7-595FADB73B96}" dt="2021-09-13T08:44:23.151" v="378" actId="20577"/>
          <ac:spMkLst>
            <pc:docMk/>
            <pc:sldMk cId="2799079438" sldId="264"/>
            <ac:spMk id="2" creationId="{6150D98E-98EB-554C-9171-15E18FC99472}"/>
          </ac:spMkLst>
        </pc:spChg>
        <pc:spChg chg="del">
          <ac:chgData name="Mrs Finlayson" userId="S::gw12finlaysonsian@glow.sch.uk::b902bd10-e865-441c-a64f-25f211b3feba" providerId="AD" clId="Web-{80C99258-6FF6-8CB6-95B7-595FADB73B96}" dt="2021-09-13T08:44:10.400" v="374"/>
          <ac:spMkLst>
            <pc:docMk/>
            <pc:sldMk cId="2799079438" sldId="264"/>
            <ac:spMk id="9" creationId="{BACC6370-2D7E-4714-9D71-7542949D7D5D}"/>
          </ac:spMkLst>
        </pc:spChg>
        <pc:spChg chg="del">
          <ac:chgData name="Mrs Finlayson" userId="S::gw12finlaysonsian@glow.sch.uk::b902bd10-e865-441c-a64f-25f211b3feba" providerId="AD" clId="Web-{80C99258-6FF6-8CB6-95B7-595FADB73B96}" dt="2021-09-13T08:44:10.400" v="374"/>
          <ac:spMkLst>
            <pc:docMk/>
            <pc:sldMk cId="2799079438" sldId="264"/>
            <ac:spMk id="11" creationId="{F68B3F68-107C-434F-AA38-110D5EA91B85}"/>
          </ac:spMkLst>
        </pc:spChg>
        <pc:spChg chg="del">
          <ac:chgData name="Mrs Finlayson" userId="S::gw12finlaysonsian@glow.sch.uk::b902bd10-e865-441c-a64f-25f211b3feba" providerId="AD" clId="Web-{80C99258-6FF6-8CB6-95B7-595FADB73B96}" dt="2021-09-13T08:44:10.400" v="374"/>
          <ac:spMkLst>
            <pc:docMk/>
            <pc:sldMk cId="2799079438" sldId="264"/>
            <ac:spMk id="13" creationId="{AAD0DBB9-1A4B-4391-81D4-CB19F9AB918A}"/>
          </ac:spMkLst>
        </pc:spChg>
        <pc:spChg chg="del">
          <ac:chgData name="Mrs Finlayson" userId="S::gw12finlaysonsian@glow.sch.uk::b902bd10-e865-441c-a64f-25f211b3feba" providerId="AD" clId="Web-{80C99258-6FF6-8CB6-95B7-595FADB73B96}" dt="2021-09-13T08:44:10.400" v="374"/>
          <ac:spMkLst>
            <pc:docMk/>
            <pc:sldMk cId="2799079438" sldId="264"/>
            <ac:spMk id="15" creationId="{063BBA22-50EA-4C4D-BE05-F1CE4E63AA56}"/>
          </ac:spMkLst>
        </pc:spChg>
        <pc:spChg chg="add">
          <ac:chgData name="Mrs Finlayson" userId="S::gw12finlaysonsian@glow.sch.uk::b902bd10-e865-441c-a64f-25f211b3feba" providerId="AD" clId="Web-{80C99258-6FF6-8CB6-95B7-595FADB73B96}" dt="2021-09-13T08:44:10.400" v="374"/>
          <ac:spMkLst>
            <pc:docMk/>
            <pc:sldMk cId="2799079438" sldId="264"/>
            <ac:spMk id="20" creationId="{955A2079-FA98-4876-80F0-72364A7D2EA4}"/>
          </ac:spMkLst>
        </pc:spChg>
        <pc:graphicFrameChg chg="mod modGraphic">
          <ac:chgData name="Mrs Finlayson" userId="S::gw12finlaysonsian@glow.sch.uk::b902bd10-e865-441c-a64f-25f211b3feba" providerId="AD" clId="Web-{80C99258-6FF6-8CB6-95B7-595FADB73B96}" dt="2021-09-13T08:44:10.400" v="374"/>
          <ac:graphicFrameMkLst>
            <pc:docMk/>
            <pc:sldMk cId="2799079438" sldId="264"/>
            <ac:graphicFrameMk id="5" creationId="{4E916737-E051-4368-859D-75C334B6F4E5}"/>
          </ac:graphicFrameMkLst>
        </pc:graphicFrameChg>
        <pc:picChg chg="add mod">
          <ac:chgData name="Mrs Finlayson" userId="S::gw12finlaysonsian@glow.sch.uk::b902bd10-e865-441c-a64f-25f211b3feba" providerId="AD" clId="Web-{80C99258-6FF6-8CB6-95B7-595FADB73B96}" dt="2021-09-13T08:44:15.697" v="376" actId="14100"/>
          <ac:picMkLst>
            <pc:docMk/>
            <pc:sldMk cId="2799079438" sldId="264"/>
            <ac:picMk id="105" creationId="{9ED502B4-60CD-4750-8478-341134368E40}"/>
          </ac:picMkLst>
        </pc:picChg>
      </pc:sldChg>
      <pc:sldChg chg="addSp modSp">
        <pc:chgData name="Mrs Finlayson" userId="S::gw12finlaysonsian@glow.sch.uk::b902bd10-e865-441c-a64f-25f211b3feba" providerId="AD" clId="Web-{80C99258-6FF6-8CB6-95B7-595FADB73B96}" dt="2021-09-13T09:06:54.303" v="675"/>
        <pc:sldMkLst>
          <pc:docMk/>
          <pc:sldMk cId="1602084713" sldId="285"/>
        </pc:sldMkLst>
        <pc:spChg chg="mod">
          <ac:chgData name="Mrs Finlayson" userId="S::gw12finlaysonsian@glow.sch.uk::b902bd10-e865-441c-a64f-25f211b3feba" providerId="AD" clId="Web-{80C99258-6FF6-8CB6-95B7-595FADB73B96}" dt="2021-09-13T09:03:37.995" v="629" actId="20577"/>
          <ac:spMkLst>
            <pc:docMk/>
            <pc:sldMk cId="1602084713" sldId="285"/>
            <ac:spMk id="4" creationId="{B3841525-A888-4B88-A9E1-74666C7D6812}"/>
          </ac:spMkLst>
        </pc:spChg>
        <pc:picChg chg="add">
          <ac:chgData name="Mrs Finlayson" userId="S::gw12finlaysonsian@glow.sch.uk::b902bd10-e865-441c-a64f-25f211b3feba" providerId="AD" clId="Web-{80C99258-6FF6-8CB6-95B7-595FADB73B96}" dt="2021-09-13T09:06:54.303" v="675"/>
          <ac:picMkLst>
            <pc:docMk/>
            <pc:sldMk cId="1602084713" sldId="285"/>
            <ac:picMk id="3" creationId="{52F15535-55F6-46BE-B3F3-B98DE60A9A5A}"/>
          </ac:picMkLst>
        </pc:picChg>
      </pc:sldChg>
      <pc:sldChg chg="addSp modSp">
        <pc:chgData name="Mrs Finlayson" userId="S::gw12finlaysonsian@glow.sch.uk::b902bd10-e865-441c-a64f-25f211b3feba" providerId="AD" clId="Web-{80C99258-6FF6-8CB6-95B7-595FADB73B96}" dt="2021-09-13T08:51:12.284" v="433" actId="1076"/>
        <pc:sldMkLst>
          <pc:docMk/>
          <pc:sldMk cId="3681893327" sldId="286"/>
        </pc:sldMkLst>
        <pc:spChg chg="mod">
          <ac:chgData name="Mrs Finlayson" userId="S::gw12finlaysonsian@glow.sch.uk::b902bd10-e865-441c-a64f-25f211b3feba" providerId="AD" clId="Web-{80C99258-6FF6-8CB6-95B7-595FADB73B96}" dt="2021-09-13T08:50:29.250" v="428" actId="20577"/>
          <ac:spMkLst>
            <pc:docMk/>
            <pc:sldMk cId="3681893327" sldId="286"/>
            <ac:spMk id="2" creationId="{87D091CF-40F1-4977-A000-6B42652606EA}"/>
          </ac:spMkLst>
        </pc:spChg>
        <pc:spChg chg="mod">
          <ac:chgData name="Mrs Finlayson" userId="S::gw12finlaysonsian@glow.sch.uk::b902bd10-e865-441c-a64f-25f211b3feba" providerId="AD" clId="Web-{80C99258-6FF6-8CB6-95B7-595FADB73B96}" dt="2021-09-13T08:50:24.969" v="427" actId="20577"/>
          <ac:spMkLst>
            <pc:docMk/>
            <pc:sldMk cId="3681893327" sldId="286"/>
            <ac:spMk id="4" creationId="{8AFE1D83-F39B-4F7C-A255-8292A77FF800}"/>
          </ac:spMkLst>
        </pc:spChg>
        <pc:picChg chg="add mod">
          <ac:chgData name="Mrs Finlayson" userId="S::gw12finlaysonsian@glow.sch.uk::b902bd10-e865-441c-a64f-25f211b3feba" providerId="AD" clId="Web-{80C99258-6FF6-8CB6-95B7-595FADB73B96}" dt="2021-09-13T08:51:12.284" v="433" actId="1076"/>
          <ac:picMkLst>
            <pc:docMk/>
            <pc:sldMk cId="3681893327" sldId="286"/>
            <ac:picMk id="6" creationId="{B9954AEF-8179-417F-A225-7D5917C5A646}"/>
          </ac:picMkLst>
        </pc:picChg>
      </pc:sldChg>
      <pc:sldChg chg="addSp modSp">
        <pc:chgData name="Mrs Finlayson" userId="S::gw12finlaysonsian@glow.sch.uk::b902bd10-e865-441c-a64f-25f211b3feba" providerId="AD" clId="Web-{80C99258-6FF6-8CB6-95B7-595FADB73B96}" dt="2021-09-13T08:44:01.478" v="373" actId="1076"/>
        <pc:sldMkLst>
          <pc:docMk/>
          <pc:sldMk cId="559647677" sldId="287"/>
        </pc:sldMkLst>
        <pc:spChg chg="mod">
          <ac:chgData name="Mrs Finlayson" userId="S::gw12finlaysonsian@glow.sch.uk::b902bd10-e865-441c-a64f-25f211b3feba" providerId="AD" clId="Web-{80C99258-6FF6-8CB6-95B7-595FADB73B96}" dt="2021-09-13T08:43:23.757" v="368" actId="20577"/>
          <ac:spMkLst>
            <pc:docMk/>
            <pc:sldMk cId="559647677" sldId="287"/>
            <ac:spMk id="2" creationId="{AFD0353B-2D4C-4BD6-BE4B-EF95733B1724}"/>
          </ac:spMkLst>
        </pc:spChg>
        <pc:picChg chg="add">
          <ac:chgData name="Mrs Finlayson" userId="S::gw12finlaysonsian@glow.sch.uk::b902bd10-e865-441c-a64f-25f211b3feba" providerId="AD" clId="Web-{80C99258-6FF6-8CB6-95B7-595FADB73B96}" dt="2021-09-13T08:43:46.414" v="370"/>
          <ac:picMkLst>
            <pc:docMk/>
            <pc:sldMk cId="559647677" sldId="287"/>
            <ac:picMk id="3" creationId="{5BF88A36-DF68-4506-A894-2FAD8C197462}"/>
          </ac:picMkLst>
        </pc:picChg>
        <pc:picChg chg="mod">
          <ac:chgData name="Mrs Finlayson" userId="S::gw12finlaysonsian@glow.sch.uk::b902bd10-e865-441c-a64f-25f211b3feba" providerId="AD" clId="Web-{80C99258-6FF6-8CB6-95B7-595FADB73B96}" dt="2021-09-13T08:44:01.478" v="373" actId="1076"/>
          <ac:picMkLst>
            <pc:docMk/>
            <pc:sldMk cId="559647677" sldId="287"/>
            <ac:picMk id="4" creationId="{F0FD0AE3-FA05-44B2-A27B-1CCF31BC6BE4}"/>
          </ac:picMkLst>
        </pc:picChg>
      </pc:sldChg>
      <pc:sldChg chg="addSp modSp">
        <pc:chgData name="Mrs Finlayson" userId="S::gw12finlaysonsian@glow.sch.uk::b902bd10-e865-441c-a64f-25f211b3feba" providerId="AD" clId="Web-{80C99258-6FF6-8CB6-95B7-595FADB73B96}" dt="2021-09-13T09:01:50.568" v="608" actId="20577"/>
        <pc:sldMkLst>
          <pc:docMk/>
          <pc:sldMk cId="912253493" sldId="289"/>
        </pc:sldMkLst>
        <pc:spChg chg="mod">
          <ac:chgData name="Mrs Finlayson" userId="S::gw12finlaysonsian@glow.sch.uk::b902bd10-e865-441c-a64f-25f211b3feba" providerId="AD" clId="Web-{80C99258-6FF6-8CB6-95B7-595FADB73B96}" dt="2021-09-13T09:01:50.568" v="608" actId="20577"/>
          <ac:spMkLst>
            <pc:docMk/>
            <pc:sldMk cId="912253493" sldId="289"/>
            <ac:spMk id="2" creationId="{93C4F174-6E1F-4AA1-90E9-CE2D689ECDAF}"/>
          </ac:spMkLst>
        </pc:spChg>
        <pc:picChg chg="add mod">
          <ac:chgData name="Mrs Finlayson" userId="S::gw12finlaysonsian@glow.sch.uk::b902bd10-e865-441c-a64f-25f211b3feba" providerId="AD" clId="Web-{80C99258-6FF6-8CB6-95B7-595FADB73B96}" dt="2021-09-13T09:01:34.661" v="604" actId="1076"/>
          <ac:picMkLst>
            <pc:docMk/>
            <pc:sldMk cId="912253493" sldId="289"/>
            <ac:picMk id="5" creationId="{C99245D8-411F-49DC-8BFC-BA6049A9C5E0}"/>
          </ac:picMkLst>
        </pc:picChg>
      </pc:sldChg>
      <pc:sldChg chg="addSp delSp modSp mod setBg">
        <pc:chgData name="Mrs Finlayson" userId="S::gw12finlaysonsian@glow.sch.uk::b902bd10-e865-441c-a64f-25f211b3feba" providerId="AD" clId="Web-{80C99258-6FF6-8CB6-95B7-595FADB73B96}" dt="2021-09-13T08:53:04.477" v="458"/>
        <pc:sldMkLst>
          <pc:docMk/>
          <pc:sldMk cId="3238535967" sldId="290"/>
        </pc:sldMkLst>
        <pc:spChg chg="mod ord">
          <ac:chgData name="Mrs Finlayson" userId="S::gw12finlaysonsian@glow.sch.uk::b902bd10-e865-441c-a64f-25f211b3feba" providerId="AD" clId="Web-{80C99258-6FF6-8CB6-95B7-595FADB73B96}" dt="2021-09-13T08:52:56.680" v="457" actId="20577"/>
          <ac:spMkLst>
            <pc:docMk/>
            <pc:sldMk cId="3238535967" sldId="290"/>
            <ac:spMk id="2" creationId="{6ECC7A82-EC9D-4B42-9269-2C16FB19B7F5}"/>
          </ac:spMkLst>
        </pc:spChg>
        <pc:spChg chg="add del">
          <ac:chgData name="Mrs Finlayson" userId="S::gw12finlaysonsian@glow.sch.uk::b902bd10-e865-441c-a64f-25f211b3feba" providerId="AD" clId="Web-{80C99258-6FF6-8CB6-95B7-595FADB73B96}" dt="2021-09-13T08:52:13.631" v="446"/>
          <ac:spMkLst>
            <pc:docMk/>
            <pc:sldMk cId="3238535967" sldId="290"/>
            <ac:spMk id="9" creationId="{04812C46-200A-4DEB-A05E-3ED6C68C2387}"/>
          </ac:spMkLst>
        </pc:spChg>
        <pc:spChg chg="add del">
          <ac:chgData name="Mrs Finlayson" userId="S::gw12finlaysonsian@glow.sch.uk::b902bd10-e865-441c-a64f-25f211b3feba" providerId="AD" clId="Web-{80C99258-6FF6-8CB6-95B7-595FADB73B96}" dt="2021-09-13T08:52:13.631" v="446"/>
          <ac:spMkLst>
            <pc:docMk/>
            <pc:sldMk cId="3238535967" sldId="290"/>
            <ac:spMk id="11" creationId="{D1EA859B-E555-4109-94F3-6700E046E008}"/>
          </ac:spMkLst>
        </pc:spChg>
        <pc:spChg chg="add">
          <ac:chgData name="Mrs Finlayson" userId="S::gw12finlaysonsian@glow.sch.uk::b902bd10-e865-441c-a64f-25f211b3feba" providerId="AD" clId="Web-{80C99258-6FF6-8CB6-95B7-595FADB73B96}" dt="2021-09-13T08:52:13.631" v="446"/>
          <ac:spMkLst>
            <pc:docMk/>
            <pc:sldMk cId="3238535967" sldId="290"/>
            <ac:spMk id="13" creationId="{04812C46-200A-4DEB-A05E-3ED6C68C2387}"/>
          </ac:spMkLst>
        </pc:spChg>
        <pc:spChg chg="add">
          <ac:chgData name="Mrs Finlayson" userId="S::gw12finlaysonsian@glow.sch.uk::b902bd10-e865-441c-a64f-25f211b3feba" providerId="AD" clId="Web-{80C99258-6FF6-8CB6-95B7-595FADB73B96}" dt="2021-09-13T08:52:13.631" v="446"/>
          <ac:spMkLst>
            <pc:docMk/>
            <pc:sldMk cId="3238535967" sldId="290"/>
            <ac:spMk id="14" creationId="{D1EA859B-E555-4109-94F3-6700E046E008}"/>
          </ac:spMkLst>
        </pc:spChg>
        <pc:spChg chg="add del">
          <ac:chgData name="Mrs Finlayson" userId="S::gw12finlaysonsian@glow.sch.uk::b902bd10-e865-441c-a64f-25f211b3feba" providerId="AD" clId="Web-{80C99258-6FF6-8CB6-95B7-595FADB73B96}" dt="2021-09-13T08:52:13.615" v="445"/>
          <ac:spMkLst>
            <pc:docMk/>
            <pc:sldMk cId="3238535967" sldId="290"/>
            <ac:spMk id="16" creationId="{04812C46-200A-4DEB-A05E-3ED6C68C2387}"/>
          </ac:spMkLst>
        </pc:spChg>
        <pc:spChg chg="add del">
          <ac:chgData name="Mrs Finlayson" userId="S::gw12finlaysonsian@glow.sch.uk::b902bd10-e865-441c-a64f-25f211b3feba" providerId="AD" clId="Web-{80C99258-6FF6-8CB6-95B7-595FADB73B96}" dt="2021-09-13T08:52:13.615" v="445"/>
          <ac:spMkLst>
            <pc:docMk/>
            <pc:sldMk cId="3238535967" sldId="290"/>
            <ac:spMk id="18" creationId="{D1EA859B-E555-4109-94F3-6700E046E008}"/>
          </ac:spMkLst>
        </pc:spChg>
        <pc:picChg chg="add">
          <ac:chgData name="Mrs Finlayson" userId="S::gw12finlaysonsian@glow.sch.uk::b902bd10-e865-441c-a64f-25f211b3feba" providerId="AD" clId="Web-{80C99258-6FF6-8CB6-95B7-595FADB73B96}" dt="2021-09-13T08:53:04.477" v="458"/>
          <ac:picMkLst>
            <pc:docMk/>
            <pc:sldMk cId="3238535967" sldId="290"/>
            <ac:picMk id="3" creationId="{DD88563A-B047-4300-B1A8-70B38816DAB3}"/>
          </ac:picMkLst>
        </pc:picChg>
        <pc:picChg chg="mod">
          <ac:chgData name="Mrs Finlayson" userId="S::gw12finlaysonsian@glow.sch.uk::b902bd10-e865-441c-a64f-25f211b3feba" providerId="AD" clId="Web-{80C99258-6FF6-8CB6-95B7-595FADB73B96}" dt="2021-09-13T08:52:13.615" v="445"/>
          <ac:picMkLst>
            <pc:docMk/>
            <pc:sldMk cId="3238535967" sldId="290"/>
            <ac:picMk id="4" creationId="{928007F1-5BFF-4EC6-BEB4-D85799E6D6CE}"/>
          </ac:picMkLst>
        </pc:picChg>
      </pc:sldChg>
      <pc:sldChg chg="modSp">
        <pc:chgData name="Mrs Finlayson" userId="S::gw12finlaysonsian@glow.sch.uk::b902bd10-e865-441c-a64f-25f211b3feba" providerId="AD" clId="Web-{80C99258-6FF6-8CB6-95B7-595FADB73B96}" dt="2021-09-13T09:05:46.080" v="660" actId="20577"/>
        <pc:sldMkLst>
          <pc:docMk/>
          <pc:sldMk cId="3673923233" sldId="291"/>
        </pc:sldMkLst>
        <pc:spChg chg="mod">
          <ac:chgData name="Mrs Finlayson" userId="S::gw12finlaysonsian@glow.sch.uk::b902bd10-e865-441c-a64f-25f211b3feba" providerId="AD" clId="Web-{80C99258-6FF6-8CB6-95B7-595FADB73B96}" dt="2021-09-13T09:05:46.080" v="660" actId="20577"/>
          <ac:spMkLst>
            <pc:docMk/>
            <pc:sldMk cId="3673923233" sldId="291"/>
            <ac:spMk id="2" creationId="{B6E34230-B4C5-4D4D-9088-7D4AAE0F8E4C}"/>
          </ac:spMkLst>
        </pc:spChg>
      </pc:sldChg>
      <pc:sldChg chg="addSp modSp">
        <pc:chgData name="Mrs Finlayson" userId="S::gw12finlaysonsian@glow.sch.uk::b902bd10-e865-441c-a64f-25f211b3feba" providerId="AD" clId="Web-{80C99258-6FF6-8CB6-95B7-595FADB73B96}" dt="2021-09-13T09:07:23.554" v="687" actId="1076"/>
        <pc:sldMkLst>
          <pc:docMk/>
          <pc:sldMk cId="1150590061" sldId="294"/>
        </pc:sldMkLst>
        <pc:spChg chg="mod">
          <ac:chgData name="Mrs Finlayson" userId="S::gw12finlaysonsian@glow.sch.uk::b902bd10-e865-441c-a64f-25f211b3feba" providerId="AD" clId="Web-{80C99258-6FF6-8CB6-95B7-595FADB73B96}" dt="2021-09-13T09:04:45.233" v="646"/>
          <ac:spMkLst>
            <pc:docMk/>
            <pc:sldMk cId="1150590061" sldId="294"/>
            <ac:spMk id="2" creationId="{22D857A6-7ED5-4965-BC08-60D1A951AEE9}"/>
          </ac:spMkLst>
        </pc:spChg>
        <pc:picChg chg="mod">
          <ac:chgData name="Mrs Finlayson" userId="S::gw12finlaysonsian@glow.sch.uk::b902bd10-e865-441c-a64f-25f211b3feba" providerId="AD" clId="Web-{80C99258-6FF6-8CB6-95B7-595FADB73B96}" dt="2021-09-13T09:04:49.390" v="647" actId="14100"/>
          <ac:picMkLst>
            <pc:docMk/>
            <pc:sldMk cId="1150590061" sldId="294"/>
            <ac:picMk id="3" creationId="{62864001-7D89-4524-8DE9-A75725BA84FE}"/>
          </ac:picMkLst>
        </pc:picChg>
        <pc:picChg chg="add mod">
          <ac:chgData name="Mrs Finlayson" userId="S::gw12finlaysonsian@glow.sch.uk::b902bd10-e865-441c-a64f-25f211b3feba" providerId="AD" clId="Web-{80C99258-6FF6-8CB6-95B7-595FADB73B96}" dt="2021-09-13T09:07:23.554" v="687" actId="1076"/>
          <ac:picMkLst>
            <pc:docMk/>
            <pc:sldMk cId="1150590061" sldId="294"/>
            <ac:picMk id="5" creationId="{A97112AB-8D3F-4BC3-A797-5D4A53761B36}"/>
          </ac:picMkLst>
        </pc:picChg>
      </pc:sldChg>
      <pc:sldChg chg="addSp modSp">
        <pc:chgData name="Mrs Finlayson" userId="S::gw12finlaysonsian@glow.sch.uk::b902bd10-e865-441c-a64f-25f211b3feba" providerId="AD" clId="Web-{80C99258-6FF6-8CB6-95B7-595FADB73B96}" dt="2021-09-13T09:07:19.976" v="685" actId="14100"/>
        <pc:sldMkLst>
          <pc:docMk/>
          <pc:sldMk cId="1835459219" sldId="295"/>
        </pc:sldMkLst>
        <pc:spChg chg="mod">
          <ac:chgData name="Mrs Finlayson" userId="S::gw12finlaysonsian@glow.sch.uk::b902bd10-e865-441c-a64f-25f211b3feba" providerId="AD" clId="Web-{80C99258-6FF6-8CB6-95B7-595FADB73B96}" dt="2021-09-13T09:04:12.388" v="634" actId="20577"/>
          <ac:spMkLst>
            <pc:docMk/>
            <pc:sldMk cId="1835459219" sldId="295"/>
            <ac:spMk id="2" creationId="{2560761E-C38E-44FF-AC35-9F7675F9EE8E}"/>
          </ac:spMkLst>
        </pc:spChg>
        <pc:picChg chg="add mod">
          <ac:chgData name="Mrs Finlayson" userId="S::gw12finlaysonsian@glow.sch.uk::b902bd10-e865-441c-a64f-25f211b3feba" providerId="AD" clId="Web-{80C99258-6FF6-8CB6-95B7-595FADB73B96}" dt="2021-09-13T09:07:19.976" v="685" actId="14100"/>
          <ac:picMkLst>
            <pc:docMk/>
            <pc:sldMk cId="1835459219" sldId="295"/>
            <ac:picMk id="5" creationId="{3360BD2E-3CE7-40DB-BBD1-D912A66C246A}"/>
          </ac:picMkLst>
        </pc:picChg>
      </pc:sldChg>
      <pc:sldChg chg="addSp modSp">
        <pc:chgData name="Mrs Finlayson" userId="S::gw12finlaysonsian@glow.sch.uk::b902bd10-e865-441c-a64f-25f211b3feba" providerId="AD" clId="Web-{80C99258-6FF6-8CB6-95B7-595FADB73B96}" dt="2021-09-13T09:07:02.678" v="678" actId="1076"/>
        <pc:sldMkLst>
          <pc:docMk/>
          <pc:sldMk cId="2674740671" sldId="297"/>
        </pc:sldMkLst>
        <pc:picChg chg="add mod">
          <ac:chgData name="Mrs Finlayson" userId="S::gw12finlaysonsian@glow.sch.uk::b902bd10-e865-441c-a64f-25f211b3feba" providerId="AD" clId="Web-{80C99258-6FF6-8CB6-95B7-595FADB73B96}" dt="2021-09-13T09:07:02.678" v="678" actId="1076"/>
          <ac:picMkLst>
            <pc:docMk/>
            <pc:sldMk cId="2674740671" sldId="297"/>
            <ac:picMk id="3" creationId="{F10E6FA4-A6CB-4F90-88CE-F362483D6925}"/>
          </ac:picMkLst>
        </pc:picChg>
      </pc:sldChg>
      <pc:sldChg chg="addSp modSp">
        <pc:chgData name="Mrs Finlayson" userId="S::gw12finlaysonsian@glow.sch.uk::b902bd10-e865-441c-a64f-25f211b3feba" providerId="AD" clId="Web-{80C99258-6FF6-8CB6-95B7-595FADB73B96}" dt="2021-09-13T09:06:48.271" v="672" actId="1076"/>
        <pc:sldMkLst>
          <pc:docMk/>
          <pc:sldMk cId="3087889876" sldId="299"/>
        </pc:sldMkLst>
        <pc:spChg chg="mod">
          <ac:chgData name="Mrs Finlayson" userId="S::gw12finlaysonsian@glow.sch.uk::b902bd10-e865-441c-a64f-25f211b3feba" providerId="AD" clId="Web-{80C99258-6FF6-8CB6-95B7-595FADB73B96}" dt="2021-09-13T09:03:04.900" v="623" actId="20577"/>
          <ac:spMkLst>
            <pc:docMk/>
            <pc:sldMk cId="3087889876" sldId="299"/>
            <ac:spMk id="2" creationId="{9DDB18DD-0248-4EB1-9F83-7A0836DAB450}"/>
          </ac:spMkLst>
        </pc:spChg>
        <pc:picChg chg="add mod">
          <ac:chgData name="Mrs Finlayson" userId="S::gw12finlaysonsian@glow.sch.uk::b902bd10-e865-441c-a64f-25f211b3feba" providerId="AD" clId="Web-{80C99258-6FF6-8CB6-95B7-595FADB73B96}" dt="2021-09-13T09:06:48.271" v="672" actId="1076"/>
          <ac:picMkLst>
            <pc:docMk/>
            <pc:sldMk cId="3087889876" sldId="299"/>
            <ac:picMk id="4" creationId="{D5D04343-F23B-450B-AF30-7DA3C490938F}"/>
          </ac:picMkLst>
        </pc:picChg>
      </pc:sldChg>
      <pc:sldChg chg="addSp modSp">
        <pc:chgData name="Mrs Finlayson" userId="S::gw12finlaysonsian@glow.sch.uk::b902bd10-e865-441c-a64f-25f211b3feba" providerId="AD" clId="Web-{80C99258-6FF6-8CB6-95B7-595FADB73B96}" dt="2021-09-13T08:53:37.792" v="468" actId="20577"/>
        <pc:sldMkLst>
          <pc:docMk/>
          <pc:sldMk cId="2736406820" sldId="303"/>
        </pc:sldMkLst>
        <pc:spChg chg="mod">
          <ac:chgData name="Mrs Finlayson" userId="S::gw12finlaysonsian@glow.sch.uk::b902bd10-e865-441c-a64f-25f211b3feba" providerId="AD" clId="Web-{80C99258-6FF6-8CB6-95B7-595FADB73B96}" dt="2021-09-13T08:53:37.792" v="468" actId="20577"/>
          <ac:spMkLst>
            <pc:docMk/>
            <pc:sldMk cId="2736406820" sldId="303"/>
            <ac:spMk id="2" creationId="{1601A522-9ABA-4034-98B2-5BCFCD81F539}"/>
          </ac:spMkLst>
        </pc:spChg>
        <pc:picChg chg="add mod">
          <ac:chgData name="Mrs Finlayson" userId="S::gw12finlaysonsian@glow.sch.uk::b902bd10-e865-441c-a64f-25f211b3feba" providerId="AD" clId="Web-{80C99258-6FF6-8CB6-95B7-595FADB73B96}" dt="2021-09-13T08:53:07.587" v="460" actId="1076"/>
          <ac:picMkLst>
            <pc:docMk/>
            <pc:sldMk cId="2736406820" sldId="303"/>
            <ac:picMk id="4" creationId="{E00FEE85-3269-4807-95F8-F63FD1A4A069}"/>
          </ac:picMkLst>
        </pc:picChg>
      </pc:sldChg>
      <pc:sldChg chg="addSp modSp">
        <pc:chgData name="Mrs Finlayson" userId="S::gw12finlaysonsian@glow.sch.uk::b902bd10-e865-441c-a64f-25f211b3feba" providerId="AD" clId="Web-{80C99258-6FF6-8CB6-95B7-595FADB73B96}" dt="2021-09-13T08:51:04.909" v="430" actId="1076"/>
        <pc:sldMkLst>
          <pc:docMk/>
          <pc:sldMk cId="4011711508" sldId="304"/>
        </pc:sldMkLst>
        <pc:spChg chg="mod">
          <ac:chgData name="Mrs Finlayson" userId="S::gw12finlaysonsian@glow.sch.uk::b902bd10-e865-441c-a64f-25f211b3feba" providerId="AD" clId="Web-{80C99258-6FF6-8CB6-95B7-595FADB73B96}" dt="2021-09-13T08:49:39.888" v="420" actId="20577"/>
          <ac:spMkLst>
            <pc:docMk/>
            <pc:sldMk cId="4011711508" sldId="304"/>
            <ac:spMk id="2" creationId="{9F4566C3-5088-4917-B294-22E51C31B321}"/>
          </ac:spMkLst>
        </pc:spChg>
        <pc:picChg chg="add mod">
          <ac:chgData name="Mrs Finlayson" userId="S::gw12finlaysonsian@glow.sch.uk::b902bd10-e865-441c-a64f-25f211b3feba" providerId="AD" clId="Web-{80C99258-6FF6-8CB6-95B7-595FADB73B96}" dt="2021-09-13T08:51:04.909" v="430" actId="1076"/>
          <ac:picMkLst>
            <pc:docMk/>
            <pc:sldMk cId="4011711508" sldId="304"/>
            <ac:picMk id="4" creationId="{D5E6CF13-64D7-44C3-AB82-F4C80BD8308C}"/>
          </ac:picMkLst>
        </pc:picChg>
      </pc:sldChg>
      <pc:sldChg chg="addSp modSp">
        <pc:chgData name="Mrs Finlayson" userId="S::gw12finlaysonsian@glow.sch.uk::b902bd10-e865-441c-a64f-25f211b3feba" providerId="AD" clId="Web-{80C99258-6FF6-8CB6-95B7-595FADB73B96}" dt="2021-09-13T08:47:21.691" v="394" actId="1076"/>
        <pc:sldMkLst>
          <pc:docMk/>
          <pc:sldMk cId="3083186568" sldId="305"/>
        </pc:sldMkLst>
        <pc:spChg chg="mod">
          <ac:chgData name="Mrs Finlayson" userId="S::gw12finlaysonsian@glow.sch.uk::b902bd10-e865-441c-a64f-25f211b3feba" providerId="AD" clId="Web-{80C99258-6FF6-8CB6-95B7-595FADB73B96}" dt="2021-09-13T08:46:48.924" v="387" actId="20577"/>
          <ac:spMkLst>
            <pc:docMk/>
            <pc:sldMk cId="3083186568" sldId="305"/>
            <ac:spMk id="2" creationId="{140A58B7-AD3C-40A6-99F0-BB2549F1A7D3}"/>
          </ac:spMkLst>
        </pc:spChg>
        <pc:spChg chg="mod">
          <ac:chgData name="Mrs Finlayson" userId="S::gw12finlaysonsian@glow.sch.uk::b902bd10-e865-441c-a64f-25f211b3feba" providerId="AD" clId="Web-{80C99258-6FF6-8CB6-95B7-595FADB73B96}" dt="2021-09-13T08:47:07.237" v="391" actId="20577"/>
          <ac:spMkLst>
            <pc:docMk/>
            <pc:sldMk cId="3083186568" sldId="305"/>
            <ac:spMk id="4" creationId="{A15821A0-B475-4937-9036-36A2A15C290F}"/>
          </ac:spMkLst>
        </pc:spChg>
        <pc:picChg chg="mod">
          <ac:chgData name="Mrs Finlayson" userId="S::gw12finlaysonsian@glow.sch.uk::b902bd10-e865-441c-a64f-25f211b3feba" providerId="AD" clId="Web-{80C99258-6FF6-8CB6-95B7-595FADB73B96}" dt="2021-09-13T08:47:13.394" v="392" actId="1076"/>
          <ac:picMkLst>
            <pc:docMk/>
            <pc:sldMk cId="3083186568" sldId="305"/>
            <ac:picMk id="3" creationId="{BF09CA02-105F-4AB6-AE4A-21AE8298C662}"/>
          </ac:picMkLst>
        </pc:picChg>
        <pc:picChg chg="add mod">
          <ac:chgData name="Mrs Finlayson" userId="S::gw12finlaysonsian@glow.sch.uk::b902bd10-e865-441c-a64f-25f211b3feba" providerId="AD" clId="Web-{80C99258-6FF6-8CB6-95B7-595FADB73B96}" dt="2021-09-13T08:47:21.691" v="394" actId="1076"/>
          <ac:picMkLst>
            <pc:docMk/>
            <pc:sldMk cId="3083186568" sldId="305"/>
            <ac:picMk id="6" creationId="{1C1B0CF6-47D5-493E-B559-CFB0F4F1569F}"/>
          </ac:picMkLst>
        </pc:picChg>
      </pc:sldChg>
      <pc:sldChg chg="addSp modSp">
        <pc:chgData name="Mrs Finlayson" userId="S::gw12finlaysonsian@glow.sch.uk::b902bd10-e865-441c-a64f-25f211b3feba" providerId="AD" clId="Web-{80C99258-6FF6-8CB6-95B7-595FADB73B96}" dt="2021-09-13T08:51:36.441" v="439" actId="20577"/>
        <pc:sldMkLst>
          <pc:docMk/>
          <pc:sldMk cId="112848144" sldId="306"/>
        </pc:sldMkLst>
        <pc:spChg chg="mod">
          <ac:chgData name="Mrs Finlayson" userId="S::gw12finlaysonsian@glow.sch.uk::b902bd10-e865-441c-a64f-25f211b3feba" providerId="AD" clId="Web-{80C99258-6FF6-8CB6-95B7-595FADB73B96}" dt="2021-09-13T08:51:36.441" v="439" actId="20577"/>
          <ac:spMkLst>
            <pc:docMk/>
            <pc:sldMk cId="112848144" sldId="306"/>
            <ac:spMk id="2" creationId="{B3AF8EB2-29BB-48B1-8F96-FA9DC074A7EC}"/>
          </ac:spMkLst>
        </pc:spChg>
        <pc:picChg chg="add mod">
          <ac:chgData name="Mrs Finlayson" userId="S::gw12finlaysonsian@glow.sch.uk::b902bd10-e865-441c-a64f-25f211b3feba" providerId="AD" clId="Web-{80C99258-6FF6-8CB6-95B7-595FADB73B96}" dt="2021-09-13T08:51:16.472" v="435" actId="1076"/>
          <ac:picMkLst>
            <pc:docMk/>
            <pc:sldMk cId="112848144" sldId="306"/>
            <ac:picMk id="4" creationId="{84E4CA7F-8CDA-4E0D-B7CA-C0F64EDA39A9}"/>
          </ac:picMkLst>
        </pc:picChg>
      </pc:sldChg>
      <pc:sldChg chg="addSp modSp">
        <pc:chgData name="Mrs Finlayson" userId="S::gw12finlaysonsian@glow.sch.uk::b902bd10-e865-441c-a64f-25f211b3feba" providerId="AD" clId="Web-{80C99258-6FF6-8CB6-95B7-595FADB73B96}" dt="2021-09-13T09:07:13.116" v="682" actId="1076"/>
        <pc:sldMkLst>
          <pc:docMk/>
          <pc:sldMk cId="1270661594" sldId="308"/>
        </pc:sldMkLst>
        <pc:picChg chg="add mod">
          <ac:chgData name="Mrs Finlayson" userId="S::gw12finlaysonsian@glow.sch.uk::b902bd10-e865-441c-a64f-25f211b3feba" providerId="AD" clId="Web-{80C99258-6FF6-8CB6-95B7-595FADB73B96}" dt="2021-09-13T09:07:13.116" v="682" actId="1076"/>
          <ac:picMkLst>
            <pc:docMk/>
            <pc:sldMk cId="1270661594" sldId="308"/>
            <ac:picMk id="5" creationId="{EB4BC116-CD18-4D9B-8636-693A7030FBD6}"/>
          </ac:picMkLst>
        </pc:picChg>
      </pc:sldChg>
      <pc:sldChg chg="addSp modSp">
        <pc:chgData name="Mrs Finlayson" userId="S::gw12finlaysonsian@glow.sch.uk::b902bd10-e865-441c-a64f-25f211b3feba" providerId="AD" clId="Web-{80C99258-6FF6-8CB6-95B7-595FADB73B96}" dt="2021-09-13T08:49:16.385" v="417" actId="20577"/>
        <pc:sldMkLst>
          <pc:docMk/>
          <pc:sldMk cId="1170317508" sldId="309"/>
        </pc:sldMkLst>
        <pc:spChg chg="mod">
          <ac:chgData name="Mrs Finlayson" userId="S::gw12finlaysonsian@glow.sch.uk::b902bd10-e865-441c-a64f-25f211b3feba" providerId="AD" clId="Web-{80C99258-6FF6-8CB6-95B7-595FADB73B96}" dt="2021-09-13T08:49:16.385" v="417" actId="20577"/>
          <ac:spMkLst>
            <pc:docMk/>
            <pc:sldMk cId="1170317508" sldId="309"/>
            <ac:spMk id="2" creationId="{50267B65-2C67-4F35-BE48-CB00D831ADE0}"/>
          </ac:spMkLst>
        </pc:spChg>
        <pc:picChg chg="mod">
          <ac:chgData name="Mrs Finlayson" userId="S::gw12finlaysonsian@glow.sch.uk::b902bd10-e865-441c-a64f-25f211b3feba" providerId="AD" clId="Web-{80C99258-6FF6-8CB6-95B7-595FADB73B96}" dt="2021-09-13T08:48:41.117" v="410" actId="1076"/>
          <ac:picMkLst>
            <pc:docMk/>
            <pc:sldMk cId="1170317508" sldId="309"/>
            <ac:picMk id="3" creationId="{238A9970-8E79-4F1B-8199-183B015CEAF3}"/>
          </ac:picMkLst>
        </pc:picChg>
        <pc:picChg chg="add mod">
          <ac:chgData name="Mrs Finlayson" userId="S::gw12finlaysonsian@glow.sch.uk::b902bd10-e865-441c-a64f-25f211b3feba" providerId="AD" clId="Web-{80C99258-6FF6-8CB6-95B7-595FADB73B96}" dt="2021-09-13T08:48:47.571" v="412" actId="14100"/>
          <ac:picMkLst>
            <pc:docMk/>
            <pc:sldMk cId="1170317508" sldId="309"/>
            <ac:picMk id="5" creationId="{454B7D8B-D2B7-4A31-9EFB-94A05B162A1A}"/>
          </ac:picMkLst>
        </pc:picChg>
      </pc:sldChg>
      <pc:sldChg chg="addSp modSp">
        <pc:chgData name="Mrs Finlayson" userId="S::gw12finlaysonsian@glow.sch.uk::b902bd10-e865-441c-a64f-25f211b3feba" providerId="AD" clId="Web-{80C99258-6FF6-8CB6-95B7-595FADB73B96}" dt="2021-09-13T09:06:52.287" v="674" actId="1076"/>
        <pc:sldMkLst>
          <pc:docMk/>
          <pc:sldMk cId="425475787" sldId="310"/>
        </pc:sldMkLst>
        <pc:spChg chg="mod">
          <ac:chgData name="Mrs Finlayson" userId="S::gw12finlaysonsian@glow.sch.uk::b902bd10-e865-441c-a64f-25f211b3feba" providerId="AD" clId="Web-{80C99258-6FF6-8CB6-95B7-595FADB73B96}" dt="2021-09-13T09:03:21.948" v="625" actId="20577"/>
          <ac:spMkLst>
            <pc:docMk/>
            <pc:sldMk cId="425475787" sldId="310"/>
            <ac:spMk id="2" creationId="{2978146C-F738-4E5A-A9E2-6B5460C2C19F}"/>
          </ac:spMkLst>
        </pc:spChg>
        <pc:picChg chg="add mod">
          <ac:chgData name="Mrs Finlayson" userId="S::gw12finlaysonsian@glow.sch.uk::b902bd10-e865-441c-a64f-25f211b3feba" providerId="AD" clId="Web-{80C99258-6FF6-8CB6-95B7-595FADB73B96}" dt="2021-09-13T09:06:52.287" v="674" actId="1076"/>
          <ac:picMkLst>
            <pc:docMk/>
            <pc:sldMk cId="425475787" sldId="310"/>
            <ac:picMk id="5" creationId="{B971FB28-2627-4B47-AD78-4C9AC377A026}"/>
          </ac:picMkLst>
        </pc:picChg>
      </pc:sldChg>
      <pc:sldChg chg="addSp modSp">
        <pc:chgData name="Mrs Finlayson" userId="S::gw12finlaysonsian@glow.sch.uk::b902bd10-e865-441c-a64f-25f211b3feba" providerId="AD" clId="Web-{80C99258-6FF6-8CB6-95B7-595FADB73B96}" dt="2021-09-13T09:07:07.397" v="680" actId="1076"/>
        <pc:sldMkLst>
          <pc:docMk/>
          <pc:sldMk cId="718117885" sldId="311"/>
        </pc:sldMkLst>
        <pc:picChg chg="add mod">
          <ac:chgData name="Mrs Finlayson" userId="S::gw12finlaysonsian@glow.sch.uk::b902bd10-e865-441c-a64f-25f211b3feba" providerId="AD" clId="Web-{80C99258-6FF6-8CB6-95B7-595FADB73B96}" dt="2021-09-13T09:07:07.397" v="680" actId="1076"/>
          <ac:picMkLst>
            <pc:docMk/>
            <pc:sldMk cId="718117885" sldId="311"/>
            <ac:picMk id="2" creationId="{7632D112-B7A2-4724-9EFC-014ECD14BB0C}"/>
          </ac:picMkLst>
        </pc:picChg>
      </pc:sldChg>
      <pc:sldChg chg="addSp delSp modSp mod setBg setClrOvrMap">
        <pc:chgData name="Mrs Finlayson" userId="S::gw12finlaysonsian@glow.sch.uk::b902bd10-e865-441c-a64f-25f211b3feba" providerId="AD" clId="Web-{80C99258-6FF6-8CB6-95B7-595FADB73B96}" dt="2021-09-13T08:54:50.624" v="494"/>
        <pc:sldMkLst>
          <pc:docMk/>
          <pc:sldMk cId="144618168" sldId="315"/>
        </pc:sldMkLst>
        <pc:spChg chg="mod">
          <ac:chgData name="Mrs Finlayson" userId="S::gw12finlaysonsian@glow.sch.uk::b902bd10-e865-441c-a64f-25f211b3feba" providerId="AD" clId="Web-{80C99258-6FF6-8CB6-95B7-595FADB73B96}" dt="2021-09-13T08:54:44.655" v="491" actId="20577"/>
          <ac:spMkLst>
            <pc:docMk/>
            <pc:sldMk cId="144618168" sldId="315"/>
            <ac:spMk id="2" creationId="{26C3E1B0-0373-4C53-9BEE-5B2B2D57C08C}"/>
          </ac:spMkLst>
        </pc:spChg>
        <pc:spChg chg="del">
          <ac:chgData name="Mrs Finlayson" userId="S::gw12finlaysonsian@glow.sch.uk::b902bd10-e865-441c-a64f-25f211b3feba" providerId="AD" clId="Web-{80C99258-6FF6-8CB6-95B7-595FADB73B96}" dt="2021-09-13T08:54:09.762" v="475"/>
          <ac:spMkLst>
            <pc:docMk/>
            <pc:sldMk cId="144618168" sldId="315"/>
            <ac:spMk id="9" creationId="{A86541C6-61B1-4DAA-B57A-EAF3F24F0491}"/>
          </ac:spMkLst>
        </pc:spChg>
        <pc:spChg chg="del">
          <ac:chgData name="Mrs Finlayson" userId="S::gw12finlaysonsian@glow.sch.uk::b902bd10-e865-441c-a64f-25f211b3feba" providerId="AD" clId="Web-{80C99258-6FF6-8CB6-95B7-595FADB73B96}" dt="2021-09-13T08:54:09.762" v="475"/>
          <ac:spMkLst>
            <pc:docMk/>
            <pc:sldMk cId="144618168" sldId="315"/>
            <ac:spMk id="11" creationId="{71750011-2006-46BB-AFDE-C6E461752333}"/>
          </ac:spMkLst>
        </pc:spChg>
        <pc:spChg chg="add">
          <ac:chgData name="Mrs Finlayson" userId="S::gw12finlaysonsian@glow.sch.uk::b902bd10-e865-441c-a64f-25f211b3feba" providerId="AD" clId="Web-{80C99258-6FF6-8CB6-95B7-595FADB73B96}" dt="2021-09-13T08:54:09.762" v="475"/>
          <ac:spMkLst>
            <pc:docMk/>
            <pc:sldMk cId="144618168" sldId="315"/>
            <ac:spMk id="16" creationId="{99F1FFA9-D672-408C-9220-ADEEC6ABDD09}"/>
          </ac:spMkLst>
        </pc:spChg>
        <pc:picChg chg="mod ord">
          <ac:chgData name="Mrs Finlayson" userId="S::gw12finlaysonsian@glow.sch.uk::b902bd10-e865-441c-a64f-25f211b3feba" providerId="AD" clId="Web-{80C99258-6FF6-8CB6-95B7-595FADB73B96}" dt="2021-09-13T08:54:09.762" v="475"/>
          <ac:picMkLst>
            <pc:docMk/>
            <pc:sldMk cId="144618168" sldId="315"/>
            <ac:picMk id="3" creationId="{FCC78E19-32E1-4611-BE1D-2A0F90E09C69}"/>
          </ac:picMkLst>
        </pc:picChg>
        <pc:picChg chg="mod">
          <ac:chgData name="Mrs Finlayson" userId="S::gw12finlaysonsian@glow.sch.uk::b902bd10-e865-441c-a64f-25f211b3feba" providerId="AD" clId="Web-{80C99258-6FF6-8CB6-95B7-595FADB73B96}" dt="2021-09-13T08:54:09.762" v="475"/>
          <ac:picMkLst>
            <pc:docMk/>
            <pc:sldMk cId="144618168" sldId="315"/>
            <ac:picMk id="4" creationId="{F039D749-31BE-44D3-9F8A-773216F299FB}"/>
          </ac:picMkLst>
        </pc:picChg>
        <pc:picChg chg="add">
          <ac:chgData name="Mrs Finlayson" userId="S::gw12finlaysonsian@glow.sch.uk::b902bd10-e865-441c-a64f-25f211b3feba" providerId="AD" clId="Web-{80C99258-6FF6-8CB6-95B7-595FADB73B96}" dt="2021-09-13T08:54:50.624" v="494"/>
          <ac:picMkLst>
            <pc:docMk/>
            <pc:sldMk cId="144618168" sldId="315"/>
            <ac:picMk id="5" creationId="{A1E7DD92-BE65-4696-8F4A-F9534753F602}"/>
          </ac:picMkLst>
        </pc:picChg>
      </pc:sldChg>
      <pc:sldChg chg="addSp modSp">
        <pc:chgData name="Mrs Finlayson" userId="S::gw12finlaysonsian@glow.sch.uk::b902bd10-e865-441c-a64f-25f211b3feba" providerId="AD" clId="Web-{80C99258-6FF6-8CB6-95B7-595FADB73B96}" dt="2021-09-13T09:07:47.587" v="699" actId="1076"/>
        <pc:sldMkLst>
          <pc:docMk/>
          <pc:sldMk cId="1101426108" sldId="316"/>
        </pc:sldMkLst>
        <pc:picChg chg="add mod">
          <ac:chgData name="Mrs Finlayson" userId="S::gw12finlaysonsian@glow.sch.uk::b902bd10-e865-441c-a64f-25f211b3feba" providerId="AD" clId="Web-{80C99258-6FF6-8CB6-95B7-595FADB73B96}" dt="2021-09-13T09:07:47.587" v="699" actId="1076"/>
          <ac:picMkLst>
            <pc:docMk/>
            <pc:sldMk cId="1101426108" sldId="316"/>
            <ac:picMk id="72" creationId="{025DECBE-8C99-45A9-B743-7BD6B9A28EB8}"/>
          </ac:picMkLst>
        </pc:picChg>
      </pc:sldChg>
      <pc:sldChg chg="addSp modSp">
        <pc:chgData name="Mrs Finlayson" userId="S::gw12finlaysonsian@glow.sch.uk::b902bd10-e865-441c-a64f-25f211b3feba" providerId="AD" clId="Web-{80C99258-6FF6-8CB6-95B7-595FADB73B96}" dt="2021-09-13T09:07:41.461" v="695" actId="1076"/>
        <pc:sldMkLst>
          <pc:docMk/>
          <pc:sldMk cId="801636303" sldId="317"/>
        </pc:sldMkLst>
        <pc:spChg chg="mod">
          <ac:chgData name="Mrs Finlayson" userId="S::gw12finlaysonsian@glow.sch.uk::b902bd10-e865-441c-a64f-25f211b3feba" providerId="AD" clId="Web-{80C99258-6FF6-8CB6-95B7-595FADB73B96}" dt="2021-09-13T09:06:21.660" v="668" actId="20577"/>
          <ac:spMkLst>
            <pc:docMk/>
            <pc:sldMk cId="801636303" sldId="317"/>
            <ac:spMk id="2" creationId="{4009257E-C980-4AF2-A5E2-391E05082026}"/>
          </ac:spMkLst>
        </pc:spChg>
        <pc:picChg chg="add mod">
          <ac:chgData name="Mrs Finlayson" userId="S::gw12finlaysonsian@glow.sch.uk::b902bd10-e865-441c-a64f-25f211b3feba" providerId="AD" clId="Web-{80C99258-6FF6-8CB6-95B7-595FADB73B96}" dt="2021-09-13T09:07:41.461" v="695" actId="1076"/>
          <ac:picMkLst>
            <pc:docMk/>
            <pc:sldMk cId="801636303" sldId="317"/>
            <ac:picMk id="3" creationId="{F5BFF8DE-2797-4EC3-8FD1-CAC6F29662DE}"/>
          </ac:picMkLst>
        </pc:picChg>
        <pc:picChg chg="mod">
          <ac:chgData name="Mrs Finlayson" userId="S::gw12finlaysonsian@glow.sch.uk::b902bd10-e865-441c-a64f-25f211b3feba" providerId="AD" clId="Web-{80C99258-6FF6-8CB6-95B7-595FADB73B96}" dt="2021-09-13T09:06:13.722" v="667" actId="14100"/>
          <ac:picMkLst>
            <pc:docMk/>
            <pc:sldMk cId="801636303" sldId="317"/>
            <ac:picMk id="4" creationId="{2DC5CBAD-5E7C-4BC5-AC47-DAC1DE11F640}"/>
          </ac:picMkLst>
        </pc:picChg>
      </pc:sldChg>
      <pc:sldChg chg="addSp modSp">
        <pc:chgData name="Mrs Finlayson" userId="S::gw12finlaysonsian@glow.sch.uk::b902bd10-e865-441c-a64f-25f211b3feba" providerId="AD" clId="Web-{80C99258-6FF6-8CB6-95B7-595FADB73B96}" dt="2021-09-13T08:48:27.773" v="407" actId="14100"/>
        <pc:sldMkLst>
          <pc:docMk/>
          <pc:sldMk cId="2929228497" sldId="319"/>
        </pc:sldMkLst>
        <pc:spChg chg="mod">
          <ac:chgData name="Mrs Finlayson" userId="S::gw12finlaysonsian@glow.sch.uk::b902bd10-e865-441c-a64f-25f211b3feba" providerId="AD" clId="Web-{80C99258-6FF6-8CB6-95B7-595FADB73B96}" dt="2021-09-13T08:47:57.412" v="402" actId="20577"/>
          <ac:spMkLst>
            <pc:docMk/>
            <pc:sldMk cId="2929228497" sldId="319"/>
            <ac:spMk id="2" creationId="{9BD24740-C144-4A92-8803-51067B67241A}"/>
          </ac:spMkLst>
        </pc:spChg>
        <pc:spChg chg="mod">
          <ac:chgData name="Mrs Finlayson" userId="S::gw12finlaysonsian@glow.sch.uk::b902bd10-e865-441c-a64f-25f211b3feba" providerId="AD" clId="Web-{80C99258-6FF6-8CB6-95B7-595FADB73B96}" dt="2021-09-13T08:48:23.804" v="406" actId="1076"/>
          <ac:spMkLst>
            <pc:docMk/>
            <pc:sldMk cId="2929228497" sldId="319"/>
            <ac:spMk id="4" creationId="{18722B8C-E624-4351-9A0A-EFCB4E102379}"/>
          </ac:spMkLst>
        </pc:spChg>
        <pc:picChg chg="mod">
          <ac:chgData name="Mrs Finlayson" userId="S::gw12finlaysonsian@glow.sch.uk::b902bd10-e865-441c-a64f-25f211b3feba" providerId="AD" clId="Web-{80C99258-6FF6-8CB6-95B7-595FADB73B96}" dt="2021-09-13T08:48:27.773" v="407" actId="14100"/>
          <ac:picMkLst>
            <pc:docMk/>
            <pc:sldMk cId="2929228497" sldId="319"/>
            <ac:picMk id="3" creationId="{3B1C920A-D76D-47A1-87A4-4EE918A387CC}"/>
          </ac:picMkLst>
        </pc:picChg>
        <pc:picChg chg="add mod">
          <ac:chgData name="Mrs Finlayson" userId="S::gw12finlaysonsian@glow.sch.uk::b902bd10-e865-441c-a64f-25f211b3feba" providerId="AD" clId="Web-{80C99258-6FF6-8CB6-95B7-595FADB73B96}" dt="2021-09-13T08:47:26.270" v="396" actId="1076"/>
          <ac:picMkLst>
            <pc:docMk/>
            <pc:sldMk cId="2929228497" sldId="319"/>
            <ac:picMk id="6" creationId="{32BA16CC-82BE-4F5F-96AC-19D396C8A30D}"/>
          </ac:picMkLst>
        </pc:picChg>
      </pc:sldChg>
      <pc:sldChg chg="addSp modSp">
        <pc:chgData name="Mrs Finlayson" userId="S::gw12finlaysonsian@glow.sch.uk::b902bd10-e865-441c-a64f-25f211b3feba" providerId="AD" clId="Web-{80C99258-6FF6-8CB6-95B7-595FADB73B96}" dt="2021-09-13T09:07:36.414" v="693" actId="1076"/>
        <pc:sldMkLst>
          <pc:docMk/>
          <pc:sldMk cId="2813650590" sldId="320"/>
        </pc:sldMkLst>
        <pc:spChg chg="mod">
          <ac:chgData name="Mrs Finlayson" userId="S::gw12finlaysonsian@glow.sch.uk::b902bd10-e865-441c-a64f-25f211b3feba" providerId="AD" clId="Web-{80C99258-6FF6-8CB6-95B7-595FADB73B96}" dt="2021-09-13T09:05:30.236" v="656" actId="20577"/>
          <ac:spMkLst>
            <pc:docMk/>
            <pc:sldMk cId="2813650590" sldId="320"/>
            <ac:spMk id="2" creationId="{091E1535-DECB-4514-AFDA-39B53D2E836D}"/>
          </ac:spMkLst>
        </pc:spChg>
        <pc:picChg chg="add mod">
          <ac:chgData name="Mrs Finlayson" userId="S::gw12finlaysonsian@glow.sch.uk::b902bd10-e865-441c-a64f-25f211b3feba" providerId="AD" clId="Web-{80C99258-6FF6-8CB6-95B7-595FADB73B96}" dt="2021-09-13T09:07:36.414" v="693" actId="1076"/>
          <ac:picMkLst>
            <pc:docMk/>
            <pc:sldMk cId="2813650590" sldId="320"/>
            <ac:picMk id="4" creationId="{324B2085-2539-45CC-91BB-53E7F5000217}"/>
          </ac:picMkLst>
        </pc:picChg>
      </pc:sldChg>
      <pc:sldChg chg="addSp modSp">
        <pc:chgData name="Mrs Finlayson" userId="S::gw12finlaysonsian@glow.sch.uk::b902bd10-e865-441c-a64f-25f211b3feba" providerId="AD" clId="Web-{80C99258-6FF6-8CB6-95B7-595FADB73B96}" dt="2021-09-13T09:07:31.351" v="690" actId="1076"/>
        <pc:sldMkLst>
          <pc:docMk/>
          <pc:sldMk cId="2291481788" sldId="322"/>
        </pc:sldMkLst>
        <pc:spChg chg="mod">
          <ac:chgData name="Mrs Finlayson" userId="S::gw12finlaysonsian@glow.sch.uk::b902bd10-e865-441c-a64f-25f211b3feba" providerId="AD" clId="Web-{80C99258-6FF6-8CB6-95B7-595FADB73B96}" dt="2021-09-13T09:05:14.594" v="652" actId="20577"/>
          <ac:spMkLst>
            <pc:docMk/>
            <pc:sldMk cId="2291481788" sldId="322"/>
            <ac:spMk id="2" creationId="{75C8D519-4BC3-4A02-9CEB-34219945377C}"/>
          </ac:spMkLst>
        </pc:spChg>
        <pc:picChg chg="add mod">
          <ac:chgData name="Mrs Finlayson" userId="S::gw12finlaysonsian@glow.sch.uk::b902bd10-e865-441c-a64f-25f211b3feba" providerId="AD" clId="Web-{80C99258-6FF6-8CB6-95B7-595FADB73B96}" dt="2021-09-13T09:07:31.351" v="690" actId="1076"/>
          <ac:picMkLst>
            <pc:docMk/>
            <pc:sldMk cId="2291481788" sldId="322"/>
            <ac:picMk id="4" creationId="{20D2B005-2582-4896-A705-E7B0AE973A78}"/>
          </ac:picMkLst>
        </pc:picChg>
      </pc:sldChg>
      <pc:sldChg chg="addSp modSp">
        <pc:chgData name="Mrs Finlayson" userId="S::gw12finlaysonsian@glow.sch.uk::b902bd10-e865-441c-a64f-25f211b3feba" providerId="AD" clId="Web-{80C99258-6FF6-8CB6-95B7-595FADB73B96}" dt="2021-09-13T09:06:43.833" v="670" actId="1076"/>
        <pc:sldMkLst>
          <pc:docMk/>
          <pc:sldMk cId="690429271" sldId="323"/>
        </pc:sldMkLst>
        <pc:spChg chg="mod">
          <ac:chgData name="Mrs Finlayson" userId="S::gw12finlaysonsian@glow.sch.uk::b902bd10-e865-441c-a64f-25f211b3feba" providerId="AD" clId="Web-{80C99258-6FF6-8CB6-95B7-595FADB73B96}" dt="2021-09-13T09:02:37.851" v="619" actId="20577"/>
          <ac:spMkLst>
            <pc:docMk/>
            <pc:sldMk cId="690429271" sldId="323"/>
            <ac:spMk id="2" creationId="{8D457A0E-3347-466A-A72E-C5CB550F1293}"/>
          </ac:spMkLst>
        </pc:spChg>
        <pc:picChg chg="add mod">
          <ac:chgData name="Mrs Finlayson" userId="S::gw12finlaysonsian@glow.sch.uk::b902bd10-e865-441c-a64f-25f211b3feba" providerId="AD" clId="Web-{80C99258-6FF6-8CB6-95B7-595FADB73B96}" dt="2021-09-13T09:06:43.833" v="670" actId="1076"/>
          <ac:picMkLst>
            <pc:docMk/>
            <pc:sldMk cId="690429271" sldId="323"/>
            <ac:picMk id="4" creationId="{BAB28107-3853-45AB-A907-ECC9B4DF5D12}"/>
          </ac:picMkLst>
        </pc:picChg>
      </pc:sldChg>
      <pc:sldChg chg="addSp delSp modSp mod setBg">
        <pc:chgData name="Mrs Finlayson" userId="S::gw12finlaysonsian@glow.sch.uk::b902bd10-e865-441c-a64f-25f211b3feba" providerId="AD" clId="Web-{80C99258-6FF6-8CB6-95B7-595FADB73B96}" dt="2021-09-13T08:43:02.474" v="363" actId="1076"/>
        <pc:sldMkLst>
          <pc:docMk/>
          <pc:sldMk cId="631064618" sldId="325"/>
        </pc:sldMkLst>
        <pc:spChg chg="mod">
          <ac:chgData name="Mrs Finlayson" userId="S::gw12finlaysonsian@glow.sch.uk::b902bd10-e865-441c-a64f-25f211b3feba" providerId="AD" clId="Web-{80C99258-6FF6-8CB6-95B7-595FADB73B96}" dt="2021-09-13T08:42:57.412" v="361"/>
          <ac:spMkLst>
            <pc:docMk/>
            <pc:sldMk cId="631064618" sldId="325"/>
            <ac:spMk id="2" creationId="{00000000-0000-0000-0000-000000000000}"/>
          </ac:spMkLst>
        </pc:spChg>
        <pc:spChg chg="mod">
          <ac:chgData name="Mrs Finlayson" userId="S::gw12finlaysonsian@glow.sch.uk::b902bd10-e865-441c-a64f-25f211b3feba" providerId="AD" clId="Web-{80C99258-6FF6-8CB6-95B7-595FADB73B96}" dt="2021-09-13T08:42:57.412" v="361"/>
          <ac:spMkLst>
            <pc:docMk/>
            <pc:sldMk cId="631064618" sldId="325"/>
            <ac:spMk id="3" creationId="{00000000-0000-0000-0000-000000000000}"/>
          </ac:spMkLst>
        </pc:spChg>
        <pc:spChg chg="add del mod">
          <ac:chgData name="Mrs Finlayson" userId="S::gw12finlaysonsian@glow.sch.uk::b902bd10-e865-441c-a64f-25f211b3feba" providerId="AD" clId="Web-{80C99258-6FF6-8CB6-95B7-595FADB73B96}" dt="2021-09-13T08:43:02.474" v="363" actId="1076"/>
          <ac:spMkLst>
            <pc:docMk/>
            <pc:sldMk cId="631064618" sldId="325"/>
            <ac:spMk id="4" creationId="{71905BDD-A596-44C0-82AD-86D3DEF7AD1D}"/>
          </ac:spMkLst>
        </pc:spChg>
        <pc:spChg chg="add del">
          <ac:chgData name="Mrs Finlayson" userId="S::gw12finlaysonsian@glow.sch.uk::b902bd10-e865-441c-a64f-25f211b3feba" providerId="AD" clId="Web-{80C99258-6FF6-8CB6-95B7-595FADB73B96}" dt="2021-09-13T08:42:38.864" v="357"/>
          <ac:spMkLst>
            <pc:docMk/>
            <pc:sldMk cId="631064618" sldId="325"/>
            <ac:spMk id="9" creationId="{8555C5B3-193A-4749-9AFD-682E53CDDE8F}"/>
          </ac:spMkLst>
        </pc:spChg>
        <pc:spChg chg="add del">
          <ac:chgData name="Mrs Finlayson" userId="S::gw12finlaysonsian@glow.sch.uk::b902bd10-e865-441c-a64f-25f211b3feba" providerId="AD" clId="Web-{80C99258-6FF6-8CB6-95B7-595FADB73B96}" dt="2021-09-13T08:42:36.207" v="355"/>
          <ac:spMkLst>
            <pc:docMk/>
            <pc:sldMk cId="631064618" sldId="325"/>
            <ac:spMk id="10" creationId="{CDA1A2E9-63FE-408D-A803-8E306ECAB4B3}"/>
          </ac:spMkLst>
        </pc:spChg>
        <pc:spChg chg="add del">
          <ac:chgData name="Mrs Finlayson" userId="S::gw12finlaysonsian@glow.sch.uk::b902bd10-e865-441c-a64f-25f211b3feba" providerId="AD" clId="Web-{80C99258-6FF6-8CB6-95B7-595FADB73B96}" dt="2021-09-13T08:42:38.864" v="357"/>
          <ac:spMkLst>
            <pc:docMk/>
            <pc:sldMk cId="631064618" sldId="325"/>
            <ac:spMk id="11" creationId="{2EAE06A6-F76A-41C9-827A-C561B004485C}"/>
          </ac:spMkLst>
        </pc:spChg>
        <pc:spChg chg="add del">
          <ac:chgData name="Mrs Finlayson" userId="S::gw12finlaysonsian@glow.sch.uk::b902bd10-e865-441c-a64f-25f211b3feba" providerId="AD" clId="Web-{80C99258-6FF6-8CB6-95B7-595FADB73B96}" dt="2021-09-13T08:42:36.207" v="355"/>
          <ac:spMkLst>
            <pc:docMk/>
            <pc:sldMk cId="631064618" sldId="325"/>
            <ac:spMk id="12" creationId="{927CAFC9-A675-4314-84EF-236FFA58A3F2}"/>
          </ac:spMkLst>
        </pc:spChg>
        <pc:spChg chg="add del">
          <ac:chgData name="Mrs Finlayson" userId="S::gw12finlaysonsian@glow.sch.uk::b902bd10-e865-441c-a64f-25f211b3feba" providerId="AD" clId="Web-{80C99258-6FF6-8CB6-95B7-595FADB73B96}" dt="2021-09-13T08:42:38.864" v="357"/>
          <ac:spMkLst>
            <pc:docMk/>
            <pc:sldMk cId="631064618" sldId="325"/>
            <ac:spMk id="13" creationId="{89F9D4E8-0639-444B-949B-9518585061AF}"/>
          </ac:spMkLst>
        </pc:spChg>
        <pc:spChg chg="add del">
          <ac:chgData name="Mrs Finlayson" userId="S::gw12finlaysonsian@glow.sch.uk::b902bd10-e865-441c-a64f-25f211b3feba" providerId="AD" clId="Web-{80C99258-6FF6-8CB6-95B7-595FADB73B96}" dt="2021-09-13T08:42:36.207" v="355"/>
          <ac:spMkLst>
            <pc:docMk/>
            <pc:sldMk cId="631064618" sldId="325"/>
            <ac:spMk id="14" creationId="{FBE9F90C-C163-435B-9A68-D15C92D1CF2B}"/>
          </ac:spMkLst>
        </pc:spChg>
        <pc:spChg chg="add del">
          <ac:chgData name="Mrs Finlayson" userId="S::gw12finlaysonsian@glow.sch.uk::b902bd10-e865-441c-a64f-25f211b3feba" providerId="AD" clId="Web-{80C99258-6FF6-8CB6-95B7-595FADB73B96}" dt="2021-09-13T08:42:38.864" v="357"/>
          <ac:spMkLst>
            <pc:docMk/>
            <pc:sldMk cId="631064618" sldId="325"/>
            <ac:spMk id="15" creationId="{7E3DA7A2-ED70-4BBA-AB72-00AD461FA405}"/>
          </ac:spMkLst>
        </pc:spChg>
        <pc:spChg chg="add del">
          <ac:chgData name="Mrs Finlayson" userId="S::gw12finlaysonsian@glow.sch.uk::b902bd10-e865-441c-a64f-25f211b3feba" providerId="AD" clId="Web-{80C99258-6FF6-8CB6-95B7-595FADB73B96}" dt="2021-09-13T08:42:36.207" v="355"/>
          <ac:spMkLst>
            <pc:docMk/>
            <pc:sldMk cId="631064618" sldId="325"/>
            <ac:spMk id="16" creationId="{1A882A9F-F4E9-4E23-8F0B-20B5DF42EAA9}"/>
          </ac:spMkLst>
        </pc:spChg>
        <pc:spChg chg="add del">
          <ac:chgData name="Mrs Finlayson" userId="S::gw12finlaysonsian@glow.sch.uk::b902bd10-e865-441c-a64f-25f211b3feba" providerId="AD" clId="Web-{80C99258-6FF6-8CB6-95B7-595FADB73B96}" dt="2021-09-13T08:42:41.567" v="359"/>
          <ac:spMkLst>
            <pc:docMk/>
            <pc:sldMk cId="631064618" sldId="325"/>
            <ac:spMk id="17" creationId="{1ED8053C-AF28-403A-90F2-67A100EDECE4}"/>
          </ac:spMkLst>
        </pc:spChg>
        <pc:spChg chg="add del">
          <ac:chgData name="Mrs Finlayson" userId="S::gw12finlaysonsian@glow.sch.uk::b902bd10-e865-441c-a64f-25f211b3feba" providerId="AD" clId="Web-{80C99258-6FF6-8CB6-95B7-595FADB73B96}" dt="2021-09-13T08:42:38.864" v="357"/>
          <ac:spMkLst>
            <pc:docMk/>
            <pc:sldMk cId="631064618" sldId="325"/>
            <ac:spMk id="18" creationId="{FC485432-3647-4218-B5D3-15D3FA222B13}"/>
          </ac:spMkLst>
        </pc:spChg>
        <pc:spChg chg="add del">
          <ac:chgData name="Mrs Finlayson" userId="S::gw12finlaysonsian@glow.sch.uk::b902bd10-e865-441c-a64f-25f211b3feba" providerId="AD" clId="Web-{80C99258-6FF6-8CB6-95B7-595FADB73B96}" dt="2021-09-13T08:42:38.864" v="357"/>
          <ac:spMkLst>
            <pc:docMk/>
            <pc:sldMk cId="631064618" sldId="325"/>
            <ac:spMk id="20" creationId="{F4AFDDCA-6ABA-4D23-8A5C-1BF0F4308148}"/>
          </ac:spMkLst>
        </pc:spChg>
        <pc:spChg chg="add del">
          <ac:chgData name="Mrs Finlayson" userId="S::gw12finlaysonsian@glow.sch.uk::b902bd10-e865-441c-a64f-25f211b3feba" providerId="AD" clId="Web-{80C99258-6FF6-8CB6-95B7-595FADB73B96}" dt="2021-09-13T08:42:57.412" v="361"/>
          <ac:spMkLst>
            <pc:docMk/>
            <pc:sldMk cId="631064618" sldId="325"/>
            <ac:spMk id="21" creationId="{3E443FD7-A66B-4AA0-872D-B088B9BC5F17}"/>
          </ac:spMkLst>
        </pc:spChg>
        <pc:spChg chg="add del">
          <ac:chgData name="Mrs Finlayson" userId="S::gw12finlaysonsian@glow.sch.uk::b902bd10-e865-441c-a64f-25f211b3feba" providerId="AD" clId="Web-{80C99258-6FF6-8CB6-95B7-595FADB73B96}" dt="2021-09-13T08:42:57.412" v="361"/>
          <ac:spMkLst>
            <pc:docMk/>
            <pc:sldMk cId="631064618" sldId="325"/>
            <ac:spMk id="22" creationId="{C04BE0EF-3561-49B4-9A29-F283168A91C7}"/>
          </ac:spMkLst>
        </pc:spChg>
        <pc:grpChg chg="add del">
          <ac:chgData name="Mrs Finlayson" userId="S::gw12finlaysonsian@glow.sch.uk::b902bd10-e865-441c-a64f-25f211b3feba" providerId="AD" clId="Web-{80C99258-6FF6-8CB6-95B7-595FADB73B96}" dt="2021-09-13T08:42:41.567" v="359"/>
          <ac:grpSpMkLst>
            <pc:docMk/>
            <pc:sldMk cId="631064618" sldId="325"/>
            <ac:grpSpMk id="19" creationId="{F73EE64F-16AA-4E92-AC75-26714B95F45B}"/>
          </ac:grpSpMkLst>
        </pc:grpChg>
        <pc:graphicFrameChg chg="add del">
          <ac:chgData name="Mrs Finlayson" userId="S::gw12finlaysonsian@glow.sch.uk::b902bd10-e865-441c-a64f-25f211b3feba" providerId="AD" clId="Web-{80C99258-6FF6-8CB6-95B7-595FADB73B96}" dt="2021-09-13T08:42:24.238" v="351"/>
          <ac:graphicFrameMkLst>
            <pc:docMk/>
            <pc:sldMk cId="631064618" sldId="325"/>
            <ac:graphicFrameMk id="7" creationId="{55ED2C9D-0FDF-4623-B65C-86B69B993622}"/>
          </ac:graphicFrameMkLst>
        </pc:graphicFrameChg>
        <pc:graphicFrameChg chg="add del">
          <ac:chgData name="Mrs Finlayson" userId="S::gw12finlaysonsian@glow.sch.uk::b902bd10-e865-441c-a64f-25f211b3feba" providerId="AD" clId="Web-{80C99258-6FF6-8CB6-95B7-595FADB73B96}" dt="2021-09-13T08:42:33.551" v="353"/>
          <ac:graphicFrameMkLst>
            <pc:docMk/>
            <pc:sldMk cId="631064618" sldId="325"/>
            <ac:graphicFrameMk id="8" creationId="{5E32B0EB-EDF2-47C8-9365-E9CAE36EAB37}"/>
          </ac:graphicFrameMkLst>
        </pc:graphicFrameChg>
        <pc:picChg chg="mod">
          <ac:chgData name="Mrs Finlayson" userId="S::gw12finlaysonsian@glow.sch.uk::b902bd10-e865-441c-a64f-25f211b3feba" providerId="AD" clId="Web-{80C99258-6FF6-8CB6-95B7-595FADB73B96}" dt="2021-09-13T08:42:57.412" v="361"/>
          <ac:picMkLst>
            <pc:docMk/>
            <pc:sldMk cId="631064618" sldId="325"/>
            <ac:picMk id="5" creationId="{00000000-0000-0000-0000-000000000000}"/>
          </ac:picMkLst>
        </pc:picChg>
        <pc:picChg chg="del mod">
          <ac:chgData name="Mrs Finlayson" userId="S::gw12finlaysonsian@glow.sch.uk::b902bd10-e865-441c-a64f-25f211b3feba" providerId="AD" clId="Web-{80C99258-6FF6-8CB6-95B7-595FADB73B96}" dt="2021-09-13T08:40:48.077" v="328"/>
          <ac:picMkLst>
            <pc:docMk/>
            <pc:sldMk cId="631064618" sldId="325"/>
            <ac:picMk id="5122" creationId="{00000000-0000-0000-0000-000000000000}"/>
          </ac:picMkLst>
        </pc:picChg>
      </pc:sldChg>
      <pc:sldChg chg="modSp">
        <pc:chgData name="Mrs Finlayson" userId="S::gw12finlaysonsian@glow.sch.uk::b902bd10-e865-441c-a64f-25f211b3feba" providerId="AD" clId="Web-{80C99258-6FF6-8CB6-95B7-595FADB73B96}" dt="2021-09-13T08:46:06.469" v="384" actId="14100"/>
        <pc:sldMkLst>
          <pc:docMk/>
          <pc:sldMk cId="1462031141" sldId="326"/>
        </pc:sldMkLst>
        <pc:spChg chg="mod">
          <ac:chgData name="Mrs Finlayson" userId="S::gw12finlaysonsian@glow.sch.uk::b902bd10-e865-441c-a64f-25f211b3feba" providerId="AD" clId="Web-{80C99258-6FF6-8CB6-95B7-595FADB73B96}" dt="2021-09-13T08:44:46.386" v="381" actId="14100"/>
          <ac:spMkLst>
            <pc:docMk/>
            <pc:sldMk cId="1462031141" sldId="326"/>
            <ac:spMk id="2" creationId="{00000000-0000-0000-0000-000000000000}"/>
          </ac:spMkLst>
        </pc:spChg>
        <pc:picChg chg="mod">
          <ac:chgData name="Mrs Finlayson" userId="S::gw12finlaysonsian@glow.sch.uk::b902bd10-e865-441c-a64f-25f211b3feba" providerId="AD" clId="Web-{80C99258-6FF6-8CB6-95B7-595FADB73B96}" dt="2021-09-13T08:44:48.527" v="382" actId="1076"/>
          <ac:picMkLst>
            <pc:docMk/>
            <pc:sldMk cId="1462031141" sldId="326"/>
            <ac:picMk id="5" creationId="{00000000-0000-0000-0000-000000000000}"/>
          </ac:picMkLst>
        </pc:picChg>
        <pc:picChg chg="mod">
          <ac:chgData name="Mrs Finlayson" userId="S::gw12finlaysonsian@glow.sch.uk::b902bd10-e865-441c-a64f-25f211b3feba" providerId="AD" clId="Web-{80C99258-6FF6-8CB6-95B7-595FADB73B96}" dt="2021-09-13T08:46:06.469" v="384" actId="14100"/>
          <ac:picMkLst>
            <pc:docMk/>
            <pc:sldMk cId="1462031141" sldId="326"/>
            <ac:picMk id="6146" creationId="{00000000-0000-0000-0000-000000000000}"/>
          </ac:picMkLst>
        </pc:picChg>
      </pc:sldChg>
      <pc:sldChg chg="modSp">
        <pc:chgData name="Mrs Finlayson" userId="S::gw12finlaysonsian@glow.sch.uk::b902bd10-e865-441c-a64f-25f211b3feba" providerId="AD" clId="Web-{80C99258-6FF6-8CB6-95B7-595FADB73B96}" dt="2021-09-13T08:35:16.809" v="1" actId="14100"/>
        <pc:sldMkLst>
          <pc:docMk/>
          <pc:sldMk cId="3167929303" sldId="327"/>
        </pc:sldMkLst>
        <pc:picChg chg="mod">
          <ac:chgData name="Mrs Finlayson" userId="S::gw12finlaysonsian@glow.sch.uk::b902bd10-e865-441c-a64f-25f211b3feba" providerId="AD" clId="Web-{80C99258-6FF6-8CB6-95B7-595FADB73B96}" dt="2021-09-13T08:35:16.809" v="1" actId="14100"/>
          <ac:picMkLst>
            <pc:docMk/>
            <pc:sldMk cId="3167929303" sldId="327"/>
            <ac:picMk id="5" creationId="{00000000-0000-0000-0000-000000000000}"/>
          </ac:picMkLst>
        </pc:picChg>
        <pc:picChg chg="mod">
          <ac:chgData name="Mrs Finlayson" userId="S::gw12finlaysonsian@glow.sch.uk::b902bd10-e865-441c-a64f-25f211b3feba" providerId="AD" clId="Web-{80C99258-6FF6-8CB6-95B7-595FADB73B96}" dt="2021-09-13T08:35:13.590" v="0" actId="1076"/>
          <ac:picMkLst>
            <pc:docMk/>
            <pc:sldMk cId="3167929303" sldId="327"/>
            <ac:picMk id="1026" creationId="{00000000-0000-0000-0000-000000000000}"/>
          </ac:picMkLst>
        </pc:picChg>
      </pc:sldChg>
      <pc:sldChg chg="modSp">
        <pc:chgData name="Mrs Finlayson" userId="S::gw12finlaysonsian@glow.sch.uk::b902bd10-e865-441c-a64f-25f211b3feba" providerId="AD" clId="Web-{80C99258-6FF6-8CB6-95B7-595FADB73B96}" dt="2021-09-13T08:43:41.039" v="369" actId="14100"/>
        <pc:sldMkLst>
          <pc:docMk/>
          <pc:sldMk cId="804695893" sldId="328"/>
        </pc:sldMkLst>
        <pc:picChg chg="mod">
          <ac:chgData name="Mrs Finlayson" userId="S::gw12finlaysonsian@glow.sch.uk::b902bd10-e865-441c-a64f-25f211b3feba" providerId="AD" clId="Web-{80C99258-6FF6-8CB6-95B7-595FADB73B96}" dt="2021-09-13T08:43:41.039" v="369" actId="14100"/>
          <ac:picMkLst>
            <pc:docMk/>
            <pc:sldMk cId="804695893" sldId="328"/>
            <ac:picMk id="5" creationId="{00000000-0000-0000-0000-000000000000}"/>
          </ac:picMkLst>
        </pc:picChg>
      </pc:sldChg>
      <pc:sldChg chg="addSp modSp">
        <pc:chgData name="Mrs Finlayson" userId="S::gw12finlaysonsian@glow.sch.uk::b902bd10-e865-441c-a64f-25f211b3feba" providerId="AD" clId="Web-{80C99258-6FF6-8CB6-95B7-595FADB73B96}" dt="2021-09-13T08:58:27.432" v="547"/>
        <pc:sldMkLst>
          <pc:docMk/>
          <pc:sldMk cId="2014668386" sldId="333"/>
        </pc:sldMkLst>
        <pc:spChg chg="mod">
          <ac:chgData name="Mrs Finlayson" userId="S::gw12finlaysonsian@glow.sch.uk::b902bd10-e865-441c-a64f-25f211b3feba" providerId="AD" clId="Web-{80C99258-6FF6-8CB6-95B7-595FADB73B96}" dt="2021-09-13T08:57:03.709" v="530" actId="20577"/>
          <ac:spMkLst>
            <pc:docMk/>
            <pc:sldMk cId="2014668386" sldId="333"/>
            <ac:spMk id="3" creationId="{65786F9D-FA92-4FAE-BAFB-5B06F9E44AB9}"/>
          </ac:spMkLst>
        </pc:spChg>
        <pc:picChg chg="add">
          <ac:chgData name="Mrs Finlayson" userId="S::gw12finlaysonsian@glow.sch.uk::b902bd10-e865-441c-a64f-25f211b3feba" providerId="AD" clId="Web-{80C99258-6FF6-8CB6-95B7-595FADB73B96}" dt="2021-09-13T08:58:27.432" v="547"/>
          <ac:picMkLst>
            <pc:docMk/>
            <pc:sldMk cId="2014668386" sldId="333"/>
            <ac:picMk id="2" creationId="{F48DB78B-3368-40C2-9681-A26E7E77E151}"/>
          </ac:picMkLst>
        </pc:picChg>
      </pc:sldChg>
      <pc:sldChg chg="addSp modSp">
        <pc:chgData name="Mrs Finlayson" userId="S::gw12finlaysonsian@glow.sch.uk::b902bd10-e865-441c-a64f-25f211b3feba" providerId="AD" clId="Web-{80C99258-6FF6-8CB6-95B7-595FADB73B96}" dt="2021-09-13T08:54:49.264" v="493"/>
        <pc:sldMkLst>
          <pc:docMk/>
          <pc:sldMk cId="3489976731" sldId="334"/>
        </pc:sldMkLst>
        <pc:spChg chg="mod">
          <ac:chgData name="Mrs Finlayson" userId="S::gw12finlaysonsian@glow.sch.uk::b902bd10-e865-441c-a64f-25f211b3feba" providerId="AD" clId="Web-{80C99258-6FF6-8CB6-95B7-595FADB73B96}" dt="2021-09-13T08:54:04.324" v="474" actId="20577"/>
          <ac:spMkLst>
            <pc:docMk/>
            <pc:sldMk cId="3489976731" sldId="334"/>
            <ac:spMk id="2" creationId="{F86407CB-0622-471D-AD71-211D97581628}"/>
          </ac:spMkLst>
        </pc:spChg>
        <pc:picChg chg="add">
          <ac:chgData name="Mrs Finlayson" userId="S::gw12finlaysonsian@glow.sch.uk::b902bd10-e865-441c-a64f-25f211b3feba" providerId="AD" clId="Web-{80C99258-6FF6-8CB6-95B7-595FADB73B96}" dt="2021-09-13T08:54:49.264" v="493"/>
          <ac:picMkLst>
            <pc:docMk/>
            <pc:sldMk cId="3489976731" sldId="334"/>
            <ac:picMk id="3" creationId="{09955A93-6A02-4C05-BA66-B8BE4EB23CDA}"/>
          </ac:picMkLst>
        </pc:picChg>
        <pc:picChg chg="mod">
          <ac:chgData name="Mrs Finlayson" userId="S::gw12finlaysonsian@glow.sch.uk::b902bd10-e865-441c-a64f-25f211b3feba" providerId="AD" clId="Web-{80C99258-6FF6-8CB6-95B7-595FADB73B96}" dt="2021-09-13T08:53:49.620" v="471" actId="1076"/>
          <ac:picMkLst>
            <pc:docMk/>
            <pc:sldMk cId="3489976731" sldId="334"/>
            <ac:picMk id="2050" creationId="{4994B262-11A3-488F-8428-F2B05DBD950D}"/>
          </ac:picMkLst>
        </pc:picChg>
      </pc:sldChg>
      <pc:sldChg chg="addSp modSp">
        <pc:chgData name="Mrs Finlayson" userId="S::gw12finlaysonsian@glow.sch.uk::b902bd10-e865-441c-a64f-25f211b3feba" providerId="AD" clId="Web-{80C99258-6FF6-8CB6-95B7-595FADB73B96}" dt="2021-09-13T08:56:10.159" v="522" actId="20577"/>
        <pc:sldMkLst>
          <pc:docMk/>
          <pc:sldMk cId="630966700" sldId="335"/>
        </pc:sldMkLst>
        <pc:spChg chg="mod">
          <ac:chgData name="Mrs Finlayson" userId="S::gw12finlaysonsian@glow.sch.uk::b902bd10-e865-441c-a64f-25f211b3feba" providerId="AD" clId="Web-{80C99258-6FF6-8CB6-95B7-595FADB73B96}" dt="2021-09-13T08:56:10.159" v="522" actId="20577"/>
          <ac:spMkLst>
            <pc:docMk/>
            <pc:sldMk cId="630966700" sldId="335"/>
            <ac:spMk id="2" creationId="{D67D3FE3-BEBA-4D10-80BD-4C8F33BE3661}"/>
          </ac:spMkLst>
        </pc:spChg>
        <pc:picChg chg="add">
          <ac:chgData name="Mrs Finlayson" userId="S::gw12finlaysonsian@glow.sch.uk::b902bd10-e865-441c-a64f-25f211b3feba" providerId="AD" clId="Web-{80C99258-6FF6-8CB6-95B7-595FADB73B96}" dt="2021-09-13T08:54:52.202" v="495"/>
          <ac:picMkLst>
            <pc:docMk/>
            <pc:sldMk cId="630966700" sldId="335"/>
            <ac:picMk id="3" creationId="{E1EE6C29-0BD5-469F-B111-42871718562A}"/>
          </ac:picMkLst>
        </pc:picChg>
      </pc:sldChg>
      <pc:sldChg chg="addSp delSp modSp">
        <pc:chgData name="Mrs Finlayson" userId="S::gw12finlaysonsian@glow.sch.uk::b902bd10-e865-441c-a64f-25f211b3feba" providerId="AD" clId="Web-{80C99258-6FF6-8CB6-95B7-595FADB73B96}" dt="2021-09-13T08:56:05.003" v="521" actId="20577"/>
        <pc:sldMkLst>
          <pc:docMk/>
          <pc:sldMk cId="2523766976" sldId="337"/>
        </pc:sldMkLst>
        <pc:spChg chg="mod">
          <ac:chgData name="Mrs Finlayson" userId="S::gw12finlaysonsian@glow.sch.uk::b902bd10-e865-441c-a64f-25f211b3feba" providerId="AD" clId="Web-{80C99258-6FF6-8CB6-95B7-595FADB73B96}" dt="2021-09-13T08:56:05.003" v="521" actId="20577"/>
          <ac:spMkLst>
            <pc:docMk/>
            <pc:sldMk cId="2523766976" sldId="337"/>
            <ac:spMk id="3" creationId="{05A35889-256A-463C-856B-B7929CFBA780}"/>
          </ac:spMkLst>
        </pc:spChg>
        <pc:spChg chg="add del">
          <ac:chgData name="Mrs Finlayson" userId="S::gw12finlaysonsian@glow.sch.uk::b902bd10-e865-441c-a64f-25f211b3feba" providerId="AD" clId="Web-{80C99258-6FF6-8CB6-95B7-595FADB73B96}" dt="2021-09-13T08:55:09.203" v="499"/>
          <ac:spMkLst>
            <pc:docMk/>
            <pc:sldMk cId="2523766976" sldId="337"/>
            <ac:spMk id="75" creationId="{79AFCB35-9C04-4524-A0B1-57FF6865D013}"/>
          </ac:spMkLst>
        </pc:spChg>
        <pc:spChg chg="add del">
          <ac:chgData name="Mrs Finlayson" userId="S::gw12finlaysonsian@glow.sch.uk::b902bd10-e865-441c-a64f-25f211b3feba" providerId="AD" clId="Web-{80C99258-6FF6-8CB6-95B7-595FADB73B96}" dt="2021-09-13T08:55:09.203" v="499"/>
          <ac:spMkLst>
            <pc:docMk/>
            <pc:sldMk cId="2523766976" sldId="337"/>
            <ac:spMk id="83" creationId="{B85A4DB3-61AA-49A1-85A9-B3397CD519AB}"/>
          </ac:spMkLst>
        </pc:spChg>
        <pc:spChg chg="add del">
          <ac:chgData name="Mrs Finlayson" userId="S::gw12finlaysonsian@glow.sch.uk::b902bd10-e865-441c-a64f-25f211b3feba" providerId="AD" clId="Web-{80C99258-6FF6-8CB6-95B7-595FADB73B96}" dt="2021-09-13T08:55:09.187" v="498"/>
          <ac:spMkLst>
            <pc:docMk/>
            <pc:sldMk cId="2523766976" sldId="337"/>
            <ac:spMk id="141" creationId="{6A84B152-3496-4C52-AF08-97AFFC09DD2C}"/>
          </ac:spMkLst>
        </pc:spChg>
        <pc:spChg chg="add del">
          <ac:chgData name="Mrs Finlayson" userId="S::gw12finlaysonsian@glow.sch.uk::b902bd10-e865-441c-a64f-25f211b3feba" providerId="AD" clId="Web-{80C99258-6FF6-8CB6-95B7-595FADB73B96}" dt="2021-09-13T08:55:09.187" v="498"/>
          <ac:spMkLst>
            <pc:docMk/>
            <pc:sldMk cId="2523766976" sldId="337"/>
            <ac:spMk id="143" creationId="{6B2ADB95-0FA3-4BD7-A8AC-89D014A83E5B}"/>
          </ac:spMkLst>
        </pc:spChg>
        <pc:spChg chg="add del">
          <ac:chgData name="Mrs Finlayson" userId="S::gw12finlaysonsian@glow.sch.uk::b902bd10-e865-441c-a64f-25f211b3feba" providerId="AD" clId="Web-{80C99258-6FF6-8CB6-95B7-595FADB73B96}" dt="2021-09-13T08:55:09.187" v="498"/>
          <ac:spMkLst>
            <pc:docMk/>
            <pc:sldMk cId="2523766976" sldId="337"/>
            <ac:spMk id="145" creationId="{C924DBCE-E731-4B22-8181-A39C1D86276C}"/>
          </ac:spMkLst>
        </pc:spChg>
        <pc:spChg chg="add del">
          <ac:chgData name="Mrs Finlayson" userId="S::gw12finlaysonsian@glow.sch.uk::b902bd10-e865-441c-a64f-25f211b3feba" providerId="AD" clId="Web-{80C99258-6FF6-8CB6-95B7-595FADB73B96}" dt="2021-09-13T08:55:09.187" v="498"/>
          <ac:spMkLst>
            <pc:docMk/>
            <pc:sldMk cId="2523766976" sldId="337"/>
            <ac:spMk id="147" creationId="{4CBF9756-6AC8-4C65-84DF-56FBFFA1D873}"/>
          </ac:spMkLst>
        </pc:spChg>
        <pc:spChg chg="add del">
          <ac:chgData name="Mrs Finlayson" userId="S::gw12finlaysonsian@glow.sch.uk::b902bd10-e865-441c-a64f-25f211b3feba" providerId="AD" clId="Web-{80C99258-6FF6-8CB6-95B7-595FADB73B96}" dt="2021-09-13T08:55:09.187" v="498"/>
          <ac:spMkLst>
            <pc:docMk/>
            <pc:sldMk cId="2523766976" sldId="337"/>
            <ac:spMk id="149" creationId="{2D385988-EAAF-4C27-AF8A-2BFBECAF3D4F}"/>
          </ac:spMkLst>
        </pc:spChg>
        <pc:spChg chg="add del">
          <ac:chgData name="Mrs Finlayson" userId="S::gw12finlaysonsian@glow.sch.uk::b902bd10-e865-441c-a64f-25f211b3feba" providerId="AD" clId="Web-{80C99258-6FF6-8CB6-95B7-595FADB73B96}" dt="2021-09-13T08:55:09.187" v="498"/>
          <ac:spMkLst>
            <pc:docMk/>
            <pc:sldMk cId="2523766976" sldId="337"/>
            <ac:spMk id="153" creationId="{B621D332-7329-4994-8836-C429A51B7549}"/>
          </ac:spMkLst>
        </pc:spChg>
        <pc:spChg chg="add del">
          <ac:chgData name="Mrs Finlayson" userId="S::gw12finlaysonsian@glow.sch.uk::b902bd10-e865-441c-a64f-25f211b3feba" providerId="AD" clId="Web-{80C99258-6FF6-8CB6-95B7-595FADB73B96}" dt="2021-09-13T08:55:09.187" v="498"/>
          <ac:spMkLst>
            <pc:docMk/>
            <pc:sldMk cId="2523766976" sldId="337"/>
            <ac:spMk id="155" creationId="{2D20F754-35A9-4508-BE3C-C59996D1437B}"/>
          </ac:spMkLst>
        </pc:spChg>
        <pc:spChg chg="add del">
          <ac:chgData name="Mrs Finlayson" userId="S::gw12finlaysonsian@glow.sch.uk::b902bd10-e865-441c-a64f-25f211b3feba" providerId="AD" clId="Web-{80C99258-6FF6-8CB6-95B7-595FADB73B96}" dt="2021-09-13T08:55:09.203" v="499"/>
          <ac:spMkLst>
            <pc:docMk/>
            <pc:sldMk cId="2523766976" sldId="337"/>
            <ac:spMk id="5124" creationId="{5A0118C5-4F8D-4CF4-BADD-53FEACC6C42A}"/>
          </ac:spMkLst>
        </pc:spChg>
        <pc:spChg chg="add del">
          <ac:chgData name="Mrs Finlayson" userId="S::gw12finlaysonsian@glow.sch.uk::b902bd10-e865-441c-a64f-25f211b3feba" providerId="AD" clId="Web-{80C99258-6FF6-8CB6-95B7-595FADB73B96}" dt="2021-09-13T08:55:09.203" v="499"/>
          <ac:spMkLst>
            <pc:docMk/>
            <pc:sldMk cId="2523766976" sldId="337"/>
            <ac:spMk id="5125" creationId="{F98F79A4-A6C7-4101-B1E9-27E05CB7CFA0}"/>
          </ac:spMkLst>
        </pc:spChg>
        <pc:spChg chg="add del">
          <ac:chgData name="Mrs Finlayson" userId="S::gw12finlaysonsian@glow.sch.uk::b902bd10-e865-441c-a64f-25f211b3feba" providerId="AD" clId="Web-{80C99258-6FF6-8CB6-95B7-595FADB73B96}" dt="2021-09-13T08:55:09.203" v="499"/>
          <ac:spMkLst>
            <pc:docMk/>
            <pc:sldMk cId="2523766976" sldId="337"/>
            <ac:spMk id="5126" creationId="{D11AD2AD-0BA0-4DD3-8EEA-84686A0E718C}"/>
          </ac:spMkLst>
        </pc:spChg>
        <pc:spChg chg="add del">
          <ac:chgData name="Mrs Finlayson" userId="S::gw12finlaysonsian@glow.sch.uk::b902bd10-e865-441c-a64f-25f211b3feba" providerId="AD" clId="Web-{80C99258-6FF6-8CB6-95B7-595FADB73B96}" dt="2021-09-13T08:55:09.203" v="499"/>
          <ac:spMkLst>
            <pc:docMk/>
            <pc:sldMk cId="2523766976" sldId="337"/>
            <ac:spMk id="5127" creationId="{83C8019B-3985-409B-9B87-494B974EE9A2}"/>
          </ac:spMkLst>
        </pc:spChg>
        <pc:spChg chg="add del">
          <ac:chgData name="Mrs Finlayson" userId="S::gw12finlaysonsian@glow.sch.uk::b902bd10-e865-441c-a64f-25f211b3feba" providerId="AD" clId="Web-{80C99258-6FF6-8CB6-95B7-595FADB73B96}" dt="2021-09-13T08:55:09.203" v="499"/>
          <ac:spMkLst>
            <pc:docMk/>
            <pc:sldMk cId="2523766976" sldId="337"/>
            <ac:spMk id="5128" creationId="{9E5C5460-229E-46C8-A712-CC317985420F}"/>
          </ac:spMkLst>
        </pc:spChg>
        <pc:spChg chg="add">
          <ac:chgData name="Mrs Finlayson" userId="S::gw12finlaysonsian@glow.sch.uk::b902bd10-e865-441c-a64f-25f211b3feba" providerId="AD" clId="Web-{80C99258-6FF6-8CB6-95B7-595FADB73B96}" dt="2021-09-13T08:55:09.203" v="499"/>
          <ac:spMkLst>
            <pc:docMk/>
            <pc:sldMk cId="2523766976" sldId="337"/>
            <ac:spMk id="5130" creationId="{4F7EBAE4-9945-4473-9E34-B2C66EA0F03D}"/>
          </ac:spMkLst>
        </pc:spChg>
        <pc:spChg chg="add">
          <ac:chgData name="Mrs Finlayson" userId="S::gw12finlaysonsian@glow.sch.uk::b902bd10-e865-441c-a64f-25f211b3feba" providerId="AD" clId="Web-{80C99258-6FF6-8CB6-95B7-595FADB73B96}" dt="2021-09-13T08:55:09.203" v="499"/>
          <ac:spMkLst>
            <pc:docMk/>
            <pc:sldMk cId="2523766976" sldId="337"/>
            <ac:spMk id="5131" creationId="{70BEB1E7-2F88-40BC-B73D-42E5B6F80BFC}"/>
          </ac:spMkLst>
        </pc:spChg>
        <pc:spChg chg="add">
          <ac:chgData name="Mrs Finlayson" userId="S::gw12finlaysonsian@glow.sch.uk::b902bd10-e865-441c-a64f-25f211b3feba" providerId="AD" clId="Web-{80C99258-6FF6-8CB6-95B7-595FADB73B96}" dt="2021-09-13T08:55:09.203" v="499"/>
          <ac:spMkLst>
            <pc:docMk/>
            <pc:sldMk cId="2523766976" sldId="337"/>
            <ac:spMk id="5132" creationId="{A7B99495-F43F-4D80-A44F-2CB4764EB90B}"/>
          </ac:spMkLst>
        </pc:spChg>
        <pc:grpChg chg="add del">
          <ac:chgData name="Mrs Finlayson" userId="S::gw12finlaysonsian@glow.sch.uk::b902bd10-e865-441c-a64f-25f211b3feba" providerId="AD" clId="Web-{80C99258-6FF6-8CB6-95B7-595FADB73B96}" dt="2021-09-13T08:55:09.203" v="499"/>
          <ac:grpSpMkLst>
            <pc:docMk/>
            <pc:sldMk cId="2523766976" sldId="337"/>
            <ac:grpSpMk id="85" creationId="{0C156BF8-7FF7-440F-BE2B-417DFFE8BFA5}"/>
          </ac:grpSpMkLst>
        </pc:grpChg>
        <pc:picChg chg="add">
          <ac:chgData name="Mrs Finlayson" userId="S::gw12finlaysonsian@glow.sch.uk::b902bd10-e865-441c-a64f-25f211b3feba" providerId="AD" clId="Web-{80C99258-6FF6-8CB6-95B7-595FADB73B96}" dt="2021-09-13T08:55:29.907" v="509"/>
          <ac:picMkLst>
            <pc:docMk/>
            <pc:sldMk cId="2523766976" sldId="337"/>
            <ac:picMk id="2" creationId="{89B54234-DB62-4A68-A895-F3CDD9D4B00E}"/>
          </ac:picMkLst>
        </pc:picChg>
        <pc:picChg chg="mod">
          <ac:chgData name="Mrs Finlayson" userId="S::gw12finlaysonsian@glow.sch.uk::b902bd10-e865-441c-a64f-25f211b3feba" providerId="AD" clId="Web-{80C99258-6FF6-8CB6-95B7-595FADB73B96}" dt="2021-09-13T08:55:09.203" v="499"/>
          <ac:picMkLst>
            <pc:docMk/>
            <pc:sldMk cId="2523766976" sldId="337"/>
            <ac:picMk id="5122" creationId="{77DD4D41-D731-46B6-BDCD-436111041E5B}"/>
          </ac:picMkLst>
        </pc:picChg>
        <pc:cxnChg chg="add del">
          <ac:chgData name="Mrs Finlayson" userId="S::gw12finlaysonsian@glow.sch.uk::b902bd10-e865-441c-a64f-25f211b3feba" providerId="AD" clId="Web-{80C99258-6FF6-8CB6-95B7-595FADB73B96}" dt="2021-09-13T08:55:09.187" v="498"/>
          <ac:cxnSpMkLst>
            <pc:docMk/>
            <pc:sldMk cId="2523766976" sldId="337"/>
            <ac:cxnSpMk id="151" creationId="{43621FD4-D14D-45D5-9A57-9A2DE5EA59C0}"/>
          </ac:cxnSpMkLst>
        </pc:cxnChg>
      </pc:sldChg>
      <pc:sldChg chg="addSp modSp">
        <pc:chgData name="Mrs Finlayson" userId="S::gw12finlaysonsian@glow.sch.uk::b902bd10-e865-441c-a64f-25f211b3feba" providerId="AD" clId="Web-{80C99258-6FF6-8CB6-95B7-595FADB73B96}" dt="2021-09-13T08:58:48.808" v="558" actId="14100"/>
        <pc:sldMkLst>
          <pc:docMk/>
          <pc:sldMk cId="545400977" sldId="350"/>
        </pc:sldMkLst>
        <pc:spChg chg="mod">
          <ac:chgData name="Mrs Finlayson" userId="S::gw12finlaysonsian@glow.sch.uk::b902bd10-e865-441c-a64f-25f211b3feba" providerId="AD" clId="Web-{80C99258-6FF6-8CB6-95B7-595FADB73B96}" dt="2021-09-13T08:58:01.212" v="540" actId="20577"/>
          <ac:spMkLst>
            <pc:docMk/>
            <pc:sldMk cId="545400977" sldId="350"/>
            <ac:spMk id="5" creationId="{29A28945-7BD9-4B00-909D-BD9B4356D144}"/>
          </ac:spMkLst>
        </pc:spChg>
        <pc:picChg chg="add mod">
          <ac:chgData name="Mrs Finlayson" userId="S::gw12finlaysonsian@glow.sch.uk::b902bd10-e865-441c-a64f-25f211b3feba" providerId="AD" clId="Web-{80C99258-6FF6-8CB6-95B7-595FADB73B96}" dt="2021-09-13T08:58:48.808" v="558" actId="14100"/>
          <ac:picMkLst>
            <pc:docMk/>
            <pc:sldMk cId="545400977" sldId="350"/>
            <ac:picMk id="2" creationId="{08C8BF48-7C30-483D-8112-B2B84DFD38AF}"/>
          </ac:picMkLst>
        </pc:picChg>
      </pc:sldChg>
      <pc:sldChg chg="addSp modSp">
        <pc:chgData name="Mrs Finlayson" userId="S::gw12finlaysonsian@glow.sch.uk::b902bd10-e865-441c-a64f-25f211b3feba" providerId="AD" clId="Web-{80C99258-6FF6-8CB6-95B7-595FADB73B96}" dt="2021-09-13T08:58:28.948" v="548"/>
        <pc:sldMkLst>
          <pc:docMk/>
          <pc:sldMk cId="2768355230" sldId="351"/>
        </pc:sldMkLst>
        <pc:picChg chg="add">
          <ac:chgData name="Mrs Finlayson" userId="S::gw12finlaysonsian@glow.sch.uk::b902bd10-e865-441c-a64f-25f211b3feba" providerId="AD" clId="Web-{80C99258-6FF6-8CB6-95B7-595FADB73B96}" dt="2021-09-13T08:58:28.948" v="548"/>
          <ac:picMkLst>
            <pc:docMk/>
            <pc:sldMk cId="2768355230" sldId="351"/>
            <ac:picMk id="2" creationId="{6F3B7C77-7A07-48F8-A18F-E2FE4308BF79}"/>
          </ac:picMkLst>
        </pc:picChg>
        <pc:picChg chg="mod">
          <ac:chgData name="Mrs Finlayson" userId="S::gw12finlaysonsian@glow.sch.uk::b902bd10-e865-441c-a64f-25f211b3feba" providerId="AD" clId="Web-{80C99258-6FF6-8CB6-95B7-595FADB73B96}" dt="2021-09-13T08:57:11.459" v="531" actId="14100"/>
          <ac:picMkLst>
            <pc:docMk/>
            <pc:sldMk cId="2768355230" sldId="351"/>
            <ac:picMk id="5" creationId="{0CAF3296-2004-4004-9AFE-B90FD4693FD7}"/>
          </ac:picMkLst>
        </pc:picChg>
      </pc:sldChg>
      <pc:sldChg chg="addSp modSp">
        <pc:chgData name="Mrs Finlayson" userId="S::gw12finlaysonsian@glow.sch.uk::b902bd10-e865-441c-a64f-25f211b3feba" providerId="AD" clId="Web-{80C99258-6FF6-8CB6-95B7-595FADB73B96}" dt="2021-09-13T08:58:39.776" v="554" actId="1076"/>
        <pc:sldMkLst>
          <pc:docMk/>
          <pc:sldMk cId="1701411873" sldId="356"/>
        </pc:sldMkLst>
        <pc:picChg chg="add mod">
          <ac:chgData name="Mrs Finlayson" userId="S::gw12finlaysonsian@glow.sch.uk::b902bd10-e865-441c-a64f-25f211b3feba" providerId="AD" clId="Web-{80C99258-6FF6-8CB6-95B7-595FADB73B96}" dt="2021-09-13T08:58:39.776" v="554" actId="1076"/>
          <ac:picMkLst>
            <pc:docMk/>
            <pc:sldMk cId="1701411873" sldId="356"/>
            <ac:picMk id="2" creationId="{921E8ADF-67D0-4293-820F-E7ED6A576FF7}"/>
          </ac:picMkLst>
        </pc:picChg>
      </pc:sldChg>
      <pc:sldChg chg="addSp modSp">
        <pc:chgData name="Mrs Finlayson" userId="S::gw12finlaysonsian@glow.sch.uk::b902bd10-e865-441c-a64f-25f211b3feba" providerId="AD" clId="Web-{80C99258-6FF6-8CB6-95B7-595FADB73B96}" dt="2021-09-13T08:58:43.964" v="556" actId="1076"/>
        <pc:sldMkLst>
          <pc:docMk/>
          <pc:sldMk cId="1258619397" sldId="357"/>
        </pc:sldMkLst>
        <pc:picChg chg="add mod">
          <ac:chgData name="Mrs Finlayson" userId="S::gw12finlaysonsian@glow.sch.uk::b902bd10-e865-441c-a64f-25f211b3feba" providerId="AD" clId="Web-{80C99258-6FF6-8CB6-95B7-595FADB73B96}" dt="2021-09-13T08:58:43.964" v="556" actId="1076"/>
          <ac:picMkLst>
            <pc:docMk/>
            <pc:sldMk cId="1258619397" sldId="357"/>
            <ac:picMk id="2" creationId="{A4864B27-A8EB-4E89-9E78-38711579BCC6}"/>
          </ac:picMkLst>
        </pc:picChg>
        <pc:picChg chg="mod">
          <ac:chgData name="Mrs Finlayson" userId="S::gw12finlaysonsian@glow.sch.uk::b902bd10-e865-441c-a64f-25f211b3feba" providerId="AD" clId="Web-{80C99258-6FF6-8CB6-95B7-595FADB73B96}" dt="2021-09-13T08:57:47.680" v="537" actId="14100"/>
          <ac:picMkLst>
            <pc:docMk/>
            <pc:sldMk cId="1258619397" sldId="357"/>
            <ac:picMk id="3" creationId="{C6BF8B8B-E671-4AB0-969A-4A5D7B6DE86C}"/>
          </ac:picMkLst>
        </pc:picChg>
      </pc:sldChg>
      <pc:sldChg chg="addSp">
        <pc:chgData name="Mrs Finlayson" userId="S::gw12finlaysonsian@glow.sch.uk::b902bd10-e865-441c-a64f-25f211b3feba" providerId="AD" clId="Web-{80C99258-6FF6-8CB6-95B7-595FADB73B96}" dt="2021-09-13T09:07:41.602" v="696"/>
        <pc:sldMkLst>
          <pc:docMk/>
          <pc:sldMk cId="2836998799" sldId="358"/>
        </pc:sldMkLst>
        <pc:picChg chg="add">
          <ac:chgData name="Mrs Finlayson" userId="S::gw12finlaysonsian@glow.sch.uk::b902bd10-e865-441c-a64f-25f211b3feba" providerId="AD" clId="Web-{80C99258-6FF6-8CB6-95B7-595FADB73B96}" dt="2021-09-13T09:07:41.602" v="696"/>
          <ac:picMkLst>
            <pc:docMk/>
            <pc:sldMk cId="2836998799" sldId="358"/>
            <ac:picMk id="2" creationId="{E3C2C4E8-467A-490C-886E-D31E1C040031}"/>
          </ac:picMkLst>
        </pc:picChg>
      </pc:sldChg>
      <pc:sldChg chg="addSp modSp">
        <pc:chgData name="Mrs Finlayson" userId="S::gw12finlaysonsian@glow.sch.uk::b902bd10-e865-441c-a64f-25f211b3feba" providerId="AD" clId="Web-{80C99258-6FF6-8CB6-95B7-595FADB73B96}" dt="2021-09-13T08:58:33.714" v="550" actId="1076"/>
        <pc:sldMkLst>
          <pc:docMk/>
          <pc:sldMk cId="1865624342" sldId="359"/>
        </pc:sldMkLst>
        <pc:spChg chg="mod">
          <ac:chgData name="Mrs Finlayson" userId="S::gw12finlaysonsian@glow.sch.uk::b902bd10-e865-441c-a64f-25f211b3feba" providerId="AD" clId="Web-{80C99258-6FF6-8CB6-95B7-595FADB73B96}" dt="2021-09-13T08:57:28.351" v="536" actId="20577"/>
          <ac:spMkLst>
            <pc:docMk/>
            <pc:sldMk cId="1865624342" sldId="359"/>
            <ac:spMk id="2" creationId="{49EF975C-E389-4E72-BC30-46AE35C9B0D6}"/>
          </ac:spMkLst>
        </pc:spChg>
        <pc:picChg chg="add mod">
          <ac:chgData name="Mrs Finlayson" userId="S::gw12finlaysonsian@glow.sch.uk::b902bd10-e865-441c-a64f-25f211b3feba" providerId="AD" clId="Web-{80C99258-6FF6-8CB6-95B7-595FADB73B96}" dt="2021-09-13T08:58:33.714" v="550" actId="1076"/>
          <ac:picMkLst>
            <pc:docMk/>
            <pc:sldMk cId="1865624342" sldId="359"/>
            <ac:picMk id="3" creationId="{F1CA7B71-D570-4BDC-A940-AF456880C41B}"/>
          </ac:picMkLst>
        </pc:picChg>
      </pc:sldChg>
      <pc:sldChg chg="addSp modSp">
        <pc:chgData name="Mrs Finlayson" userId="S::gw12finlaysonsian@glow.sch.uk::b902bd10-e865-441c-a64f-25f211b3feba" providerId="AD" clId="Web-{80C99258-6FF6-8CB6-95B7-595FADB73B96}" dt="2021-09-13T09:01:27.676" v="602" actId="20577"/>
        <pc:sldMkLst>
          <pc:docMk/>
          <pc:sldMk cId="4230003439" sldId="360"/>
        </pc:sldMkLst>
        <pc:spChg chg="mod">
          <ac:chgData name="Mrs Finlayson" userId="S::gw12finlaysonsian@glow.sch.uk::b902bd10-e865-441c-a64f-25f211b3feba" providerId="AD" clId="Web-{80C99258-6FF6-8CB6-95B7-595FADB73B96}" dt="2021-09-13T09:01:27.676" v="602" actId="20577"/>
          <ac:spMkLst>
            <pc:docMk/>
            <pc:sldMk cId="4230003439" sldId="360"/>
            <ac:spMk id="3" creationId="{4A09A799-439B-4810-A21F-F1BB07E5F7C4}"/>
          </ac:spMkLst>
        </pc:spChg>
        <pc:picChg chg="add mod">
          <ac:chgData name="Mrs Finlayson" userId="S::gw12finlaysonsian@glow.sch.uk::b902bd10-e865-441c-a64f-25f211b3feba" providerId="AD" clId="Web-{80C99258-6FF6-8CB6-95B7-595FADB73B96}" dt="2021-09-13T09:01:24.488" v="599" actId="1076"/>
          <ac:picMkLst>
            <pc:docMk/>
            <pc:sldMk cId="4230003439" sldId="360"/>
            <ac:picMk id="4" creationId="{FFADD2F1-7409-4ACC-B303-346700351430}"/>
          </ac:picMkLst>
        </pc:picChg>
      </pc:sldChg>
      <pc:sldChg chg="addSp delSp modSp">
        <pc:chgData name="Mrs Finlayson" userId="S::gw12finlaysonsian@glow.sch.uk::b902bd10-e865-441c-a64f-25f211b3feba" providerId="AD" clId="Web-{80C99258-6FF6-8CB6-95B7-595FADB73B96}" dt="2021-09-13T09:00:19.500" v="589"/>
        <pc:sldMkLst>
          <pc:docMk/>
          <pc:sldMk cId="840608475" sldId="361"/>
        </pc:sldMkLst>
        <pc:spChg chg="mod">
          <ac:chgData name="Mrs Finlayson" userId="S::gw12finlaysonsian@glow.sch.uk::b902bd10-e865-441c-a64f-25f211b3feba" providerId="AD" clId="Web-{80C99258-6FF6-8CB6-95B7-595FADB73B96}" dt="2021-09-13T09:00:15.578" v="588" actId="20577"/>
          <ac:spMkLst>
            <pc:docMk/>
            <pc:sldMk cId="840608475" sldId="361"/>
            <ac:spMk id="2" creationId="{25A60ABB-7FE2-4964-B2C0-25C6BCF38A4D}"/>
          </ac:spMkLst>
        </pc:spChg>
        <pc:spChg chg="del">
          <ac:chgData name="Mrs Finlayson" userId="S::gw12finlaysonsian@glow.sch.uk::b902bd10-e865-441c-a64f-25f211b3feba" providerId="AD" clId="Web-{80C99258-6FF6-8CB6-95B7-595FADB73B96}" dt="2021-09-13T08:59:39.217" v="571"/>
          <ac:spMkLst>
            <pc:docMk/>
            <pc:sldMk cId="840608475" sldId="361"/>
            <ac:spMk id="71" creationId="{D2B783EE-0239-4717-BBEA-8C9EAC61C824}"/>
          </ac:spMkLst>
        </pc:spChg>
        <pc:spChg chg="del">
          <ac:chgData name="Mrs Finlayson" userId="S::gw12finlaysonsian@glow.sch.uk::b902bd10-e865-441c-a64f-25f211b3feba" providerId="AD" clId="Web-{80C99258-6FF6-8CB6-95B7-595FADB73B96}" dt="2021-09-13T08:59:39.217" v="571"/>
          <ac:spMkLst>
            <pc:docMk/>
            <pc:sldMk cId="840608475" sldId="361"/>
            <ac:spMk id="73" creationId="{A7B99495-F43F-4D80-A44F-2CB4764EB90B}"/>
          </ac:spMkLst>
        </pc:spChg>
        <pc:spChg chg="del">
          <ac:chgData name="Mrs Finlayson" userId="S::gw12finlaysonsian@glow.sch.uk::b902bd10-e865-441c-a64f-25f211b3feba" providerId="AD" clId="Web-{80C99258-6FF6-8CB6-95B7-595FADB73B96}" dt="2021-09-13T08:59:39.217" v="571"/>
          <ac:spMkLst>
            <pc:docMk/>
            <pc:sldMk cId="840608475" sldId="361"/>
            <ac:spMk id="75" creationId="{70BEB1E7-2F88-40BC-B73D-42E5B6F80BFC}"/>
          </ac:spMkLst>
        </pc:spChg>
        <pc:spChg chg="add">
          <ac:chgData name="Mrs Finlayson" userId="S::gw12finlaysonsian@glow.sch.uk::b902bd10-e865-441c-a64f-25f211b3feba" providerId="AD" clId="Web-{80C99258-6FF6-8CB6-95B7-595FADB73B96}" dt="2021-09-13T08:59:39.217" v="571"/>
          <ac:spMkLst>
            <pc:docMk/>
            <pc:sldMk cId="840608475" sldId="361"/>
            <ac:spMk id="135" creationId="{99F1FFA9-D672-408C-9220-ADEEC6ABDD09}"/>
          </ac:spMkLst>
        </pc:spChg>
        <pc:picChg chg="mod">
          <ac:chgData name="Mrs Finlayson" userId="S::gw12finlaysonsian@glow.sch.uk::b902bd10-e865-441c-a64f-25f211b3feba" providerId="AD" clId="Web-{80C99258-6FF6-8CB6-95B7-595FADB73B96}" dt="2021-09-13T08:59:39.217" v="571"/>
          <ac:picMkLst>
            <pc:docMk/>
            <pc:sldMk cId="840608475" sldId="361"/>
            <ac:picMk id="3" creationId="{71C707A5-7594-4075-8451-E0F8C28ED476}"/>
          </ac:picMkLst>
        </pc:picChg>
        <pc:picChg chg="add">
          <ac:chgData name="Mrs Finlayson" userId="S::gw12finlaysonsian@glow.sch.uk::b902bd10-e865-441c-a64f-25f211b3feba" providerId="AD" clId="Web-{80C99258-6FF6-8CB6-95B7-595FADB73B96}" dt="2021-09-13T09:00:19.500" v="589"/>
          <ac:picMkLst>
            <pc:docMk/>
            <pc:sldMk cId="840608475" sldId="361"/>
            <ac:picMk id="4" creationId="{AD4372AC-6078-490F-B169-1491B07011CE}"/>
          </ac:picMkLst>
        </pc:picChg>
        <pc:picChg chg="mod">
          <ac:chgData name="Mrs Finlayson" userId="S::gw12finlaysonsian@glow.sch.uk::b902bd10-e865-441c-a64f-25f211b3feba" providerId="AD" clId="Web-{80C99258-6FF6-8CB6-95B7-595FADB73B96}" dt="2021-09-13T08:59:39.217" v="571"/>
          <ac:picMkLst>
            <pc:docMk/>
            <pc:sldMk cId="840608475" sldId="361"/>
            <ac:picMk id="11266" creationId="{6E7A1DD8-91A5-4B1E-8030-7231D5D8809F}"/>
          </ac:picMkLst>
        </pc:picChg>
      </pc:sldChg>
      <pc:sldChg chg="addSp">
        <pc:chgData name="Mrs Finlayson" userId="S::gw12finlaysonsian@glow.sch.uk::b902bd10-e865-441c-a64f-25f211b3feba" providerId="AD" clId="Web-{80C99258-6FF6-8CB6-95B7-595FADB73B96}" dt="2021-09-13T08:58:08.650" v="541"/>
        <pc:sldMkLst>
          <pc:docMk/>
          <pc:sldMk cId="3871193274" sldId="363"/>
        </pc:sldMkLst>
        <pc:picChg chg="add">
          <ac:chgData name="Mrs Finlayson" userId="S::gw12finlaysonsian@glow.sch.uk::b902bd10-e865-441c-a64f-25f211b3feba" providerId="AD" clId="Web-{80C99258-6FF6-8CB6-95B7-595FADB73B96}" dt="2021-09-13T08:58:08.650" v="541"/>
          <ac:picMkLst>
            <pc:docMk/>
            <pc:sldMk cId="3871193274" sldId="363"/>
            <ac:picMk id="2" creationId="{2EF4F2F8-9748-4B06-A749-48390FC04314}"/>
          </ac:picMkLst>
        </pc:picChg>
      </pc:sldChg>
      <pc:sldChg chg="addSp modSp">
        <pc:chgData name="Mrs Finlayson" userId="S::gw12finlaysonsian@glow.sch.uk::b902bd10-e865-441c-a64f-25f211b3feba" providerId="AD" clId="Web-{80C99258-6FF6-8CB6-95B7-595FADB73B96}" dt="2021-09-13T08:58:13.306" v="543" actId="1076"/>
        <pc:sldMkLst>
          <pc:docMk/>
          <pc:sldMk cId="2935062582" sldId="364"/>
        </pc:sldMkLst>
        <pc:picChg chg="add mod">
          <ac:chgData name="Mrs Finlayson" userId="S::gw12finlaysonsian@glow.sch.uk::b902bd10-e865-441c-a64f-25f211b3feba" providerId="AD" clId="Web-{80C99258-6FF6-8CB6-95B7-595FADB73B96}" dt="2021-09-13T08:58:13.306" v="543" actId="1076"/>
          <ac:picMkLst>
            <pc:docMk/>
            <pc:sldMk cId="2935062582" sldId="364"/>
            <ac:picMk id="2" creationId="{9A344230-FC65-4340-8073-F4E29EA61856}"/>
          </ac:picMkLst>
        </pc:picChg>
      </pc:sldChg>
      <pc:sldChg chg="addSp modSp">
        <pc:chgData name="Mrs Finlayson" userId="S::gw12finlaysonsian@glow.sch.uk::b902bd10-e865-441c-a64f-25f211b3feba" providerId="AD" clId="Web-{80C99258-6FF6-8CB6-95B7-595FADB73B96}" dt="2021-09-13T08:58:15.338" v="544"/>
        <pc:sldMkLst>
          <pc:docMk/>
          <pc:sldMk cId="3576288012" sldId="365"/>
        </pc:sldMkLst>
        <pc:spChg chg="mod">
          <ac:chgData name="Mrs Finlayson" userId="S::gw12finlaysonsian@glow.sch.uk::b902bd10-e865-441c-a64f-25f211b3feba" providerId="AD" clId="Web-{80C99258-6FF6-8CB6-95B7-595FADB73B96}" dt="2021-09-13T08:56:49.130" v="526" actId="20577"/>
          <ac:spMkLst>
            <pc:docMk/>
            <pc:sldMk cId="3576288012" sldId="365"/>
            <ac:spMk id="2" creationId="{3EAC565D-9C80-4456-B6FB-A2B22564283F}"/>
          </ac:spMkLst>
        </pc:spChg>
        <pc:picChg chg="add">
          <ac:chgData name="Mrs Finlayson" userId="S::gw12finlaysonsian@glow.sch.uk::b902bd10-e865-441c-a64f-25f211b3feba" providerId="AD" clId="Web-{80C99258-6FF6-8CB6-95B7-595FADB73B96}" dt="2021-09-13T08:58:15.338" v="544"/>
          <ac:picMkLst>
            <pc:docMk/>
            <pc:sldMk cId="3576288012" sldId="365"/>
            <ac:picMk id="3" creationId="{D2569289-29B8-47AD-8F07-1E0BA5C168D3}"/>
          </ac:picMkLst>
        </pc:picChg>
      </pc:sldChg>
      <pc:sldChg chg="addSp modSp">
        <pc:chgData name="Mrs Finlayson" userId="S::gw12finlaysonsian@glow.sch.uk::b902bd10-e865-441c-a64f-25f211b3feba" providerId="AD" clId="Web-{80C99258-6FF6-8CB6-95B7-595FADB73B96}" dt="2021-09-13T09:00:42.611" v="592" actId="20577"/>
        <pc:sldMkLst>
          <pc:docMk/>
          <pc:sldMk cId="3294998279" sldId="367"/>
        </pc:sldMkLst>
        <pc:spChg chg="mod">
          <ac:chgData name="Mrs Finlayson" userId="S::gw12finlaysonsian@glow.sch.uk::b902bd10-e865-441c-a64f-25f211b3feba" providerId="AD" clId="Web-{80C99258-6FF6-8CB6-95B7-595FADB73B96}" dt="2021-09-13T09:00:42.611" v="592" actId="20577"/>
          <ac:spMkLst>
            <pc:docMk/>
            <pc:sldMk cId="3294998279" sldId="367"/>
            <ac:spMk id="2" creationId="{BC4C637A-D014-4ABE-A174-3CCA4F291433}"/>
          </ac:spMkLst>
        </pc:spChg>
        <pc:picChg chg="add">
          <ac:chgData name="Mrs Finlayson" userId="S::gw12finlaysonsian@glow.sch.uk::b902bd10-e865-441c-a64f-25f211b3feba" providerId="AD" clId="Web-{80C99258-6FF6-8CB6-95B7-595FADB73B96}" dt="2021-09-13T09:00:22.219" v="590"/>
          <ac:picMkLst>
            <pc:docMk/>
            <pc:sldMk cId="3294998279" sldId="367"/>
            <ac:picMk id="3" creationId="{97F657EE-909A-4740-9F7F-8ED10EA13812}"/>
          </ac:picMkLst>
        </pc:picChg>
      </pc:sldChg>
      <pc:sldChg chg="addSp modSp">
        <pc:chgData name="Mrs Finlayson" userId="S::gw12finlaysonsian@glow.sch.uk::b902bd10-e865-441c-a64f-25f211b3feba" providerId="AD" clId="Web-{80C99258-6FF6-8CB6-95B7-595FADB73B96}" dt="2021-09-13T08:59:12.653" v="564" actId="20577"/>
        <pc:sldMkLst>
          <pc:docMk/>
          <pc:sldMk cId="1584516396" sldId="368"/>
        </pc:sldMkLst>
        <pc:spChg chg="mod">
          <ac:chgData name="Mrs Finlayson" userId="S::gw12finlaysonsian@glow.sch.uk::b902bd10-e865-441c-a64f-25f211b3feba" providerId="AD" clId="Web-{80C99258-6FF6-8CB6-95B7-595FADB73B96}" dt="2021-09-13T08:59:12.653" v="564" actId="20577"/>
          <ac:spMkLst>
            <pc:docMk/>
            <pc:sldMk cId="1584516396" sldId="368"/>
            <ac:spMk id="2" creationId="{1F4F599A-B16F-4758-9175-FF5C35F4BC18}"/>
          </ac:spMkLst>
        </pc:spChg>
        <pc:picChg chg="add mod">
          <ac:chgData name="Mrs Finlayson" userId="S::gw12finlaysonsian@glow.sch.uk::b902bd10-e865-441c-a64f-25f211b3feba" providerId="AD" clId="Web-{80C99258-6FF6-8CB6-95B7-595FADB73B96}" dt="2021-09-13T08:58:51.808" v="560" actId="1076"/>
          <ac:picMkLst>
            <pc:docMk/>
            <pc:sldMk cId="1584516396" sldId="368"/>
            <ac:picMk id="3" creationId="{0E755292-A79C-44D1-AAD5-100E601B6D41}"/>
          </ac:picMkLst>
        </pc:picChg>
      </pc:sldChg>
      <pc:sldChg chg="addSp">
        <pc:chgData name="Mrs Finlayson" userId="S::gw12finlaysonsian@glow.sch.uk::b902bd10-e865-441c-a64f-25f211b3feba" providerId="AD" clId="Web-{80C99258-6FF6-8CB6-95B7-595FADB73B96}" dt="2021-09-13T08:54:47.983" v="492"/>
        <pc:sldMkLst>
          <pc:docMk/>
          <pc:sldMk cId="4062691611" sldId="373"/>
        </pc:sldMkLst>
        <pc:picChg chg="add">
          <ac:chgData name="Mrs Finlayson" userId="S::gw12finlaysonsian@glow.sch.uk::b902bd10-e865-441c-a64f-25f211b3feba" providerId="AD" clId="Web-{80C99258-6FF6-8CB6-95B7-595FADB73B96}" dt="2021-09-13T08:54:47.983" v="492"/>
          <ac:picMkLst>
            <pc:docMk/>
            <pc:sldMk cId="4062691611" sldId="373"/>
            <ac:picMk id="3" creationId="{E6C4785F-2540-42A3-BE27-3C089158152C}"/>
          </ac:picMkLst>
        </pc:picChg>
      </pc:sldChg>
      <pc:sldChg chg="addSp modSp">
        <pc:chgData name="Mrs Finlayson" userId="S::gw12finlaysonsian@glow.sch.uk::b902bd10-e865-441c-a64f-25f211b3feba" providerId="AD" clId="Web-{80C99258-6FF6-8CB6-95B7-595FADB73B96}" dt="2021-09-13T08:51:07.815" v="431"/>
        <pc:sldMkLst>
          <pc:docMk/>
          <pc:sldMk cId="2500136191" sldId="374"/>
        </pc:sldMkLst>
        <pc:spChg chg="mod">
          <ac:chgData name="Mrs Finlayson" userId="S::gw12finlaysonsian@glow.sch.uk::b902bd10-e865-441c-a64f-25f211b3feba" providerId="AD" clId="Web-{80C99258-6FF6-8CB6-95B7-595FADB73B96}" dt="2021-09-13T08:49:56.967" v="423" actId="20577"/>
          <ac:spMkLst>
            <pc:docMk/>
            <pc:sldMk cId="2500136191" sldId="374"/>
            <ac:spMk id="2" creationId="{8AF4285F-2CD3-4687-8B25-2F299F56F4DC}"/>
          </ac:spMkLst>
        </pc:spChg>
        <pc:picChg chg="add">
          <ac:chgData name="Mrs Finlayson" userId="S::gw12finlaysonsian@glow.sch.uk::b902bd10-e865-441c-a64f-25f211b3feba" providerId="AD" clId="Web-{80C99258-6FF6-8CB6-95B7-595FADB73B96}" dt="2021-09-13T08:51:07.815" v="431"/>
          <ac:picMkLst>
            <pc:docMk/>
            <pc:sldMk cId="2500136191" sldId="374"/>
            <ac:picMk id="3" creationId="{6C6461D6-14BF-4A93-A6E5-0972C5884300}"/>
          </ac:picMkLst>
        </pc:picChg>
      </pc:sldChg>
      <pc:sldChg chg="addSp modSp">
        <pc:chgData name="Mrs Finlayson" userId="S::gw12finlaysonsian@glow.sch.uk::b902bd10-e865-441c-a64f-25f211b3feba" providerId="AD" clId="Web-{80C99258-6FF6-8CB6-95B7-595FADB73B96}" dt="2021-09-13T08:56:00.846" v="520" actId="20577"/>
        <pc:sldMkLst>
          <pc:docMk/>
          <pc:sldMk cId="1507993456" sldId="375"/>
        </pc:sldMkLst>
        <pc:spChg chg="mod">
          <ac:chgData name="Mrs Finlayson" userId="S::gw12finlaysonsian@glow.sch.uk::b902bd10-e865-441c-a64f-25f211b3feba" providerId="AD" clId="Web-{80C99258-6FF6-8CB6-95B7-595FADB73B96}" dt="2021-09-13T08:56:00.846" v="520" actId="20577"/>
          <ac:spMkLst>
            <pc:docMk/>
            <pc:sldMk cId="1507993456" sldId="375"/>
            <ac:spMk id="2" creationId="{8B189A43-6C72-41DB-9F10-54BD5F18739D}"/>
          </ac:spMkLst>
        </pc:spChg>
        <pc:picChg chg="add">
          <ac:chgData name="Mrs Finlayson" userId="S::gw12finlaysonsian@glow.sch.uk::b902bd10-e865-441c-a64f-25f211b3feba" providerId="AD" clId="Web-{80C99258-6FF6-8CB6-95B7-595FADB73B96}" dt="2021-09-13T08:55:32.704" v="510"/>
          <ac:picMkLst>
            <pc:docMk/>
            <pc:sldMk cId="1507993456" sldId="375"/>
            <ac:picMk id="3" creationId="{CF5392E5-891F-4FEC-9BDE-C24298DDF8B6}"/>
          </ac:picMkLst>
        </pc:picChg>
      </pc:sldChg>
      <pc:sldChg chg="addSp modSp">
        <pc:chgData name="Mrs Finlayson" userId="S::gw12finlaysonsian@glow.sch.uk::b902bd10-e865-441c-a64f-25f211b3feba" providerId="AD" clId="Web-{80C99258-6FF6-8CB6-95B7-595FADB73B96}" dt="2021-09-13T09:06:59.084" v="676"/>
        <pc:sldMkLst>
          <pc:docMk/>
          <pc:sldMk cId="1877429192" sldId="376"/>
        </pc:sldMkLst>
        <pc:spChg chg="mod">
          <ac:chgData name="Mrs Finlayson" userId="S::gw12finlaysonsian@glow.sch.uk::b902bd10-e865-441c-a64f-25f211b3feba" providerId="AD" clId="Web-{80C99258-6FF6-8CB6-95B7-595FADB73B96}" dt="2021-09-13T09:03:43.089" v="630" actId="20577"/>
          <ac:spMkLst>
            <pc:docMk/>
            <pc:sldMk cId="1877429192" sldId="376"/>
            <ac:spMk id="2" creationId="{A1EDEF83-BED4-4C4C-84B1-1F052426ABA4}"/>
          </ac:spMkLst>
        </pc:spChg>
        <pc:picChg chg="add">
          <ac:chgData name="Mrs Finlayson" userId="S::gw12finlaysonsian@glow.sch.uk::b902bd10-e865-441c-a64f-25f211b3feba" providerId="AD" clId="Web-{80C99258-6FF6-8CB6-95B7-595FADB73B96}" dt="2021-09-13T09:06:59.084" v="676"/>
          <ac:picMkLst>
            <pc:docMk/>
            <pc:sldMk cId="1877429192" sldId="376"/>
            <ac:picMk id="3" creationId="{1D12C708-61F5-476F-8C4A-9876C8829F43}"/>
          </ac:picMkLst>
        </pc:picChg>
      </pc:sldChg>
      <pc:sldChg chg="add del replId">
        <pc:chgData name="Mrs Finlayson" userId="S::gw12finlaysonsian@glow.sch.uk::b902bd10-e865-441c-a64f-25f211b3feba" providerId="AD" clId="Web-{80C99258-6FF6-8CB6-95B7-595FADB73B96}" dt="2021-09-13T08:58:23.385" v="546"/>
        <pc:sldMkLst>
          <pc:docMk/>
          <pc:sldMk cId="3778479351" sldId="377"/>
        </pc:sldMkLst>
      </pc:sldChg>
    </pc:docChg>
  </pc:docChgLst>
  <pc:docChgLst>
    <pc:chgData name="Miss Ross" userId="d819939d-7b15-4fbc-b85d-ad974407d6f1" providerId="ADAL" clId="{E950DC68-472C-4F4E-906B-EB5E0C4D659B}"/>
    <pc:docChg chg="custSel modSld">
      <pc:chgData name="Miss Ross" userId="d819939d-7b15-4fbc-b85d-ad974407d6f1" providerId="ADAL" clId="{E950DC68-472C-4F4E-906B-EB5E0C4D659B}" dt="2021-09-16T18:56:12.447" v="374" actId="1076"/>
      <pc:docMkLst>
        <pc:docMk/>
      </pc:docMkLst>
      <pc:sldChg chg="modSp">
        <pc:chgData name="Miss Ross" userId="d819939d-7b15-4fbc-b85d-ad974407d6f1" providerId="ADAL" clId="{E950DC68-472C-4F4E-906B-EB5E0C4D659B}" dt="2021-09-16T18:08:24.244" v="9"/>
        <pc:sldMkLst>
          <pc:docMk/>
          <pc:sldMk cId="2799079438" sldId="264"/>
        </pc:sldMkLst>
        <pc:graphicFrameChg chg="mod">
          <ac:chgData name="Miss Ross" userId="d819939d-7b15-4fbc-b85d-ad974407d6f1" providerId="ADAL" clId="{E950DC68-472C-4F4E-906B-EB5E0C4D659B}" dt="2021-09-16T18:08:24.244" v="9"/>
          <ac:graphicFrameMkLst>
            <pc:docMk/>
            <pc:sldMk cId="2799079438" sldId="264"/>
            <ac:graphicFrameMk id="5" creationId="{4E916737-E051-4368-859D-75C334B6F4E5}"/>
          </ac:graphicFrameMkLst>
        </pc:graphicFrameChg>
      </pc:sldChg>
      <pc:sldChg chg="modSp">
        <pc:chgData name="Miss Ross" userId="d819939d-7b15-4fbc-b85d-ad974407d6f1" providerId="ADAL" clId="{E950DC68-472C-4F4E-906B-EB5E0C4D659B}" dt="2021-09-16T18:45:45.240" v="154" actId="20577"/>
        <pc:sldMkLst>
          <pc:docMk/>
          <pc:sldMk cId="1602084713" sldId="285"/>
        </pc:sldMkLst>
        <pc:spChg chg="mod">
          <ac:chgData name="Miss Ross" userId="d819939d-7b15-4fbc-b85d-ad974407d6f1" providerId="ADAL" clId="{E950DC68-472C-4F4E-906B-EB5E0C4D659B}" dt="2021-09-16T18:45:45.240" v="154" actId="20577"/>
          <ac:spMkLst>
            <pc:docMk/>
            <pc:sldMk cId="1602084713" sldId="285"/>
            <ac:spMk id="4" creationId="{B3841525-A888-4B88-A9E1-74666C7D6812}"/>
          </ac:spMkLst>
        </pc:spChg>
      </pc:sldChg>
      <pc:sldChg chg="modSp mod">
        <pc:chgData name="Miss Ross" userId="d819939d-7b15-4fbc-b85d-ad974407d6f1" providerId="ADAL" clId="{E950DC68-472C-4F4E-906B-EB5E0C4D659B}" dt="2021-09-16T18:26:27.501" v="61" actId="14100"/>
        <pc:sldMkLst>
          <pc:docMk/>
          <pc:sldMk cId="3681893327" sldId="286"/>
        </pc:sldMkLst>
        <pc:spChg chg="mod">
          <ac:chgData name="Miss Ross" userId="d819939d-7b15-4fbc-b85d-ad974407d6f1" providerId="ADAL" clId="{E950DC68-472C-4F4E-906B-EB5E0C4D659B}" dt="2021-09-16T18:26:27.501" v="61" actId="14100"/>
          <ac:spMkLst>
            <pc:docMk/>
            <pc:sldMk cId="3681893327" sldId="286"/>
            <ac:spMk id="4" creationId="{8AFE1D83-F39B-4F7C-A255-8292A77FF800}"/>
          </ac:spMkLst>
        </pc:spChg>
      </pc:sldChg>
      <pc:sldChg chg="modSp mod">
        <pc:chgData name="Miss Ross" userId="d819939d-7b15-4fbc-b85d-ad974407d6f1" providerId="ADAL" clId="{E950DC68-472C-4F4E-906B-EB5E0C4D659B}" dt="2021-09-16T18:06:51.048" v="8" actId="20577"/>
        <pc:sldMkLst>
          <pc:docMk/>
          <pc:sldMk cId="559647677" sldId="287"/>
        </pc:sldMkLst>
        <pc:spChg chg="mod">
          <ac:chgData name="Miss Ross" userId="d819939d-7b15-4fbc-b85d-ad974407d6f1" providerId="ADAL" clId="{E950DC68-472C-4F4E-906B-EB5E0C4D659B}" dt="2021-09-16T18:06:51.048" v="8" actId="20577"/>
          <ac:spMkLst>
            <pc:docMk/>
            <pc:sldMk cId="559647677" sldId="287"/>
            <ac:spMk id="2" creationId="{AFD0353B-2D4C-4BD6-BE4B-EF95733B1724}"/>
          </ac:spMkLst>
        </pc:spChg>
      </pc:sldChg>
      <pc:sldChg chg="modSp mod">
        <pc:chgData name="Miss Ross" userId="d819939d-7b15-4fbc-b85d-ad974407d6f1" providerId="ADAL" clId="{E950DC68-472C-4F4E-906B-EB5E0C4D659B}" dt="2021-09-16T18:45:35.630" v="153" actId="14100"/>
        <pc:sldMkLst>
          <pc:docMk/>
          <pc:sldMk cId="912253493" sldId="289"/>
        </pc:sldMkLst>
        <pc:spChg chg="mod">
          <ac:chgData name="Miss Ross" userId="d819939d-7b15-4fbc-b85d-ad974407d6f1" providerId="ADAL" clId="{E950DC68-472C-4F4E-906B-EB5E0C4D659B}" dt="2021-09-16T18:45:35.630" v="153" actId="14100"/>
          <ac:spMkLst>
            <pc:docMk/>
            <pc:sldMk cId="912253493" sldId="289"/>
            <ac:spMk id="2" creationId="{93C4F174-6E1F-4AA1-90E9-CE2D689ECDAF}"/>
          </ac:spMkLst>
        </pc:spChg>
      </pc:sldChg>
      <pc:sldChg chg="modSp mod">
        <pc:chgData name="Miss Ross" userId="d819939d-7b15-4fbc-b85d-ad974407d6f1" providerId="ADAL" clId="{E950DC68-472C-4F4E-906B-EB5E0C4D659B}" dt="2021-09-16T18:52:01.724" v="230" actId="20577"/>
        <pc:sldMkLst>
          <pc:docMk/>
          <pc:sldMk cId="1150590061" sldId="294"/>
        </pc:sldMkLst>
        <pc:spChg chg="mod">
          <ac:chgData name="Miss Ross" userId="d819939d-7b15-4fbc-b85d-ad974407d6f1" providerId="ADAL" clId="{E950DC68-472C-4F4E-906B-EB5E0C4D659B}" dt="2021-09-16T18:52:01.724" v="230" actId="20577"/>
          <ac:spMkLst>
            <pc:docMk/>
            <pc:sldMk cId="1150590061" sldId="294"/>
            <ac:spMk id="2" creationId="{22D857A6-7ED5-4965-BC08-60D1A951AEE9}"/>
          </ac:spMkLst>
        </pc:spChg>
      </pc:sldChg>
      <pc:sldChg chg="modSp mod">
        <pc:chgData name="Miss Ross" userId="d819939d-7b15-4fbc-b85d-ad974407d6f1" providerId="ADAL" clId="{E950DC68-472C-4F4E-906B-EB5E0C4D659B}" dt="2021-09-16T18:47:30.436" v="158" actId="20577"/>
        <pc:sldMkLst>
          <pc:docMk/>
          <pc:sldMk cId="3087889876" sldId="299"/>
        </pc:sldMkLst>
        <pc:spChg chg="mod">
          <ac:chgData name="Miss Ross" userId="d819939d-7b15-4fbc-b85d-ad974407d6f1" providerId="ADAL" clId="{E950DC68-472C-4F4E-906B-EB5E0C4D659B}" dt="2021-09-16T18:47:30.436" v="158" actId="20577"/>
          <ac:spMkLst>
            <pc:docMk/>
            <pc:sldMk cId="3087889876" sldId="299"/>
            <ac:spMk id="2" creationId="{9DDB18DD-0248-4EB1-9F83-7A0836DAB450}"/>
          </ac:spMkLst>
        </pc:spChg>
      </pc:sldChg>
      <pc:sldChg chg="modSp mod">
        <pc:chgData name="Miss Ross" userId="d819939d-7b15-4fbc-b85d-ad974407d6f1" providerId="ADAL" clId="{E950DC68-472C-4F4E-906B-EB5E0C4D659B}" dt="2021-09-16T18:31:23.762" v="77" actId="20577"/>
        <pc:sldMkLst>
          <pc:docMk/>
          <pc:sldMk cId="2736406820" sldId="303"/>
        </pc:sldMkLst>
        <pc:spChg chg="mod">
          <ac:chgData name="Miss Ross" userId="d819939d-7b15-4fbc-b85d-ad974407d6f1" providerId="ADAL" clId="{E950DC68-472C-4F4E-906B-EB5E0C4D659B}" dt="2021-09-16T18:31:23.762" v="77" actId="20577"/>
          <ac:spMkLst>
            <pc:docMk/>
            <pc:sldMk cId="2736406820" sldId="303"/>
            <ac:spMk id="2" creationId="{1601A522-9ABA-4034-98B2-5BCFCD81F539}"/>
          </ac:spMkLst>
        </pc:spChg>
      </pc:sldChg>
      <pc:sldChg chg="modSp mod">
        <pc:chgData name="Miss Ross" userId="d819939d-7b15-4fbc-b85d-ad974407d6f1" providerId="ADAL" clId="{E950DC68-472C-4F4E-906B-EB5E0C4D659B}" dt="2021-09-16T18:25:40.575" v="59" actId="20577"/>
        <pc:sldMkLst>
          <pc:docMk/>
          <pc:sldMk cId="4011711508" sldId="304"/>
        </pc:sldMkLst>
        <pc:spChg chg="mod">
          <ac:chgData name="Miss Ross" userId="d819939d-7b15-4fbc-b85d-ad974407d6f1" providerId="ADAL" clId="{E950DC68-472C-4F4E-906B-EB5E0C4D659B}" dt="2021-09-16T18:25:40.575" v="59" actId="20577"/>
          <ac:spMkLst>
            <pc:docMk/>
            <pc:sldMk cId="4011711508" sldId="304"/>
            <ac:spMk id="2" creationId="{9F4566C3-5088-4917-B294-22E51C31B321}"/>
          </ac:spMkLst>
        </pc:spChg>
      </pc:sldChg>
      <pc:sldChg chg="modSp mod">
        <pc:chgData name="Miss Ross" userId="d819939d-7b15-4fbc-b85d-ad974407d6f1" providerId="ADAL" clId="{E950DC68-472C-4F4E-906B-EB5E0C4D659B}" dt="2021-09-16T18:14:02.728" v="10" actId="13926"/>
        <pc:sldMkLst>
          <pc:docMk/>
          <pc:sldMk cId="3083186568" sldId="305"/>
        </pc:sldMkLst>
        <pc:spChg chg="mod">
          <ac:chgData name="Miss Ross" userId="d819939d-7b15-4fbc-b85d-ad974407d6f1" providerId="ADAL" clId="{E950DC68-472C-4F4E-906B-EB5E0C4D659B}" dt="2021-09-16T18:14:02.728" v="10" actId="13926"/>
          <ac:spMkLst>
            <pc:docMk/>
            <pc:sldMk cId="3083186568" sldId="305"/>
            <ac:spMk id="2" creationId="{140A58B7-AD3C-40A6-99F0-BB2549F1A7D3}"/>
          </ac:spMkLst>
        </pc:spChg>
      </pc:sldChg>
      <pc:sldChg chg="modSp mod">
        <pc:chgData name="Miss Ross" userId="d819939d-7b15-4fbc-b85d-ad974407d6f1" providerId="ADAL" clId="{E950DC68-472C-4F4E-906B-EB5E0C4D659B}" dt="2021-09-16T18:30:06.653" v="74" actId="20577"/>
        <pc:sldMkLst>
          <pc:docMk/>
          <pc:sldMk cId="112848144" sldId="306"/>
        </pc:sldMkLst>
        <pc:spChg chg="mod">
          <ac:chgData name="Miss Ross" userId="d819939d-7b15-4fbc-b85d-ad974407d6f1" providerId="ADAL" clId="{E950DC68-472C-4F4E-906B-EB5E0C4D659B}" dt="2021-09-16T18:30:06.653" v="74" actId="20577"/>
          <ac:spMkLst>
            <pc:docMk/>
            <pc:sldMk cId="112848144" sldId="306"/>
            <ac:spMk id="2" creationId="{B3AF8EB2-29BB-48B1-8F96-FA9DC074A7EC}"/>
          </ac:spMkLst>
        </pc:spChg>
      </pc:sldChg>
      <pc:sldChg chg="modSp mod">
        <pc:chgData name="Miss Ross" userId="d819939d-7b15-4fbc-b85d-ad974407d6f1" providerId="ADAL" clId="{E950DC68-472C-4F4E-906B-EB5E0C4D659B}" dt="2021-09-16T18:24:39.157" v="20" actId="20577"/>
        <pc:sldMkLst>
          <pc:docMk/>
          <pc:sldMk cId="1170317508" sldId="309"/>
        </pc:sldMkLst>
        <pc:spChg chg="mod">
          <ac:chgData name="Miss Ross" userId="d819939d-7b15-4fbc-b85d-ad974407d6f1" providerId="ADAL" clId="{E950DC68-472C-4F4E-906B-EB5E0C4D659B}" dt="2021-09-16T18:24:39.157" v="20" actId="20577"/>
          <ac:spMkLst>
            <pc:docMk/>
            <pc:sldMk cId="1170317508" sldId="309"/>
            <ac:spMk id="2" creationId="{50267B65-2C67-4F35-BE48-CB00D831ADE0}"/>
          </ac:spMkLst>
        </pc:spChg>
      </pc:sldChg>
      <pc:sldChg chg="modSp mod">
        <pc:chgData name="Miss Ross" userId="d819939d-7b15-4fbc-b85d-ad974407d6f1" providerId="ADAL" clId="{E950DC68-472C-4F4E-906B-EB5E0C4D659B}" dt="2021-09-16T18:48:24.288" v="184" actId="20577"/>
        <pc:sldMkLst>
          <pc:docMk/>
          <pc:sldMk cId="425475787" sldId="310"/>
        </pc:sldMkLst>
        <pc:spChg chg="mod">
          <ac:chgData name="Miss Ross" userId="d819939d-7b15-4fbc-b85d-ad974407d6f1" providerId="ADAL" clId="{E950DC68-472C-4F4E-906B-EB5E0C4D659B}" dt="2021-09-16T18:48:24.288" v="184" actId="20577"/>
          <ac:spMkLst>
            <pc:docMk/>
            <pc:sldMk cId="425475787" sldId="310"/>
            <ac:spMk id="2" creationId="{2978146C-F738-4E5A-A9E2-6B5460C2C19F}"/>
          </ac:spMkLst>
        </pc:spChg>
      </pc:sldChg>
      <pc:sldChg chg="modSp mod">
        <pc:chgData name="Miss Ross" userId="d819939d-7b15-4fbc-b85d-ad974407d6f1" providerId="ADAL" clId="{E950DC68-472C-4F4E-906B-EB5E0C4D659B}" dt="2021-09-16T18:49:37.192" v="187" actId="20577"/>
        <pc:sldMkLst>
          <pc:docMk/>
          <pc:sldMk cId="718117885" sldId="311"/>
        </pc:sldMkLst>
        <pc:graphicFrameChg chg="modGraphic">
          <ac:chgData name="Miss Ross" userId="d819939d-7b15-4fbc-b85d-ad974407d6f1" providerId="ADAL" clId="{E950DC68-472C-4F4E-906B-EB5E0C4D659B}" dt="2021-09-16T18:49:37.192" v="187" actId="20577"/>
          <ac:graphicFrameMkLst>
            <pc:docMk/>
            <pc:sldMk cId="718117885" sldId="311"/>
            <ac:graphicFrameMk id="3" creationId="{6423F5A2-E99A-4D4C-8334-3B28D6C2D06D}"/>
          </ac:graphicFrameMkLst>
        </pc:graphicFrameChg>
      </pc:sldChg>
      <pc:sldChg chg="modSp mod">
        <pc:chgData name="Miss Ross" userId="d819939d-7b15-4fbc-b85d-ad974407d6f1" providerId="ADAL" clId="{E950DC68-472C-4F4E-906B-EB5E0C4D659B}" dt="2021-09-16T18:33:12.284" v="121" actId="115"/>
        <pc:sldMkLst>
          <pc:docMk/>
          <pc:sldMk cId="144618168" sldId="315"/>
        </pc:sldMkLst>
        <pc:spChg chg="mod">
          <ac:chgData name="Miss Ross" userId="d819939d-7b15-4fbc-b85d-ad974407d6f1" providerId="ADAL" clId="{E950DC68-472C-4F4E-906B-EB5E0C4D659B}" dt="2021-09-16T18:33:12.284" v="121" actId="115"/>
          <ac:spMkLst>
            <pc:docMk/>
            <pc:sldMk cId="144618168" sldId="315"/>
            <ac:spMk id="2" creationId="{26C3E1B0-0373-4C53-9BEE-5B2B2D57C08C}"/>
          </ac:spMkLst>
        </pc:spChg>
      </pc:sldChg>
      <pc:sldChg chg="modSp mod">
        <pc:chgData name="Miss Ross" userId="d819939d-7b15-4fbc-b85d-ad974407d6f1" providerId="ADAL" clId="{E950DC68-472C-4F4E-906B-EB5E0C4D659B}" dt="2021-09-16T18:56:12.447" v="374" actId="1076"/>
        <pc:sldMkLst>
          <pc:docMk/>
          <pc:sldMk cId="801636303" sldId="317"/>
        </pc:sldMkLst>
        <pc:spChg chg="mod">
          <ac:chgData name="Miss Ross" userId="d819939d-7b15-4fbc-b85d-ad974407d6f1" providerId="ADAL" clId="{E950DC68-472C-4F4E-906B-EB5E0C4D659B}" dt="2021-09-16T18:55:59.726" v="372" actId="20577"/>
          <ac:spMkLst>
            <pc:docMk/>
            <pc:sldMk cId="801636303" sldId="317"/>
            <ac:spMk id="2" creationId="{4009257E-C980-4AF2-A5E2-391E05082026}"/>
          </ac:spMkLst>
        </pc:spChg>
        <pc:picChg chg="mod">
          <ac:chgData name="Miss Ross" userId="d819939d-7b15-4fbc-b85d-ad974407d6f1" providerId="ADAL" clId="{E950DC68-472C-4F4E-906B-EB5E0C4D659B}" dt="2021-09-16T18:56:12.447" v="374" actId="1076"/>
          <ac:picMkLst>
            <pc:docMk/>
            <pc:sldMk cId="801636303" sldId="317"/>
            <ac:picMk id="4" creationId="{2DC5CBAD-5E7C-4BC5-AC47-DAC1DE11F640}"/>
          </ac:picMkLst>
        </pc:picChg>
      </pc:sldChg>
      <pc:sldChg chg="modSp">
        <pc:chgData name="Miss Ross" userId="d819939d-7b15-4fbc-b85d-ad974407d6f1" providerId="ADAL" clId="{E950DC68-472C-4F4E-906B-EB5E0C4D659B}" dt="2021-09-16T18:21:40.921" v="16" actId="20577"/>
        <pc:sldMkLst>
          <pc:docMk/>
          <pc:sldMk cId="2929228497" sldId="319"/>
        </pc:sldMkLst>
        <pc:spChg chg="mod">
          <ac:chgData name="Miss Ross" userId="d819939d-7b15-4fbc-b85d-ad974407d6f1" providerId="ADAL" clId="{E950DC68-472C-4F4E-906B-EB5E0C4D659B}" dt="2021-09-16T18:21:40.921" v="16" actId="20577"/>
          <ac:spMkLst>
            <pc:docMk/>
            <pc:sldMk cId="2929228497" sldId="319"/>
            <ac:spMk id="4" creationId="{18722B8C-E624-4351-9A0A-EFCB4E102379}"/>
          </ac:spMkLst>
        </pc:spChg>
      </pc:sldChg>
      <pc:sldChg chg="modSp mod">
        <pc:chgData name="Miss Ross" userId="d819939d-7b15-4fbc-b85d-ad974407d6f1" providerId="ADAL" clId="{E950DC68-472C-4F4E-906B-EB5E0C4D659B}" dt="2021-09-16T18:53:19.656" v="258" actId="20577"/>
        <pc:sldMkLst>
          <pc:docMk/>
          <pc:sldMk cId="2813650590" sldId="320"/>
        </pc:sldMkLst>
        <pc:spChg chg="mod">
          <ac:chgData name="Miss Ross" userId="d819939d-7b15-4fbc-b85d-ad974407d6f1" providerId="ADAL" clId="{E950DC68-472C-4F4E-906B-EB5E0C4D659B}" dt="2021-09-16T18:53:19.656" v="258" actId="20577"/>
          <ac:spMkLst>
            <pc:docMk/>
            <pc:sldMk cId="2813650590" sldId="320"/>
            <ac:spMk id="2" creationId="{091E1535-DECB-4514-AFDA-39B53D2E836D}"/>
          </ac:spMkLst>
        </pc:spChg>
      </pc:sldChg>
      <pc:sldChg chg="modSp mod">
        <pc:chgData name="Miss Ross" userId="d819939d-7b15-4fbc-b85d-ad974407d6f1" providerId="ADAL" clId="{E950DC68-472C-4F4E-906B-EB5E0C4D659B}" dt="2021-09-16T18:48:49.284" v="185" actId="20577"/>
        <pc:sldMkLst>
          <pc:docMk/>
          <pc:sldMk cId="690429271" sldId="323"/>
        </pc:sldMkLst>
        <pc:spChg chg="mod">
          <ac:chgData name="Miss Ross" userId="d819939d-7b15-4fbc-b85d-ad974407d6f1" providerId="ADAL" clId="{E950DC68-472C-4F4E-906B-EB5E0C4D659B}" dt="2021-09-16T18:48:49.284" v="185" actId="20577"/>
          <ac:spMkLst>
            <pc:docMk/>
            <pc:sldMk cId="690429271" sldId="323"/>
            <ac:spMk id="2" creationId="{8D457A0E-3347-466A-A72E-C5CB550F1293}"/>
          </ac:spMkLst>
        </pc:spChg>
      </pc:sldChg>
      <pc:sldChg chg="modSp mod">
        <pc:chgData name="Miss Ross" userId="d819939d-7b15-4fbc-b85d-ad974407d6f1" providerId="ADAL" clId="{E950DC68-472C-4F4E-906B-EB5E0C4D659B}" dt="2021-09-16T18:05:48.204" v="2" actId="20577"/>
        <pc:sldMkLst>
          <pc:docMk/>
          <pc:sldMk cId="631064618" sldId="325"/>
        </pc:sldMkLst>
        <pc:spChg chg="mod">
          <ac:chgData name="Miss Ross" userId="d819939d-7b15-4fbc-b85d-ad974407d6f1" providerId="ADAL" clId="{E950DC68-472C-4F4E-906B-EB5E0C4D659B}" dt="2021-09-16T18:05:48.204" v="2" actId="20577"/>
          <ac:spMkLst>
            <pc:docMk/>
            <pc:sldMk cId="631064618" sldId="325"/>
            <ac:spMk id="4" creationId="{71905BDD-A596-44C0-82AD-86D3DEF7AD1D}"/>
          </ac:spMkLst>
        </pc:spChg>
      </pc:sldChg>
      <pc:sldChg chg="modSp mod">
        <pc:chgData name="Miss Ross" userId="d819939d-7b15-4fbc-b85d-ad974407d6f1" providerId="ADAL" clId="{E950DC68-472C-4F4E-906B-EB5E0C4D659B}" dt="2021-09-16T18:36:26.395" v="126" actId="13926"/>
        <pc:sldMkLst>
          <pc:docMk/>
          <pc:sldMk cId="3489976731" sldId="334"/>
        </pc:sldMkLst>
        <pc:spChg chg="mod">
          <ac:chgData name="Miss Ross" userId="d819939d-7b15-4fbc-b85d-ad974407d6f1" providerId="ADAL" clId="{E950DC68-472C-4F4E-906B-EB5E0C4D659B}" dt="2021-09-16T18:36:26.395" v="126" actId="13926"/>
          <ac:spMkLst>
            <pc:docMk/>
            <pc:sldMk cId="3489976731" sldId="334"/>
            <ac:spMk id="2" creationId="{F86407CB-0622-471D-AD71-211D97581628}"/>
          </ac:spMkLst>
        </pc:spChg>
      </pc:sldChg>
      <pc:sldChg chg="modSp mod">
        <pc:chgData name="Miss Ross" userId="d819939d-7b15-4fbc-b85d-ad974407d6f1" providerId="ADAL" clId="{E950DC68-472C-4F4E-906B-EB5E0C4D659B}" dt="2021-09-16T18:37:36.103" v="127" actId="13926"/>
        <pc:sldMkLst>
          <pc:docMk/>
          <pc:sldMk cId="630966700" sldId="335"/>
        </pc:sldMkLst>
        <pc:spChg chg="mod">
          <ac:chgData name="Miss Ross" userId="d819939d-7b15-4fbc-b85d-ad974407d6f1" providerId="ADAL" clId="{E950DC68-472C-4F4E-906B-EB5E0C4D659B}" dt="2021-09-16T18:37:36.103" v="127" actId="13926"/>
          <ac:spMkLst>
            <pc:docMk/>
            <pc:sldMk cId="630966700" sldId="335"/>
            <ac:spMk id="2" creationId="{D67D3FE3-BEBA-4D10-80BD-4C8F33BE3661}"/>
          </ac:spMkLst>
        </pc:spChg>
      </pc:sldChg>
      <pc:sldChg chg="modSp mod">
        <pc:chgData name="Miss Ross" userId="d819939d-7b15-4fbc-b85d-ad974407d6f1" providerId="ADAL" clId="{E950DC68-472C-4F4E-906B-EB5E0C4D659B}" dt="2021-09-16T18:38:07.068" v="128" actId="13926"/>
        <pc:sldMkLst>
          <pc:docMk/>
          <pc:sldMk cId="2523766976" sldId="337"/>
        </pc:sldMkLst>
        <pc:spChg chg="mod">
          <ac:chgData name="Miss Ross" userId="d819939d-7b15-4fbc-b85d-ad974407d6f1" providerId="ADAL" clId="{E950DC68-472C-4F4E-906B-EB5E0C4D659B}" dt="2021-09-16T18:38:07.068" v="128" actId="13926"/>
          <ac:spMkLst>
            <pc:docMk/>
            <pc:sldMk cId="2523766976" sldId="337"/>
            <ac:spMk id="3" creationId="{05A35889-256A-463C-856B-B7929CFBA780}"/>
          </ac:spMkLst>
        </pc:spChg>
      </pc:sldChg>
      <pc:sldChg chg="modSp mod">
        <pc:chgData name="Miss Ross" userId="d819939d-7b15-4fbc-b85d-ad974407d6f1" providerId="ADAL" clId="{E950DC68-472C-4F4E-906B-EB5E0C4D659B}" dt="2021-09-16T18:42:47.975" v="151" actId="20577"/>
        <pc:sldMkLst>
          <pc:docMk/>
          <pc:sldMk cId="1865624342" sldId="359"/>
        </pc:sldMkLst>
        <pc:spChg chg="mod">
          <ac:chgData name="Miss Ross" userId="d819939d-7b15-4fbc-b85d-ad974407d6f1" providerId="ADAL" clId="{E950DC68-472C-4F4E-906B-EB5E0C4D659B}" dt="2021-09-16T18:42:47.975" v="151" actId="20577"/>
          <ac:spMkLst>
            <pc:docMk/>
            <pc:sldMk cId="1865624342" sldId="359"/>
            <ac:spMk id="2" creationId="{49EF975C-E389-4E72-BC30-46AE35C9B0D6}"/>
          </ac:spMkLst>
        </pc:spChg>
      </pc:sldChg>
      <pc:sldChg chg="modSp mod">
        <pc:chgData name="Miss Ross" userId="d819939d-7b15-4fbc-b85d-ad974407d6f1" providerId="ADAL" clId="{E950DC68-472C-4F4E-906B-EB5E0C4D659B}" dt="2021-09-16T18:44:53.054" v="152" actId="20577"/>
        <pc:sldMkLst>
          <pc:docMk/>
          <pc:sldMk cId="4230003439" sldId="360"/>
        </pc:sldMkLst>
        <pc:spChg chg="mod">
          <ac:chgData name="Miss Ross" userId="d819939d-7b15-4fbc-b85d-ad974407d6f1" providerId="ADAL" clId="{E950DC68-472C-4F4E-906B-EB5E0C4D659B}" dt="2021-09-16T18:44:53.054" v="152" actId="20577"/>
          <ac:spMkLst>
            <pc:docMk/>
            <pc:sldMk cId="4230003439" sldId="360"/>
            <ac:spMk id="3" creationId="{4A09A799-439B-4810-A21F-F1BB07E5F7C4}"/>
          </ac:spMkLst>
        </pc:spChg>
      </pc:sldChg>
      <pc:sldChg chg="modNotesTx">
        <pc:chgData name="Miss Ross" userId="d819939d-7b15-4fbc-b85d-ad974407d6f1" providerId="ADAL" clId="{E950DC68-472C-4F4E-906B-EB5E0C4D659B}" dt="2021-09-16T18:40:54.358" v="134" actId="313"/>
        <pc:sldMkLst>
          <pc:docMk/>
          <pc:sldMk cId="2935062582" sldId="364"/>
        </pc:sldMkLst>
      </pc:sldChg>
      <pc:sldChg chg="modSp mod">
        <pc:chgData name="Miss Ross" userId="d819939d-7b15-4fbc-b85d-ad974407d6f1" providerId="ADAL" clId="{E950DC68-472C-4F4E-906B-EB5E0C4D659B}" dt="2021-09-16T18:41:23.166" v="147" actId="20577"/>
        <pc:sldMkLst>
          <pc:docMk/>
          <pc:sldMk cId="3576288012" sldId="365"/>
        </pc:sldMkLst>
        <pc:spChg chg="mod">
          <ac:chgData name="Miss Ross" userId="d819939d-7b15-4fbc-b85d-ad974407d6f1" providerId="ADAL" clId="{E950DC68-472C-4F4E-906B-EB5E0C4D659B}" dt="2021-09-16T18:41:23.166" v="147" actId="20577"/>
          <ac:spMkLst>
            <pc:docMk/>
            <pc:sldMk cId="3576288012" sldId="365"/>
            <ac:spMk id="2" creationId="{3EAC565D-9C80-4456-B6FB-A2B22564283F}"/>
          </ac:spMkLst>
        </pc:spChg>
      </pc:sldChg>
      <pc:sldChg chg="modSp mod">
        <pc:chgData name="Miss Ross" userId="d819939d-7b15-4fbc-b85d-ad974407d6f1" providerId="ADAL" clId="{E950DC68-472C-4F4E-906B-EB5E0C4D659B}" dt="2021-09-16T18:38:50.448" v="133" actId="13926"/>
        <pc:sldMkLst>
          <pc:docMk/>
          <pc:sldMk cId="1507993456" sldId="375"/>
        </pc:sldMkLst>
        <pc:spChg chg="mod">
          <ac:chgData name="Miss Ross" userId="d819939d-7b15-4fbc-b85d-ad974407d6f1" providerId="ADAL" clId="{E950DC68-472C-4F4E-906B-EB5E0C4D659B}" dt="2021-09-16T18:38:50.448" v="133" actId="13926"/>
          <ac:spMkLst>
            <pc:docMk/>
            <pc:sldMk cId="1507993456" sldId="375"/>
            <ac:spMk id="2" creationId="{8B189A43-6C72-41DB-9F10-54BD5F18739D}"/>
          </ac:spMkLst>
        </pc:spChg>
      </pc:sldChg>
    </pc:docChg>
  </pc:docChgLst>
  <pc:docChgLst>
    <pc:chgData name="Dorothy Ross" userId="d819939d-7b15-4fbc-b85d-ad974407d6f1" providerId="ADAL" clId="{E950DC68-472C-4F4E-906B-EB5E0C4D659B}"/>
    <pc:docChg chg="undo custSel addSld delSld modSld sldOrd">
      <pc:chgData name="Dorothy Ross" userId="d819939d-7b15-4fbc-b85d-ad974407d6f1" providerId="ADAL" clId="{E950DC68-472C-4F4E-906B-EB5E0C4D659B}" dt="2021-09-11T18:25:53.066" v="2563" actId="20577"/>
      <pc:docMkLst>
        <pc:docMk/>
      </pc:docMkLst>
      <pc:sldChg chg="del">
        <pc:chgData name="Dorothy Ross" userId="d819939d-7b15-4fbc-b85d-ad974407d6f1" providerId="ADAL" clId="{E950DC68-472C-4F4E-906B-EB5E0C4D659B}" dt="2021-09-11T17:34:41.972" v="1943" actId="47"/>
        <pc:sldMkLst>
          <pc:docMk/>
          <pc:sldMk cId="2783862398" sldId="256"/>
        </pc:sldMkLst>
      </pc:sldChg>
      <pc:sldChg chg="del">
        <pc:chgData name="Dorothy Ross" userId="d819939d-7b15-4fbc-b85d-ad974407d6f1" providerId="ADAL" clId="{E950DC68-472C-4F4E-906B-EB5E0C4D659B}" dt="2021-09-11T16:01:45.454" v="1828" actId="47"/>
        <pc:sldMkLst>
          <pc:docMk/>
          <pc:sldMk cId="2254560639" sldId="257"/>
        </pc:sldMkLst>
      </pc:sldChg>
      <pc:sldChg chg="del">
        <pc:chgData name="Dorothy Ross" userId="d819939d-7b15-4fbc-b85d-ad974407d6f1" providerId="ADAL" clId="{E950DC68-472C-4F4E-906B-EB5E0C4D659B}" dt="2021-09-11T15:57:08.858" v="1780" actId="47"/>
        <pc:sldMkLst>
          <pc:docMk/>
          <pc:sldMk cId="2116364682" sldId="258"/>
        </pc:sldMkLst>
      </pc:sldChg>
      <pc:sldChg chg="del">
        <pc:chgData name="Dorothy Ross" userId="d819939d-7b15-4fbc-b85d-ad974407d6f1" providerId="ADAL" clId="{E950DC68-472C-4F4E-906B-EB5E0C4D659B}" dt="2021-09-11T15:45:39.046" v="1240" actId="47"/>
        <pc:sldMkLst>
          <pc:docMk/>
          <pc:sldMk cId="28499530" sldId="265"/>
        </pc:sldMkLst>
      </pc:sldChg>
      <pc:sldChg chg="del">
        <pc:chgData name="Dorothy Ross" userId="d819939d-7b15-4fbc-b85d-ad974407d6f1" providerId="ADAL" clId="{E950DC68-472C-4F4E-906B-EB5E0C4D659B}" dt="2021-09-11T15:45:52.106" v="1241" actId="47"/>
        <pc:sldMkLst>
          <pc:docMk/>
          <pc:sldMk cId="2537507290" sldId="270"/>
        </pc:sldMkLst>
      </pc:sldChg>
      <pc:sldChg chg="add del">
        <pc:chgData name="Dorothy Ross" userId="d819939d-7b15-4fbc-b85d-ad974407d6f1" providerId="ADAL" clId="{E950DC68-472C-4F4E-906B-EB5E0C4D659B}" dt="2021-09-11T15:45:57.255" v="1243" actId="47"/>
        <pc:sldMkLst>
          <pc:docMk/>
          <pc:sldMk cId="2824464511" sldId="271"/>
        </pc:sldMkLst>
      </pc:sldChg>
      <pc:sldChg chg="del">
        <pc:chgData name="Dorothy Ross" userId="d819939d-7b15-4fbc-b85d-ad974407d6f1" providerId="ADAL" clId="{E950DC68-472C-4F4E-906B-EB5E0C4D659B}" dt="2021-09-11T15:46:03.904" v="1244" actId="47"/>
        <pc:sldMkLst>
          <pc:docMk/>
          <pc:sldMk cId="2743550180" sldId="272"/>
        </pc:sldMkLst>
      </pc:sldChg>
      <pc:sldChg chg="del">
        <pc:chgData name="Dorothy Ross" userId="d819939d-7b15-4fbc-b85d-ad974407d6f1" providerId="ADAL" clId="{E950DC68-472C-4F4E-906B-EB5E0C4D659B}" dt="2021-09-11T15:46:16.101" v="1245" actId="47"/>
        <pc:sldMkLst>
          <pc:docMk/>
          <pc:sldMk cId="529804857" sldId="273"/>
        </pc:sldMkLst>
      </pc:sldChg>
      <pc:sldChg chg="del">
        <pc:chgData name="Dorothy Ross" userId="d819939d-7b15-4fbc-b85d-ad974407d6f1" providerId="ADAL" clId="{E950DC68-472C-4F4E-906B-EB5E0C4D659B}" dt="2021-09-11T15:46:26.577" v="1246" actId="47"/>
        <pc:sldMkLst>
          <pc:docMk/>
          <pc:sldMk cId="3607311481" sldId="275"/>
        </pc:sldMkLst>
      </pc:sldChg>
      <pc:sldChg chg="del">
        <pc:chgData name="Dorothy Ross" userId="d819939d-7b15-4fbc-b85d-ad974407d6f1" providerId="ADAL" clId="{E950DC68-472C-4F4E-906B-EB5E0C4D659B}" dt="2021-09-11T15:46:28.563" v="1247" actId="47"/>
        <pc:sldMkLst>
          <pc:docMk/>
          <pc:sldMk cId="3360695180" sldId="276"/>
        </pc:sldMkLst>
      </pc:sldChg>
      <pc:sldChg chg="del">
        <pc:chgData name="Dorothy Ross" userId="d819939d-7b15-4fbc-b85d-ad974407d6f1" providerId="ADAL" clId="{E950DC68-472C-4F4E-906B-EB5E0C4D659B}" dt="2021-09-11T15:56:00.860" v="1776" actId="47"/>
        <pc:sldMkLst>
          <pc:docMk/>
          <pc:sldMk cId="129976523" sldId="282"/>
        </pc:sldMkLst>
      </pc:sldChg>
      <pc:sldChg chg="del ord">
        <pc:chgData name="Dorothy Ross" userId="d819939d-7b15-4fbc-b85d-ad974407d6f1" providerId="ADAL" clId="{E950DC68-472C-4F4E-906B-EB5E0C4D659B}" dt="2021-09-11T17:44:52.975" v="2004" actId="2696"/>
        <pc:sldMkLst>
          <pc:docMk/>
          <pc:sldMk cId="2238546188" sldId="283"/>
        </pc:sldMkLst>
      </pc:sldChg>
      <pc:sldChg chg="del">
        <pc:chgData name="Dorothy Ross" userId="d819939d-7b15-4fbc-b85d-ad974407d6f1" providerId="ADAL" clId="{E950DC68-472C-4F4E-906B-EB5E0C4D659B}" dt="2021-09-11T15:47:20.230" v="1248" actId="47"/>
        <pc:sldMkLst>
          <pc:docMk/>
          <pc:sldMk cId="3516709714" sldId="284"/>
        </pc:sldMkLst>
      </pc:sldChg>
      <pc:sldChg chg="modSp mod">
        <pc:chgData name="Dorothy Ross" userId="d819939d-7b15-4fbc-b85d-ad974407d6f1" providerId="ADAL" clId="{E950DC68-472C-4F4E-906B-EB5E0C4D659B}" dt="2021-09-11T17:41:50.658" v="1997" actId="255"/>
        <pc:sldMkLst>
          <pc:docMk/>
          <pc:sldMk cId="3681893327" sldId="286"/>
        </pc:sldMkLst>
        <pc:spChg chg="mod">
          <ac:chgData name="Dorothy Ross" userId="d819939d-7b15-4fbc-b85d-ad974407d6f1" providerId="ADAL" clId="{E950DC68-472C-4F4E-906B-EB5E0C4D659B}" dt="2021-09-11T17:41:50.658" v="1997" actId="255"/>
          <ac:spMkLst>
            <pc:docMk/>
            <pc:sldMk cId="3681893327" sldId="286"/>
            <ac:spMk id="2" creationId="{87D091CF-40F1-4977-A000-6B42652606EA}"/>
          </ac:spMkLst>
        </pc:spChg>
      </pc:sldChg>
      <pc:sldChg chg="addSp delSp modSp mod">
        <pc:chgData name="Dorothy Ross" userId="d819939d-7b15-4fbc-b85d-ad974407d6f1" providerId="ADAL" clId="{E950DC68-472C-4F4E-906B-EB5E0C4D659B}" dt="2021-09-11T15:58:42.840" v="1817" actId="1076"/>
        <pc:sldMkLst>
          <pc:docMk/>
          <pc:sldMk cId="559647677" sldId="287"/>
        </pc:sldMkLst>
        <pc:spChg chg="mod">
          <ac:chgData name="Dorothy Ross" userId="d819939d-7b15-4fbc-b85d-ad974407d6f1" providerId="ADAL" clId="{E950DC68-472C-4F4E-906B-EB5E0C4D659B}" dt="2021-09-11T15:57:47.349" v="1809" actId="14100"/>
          <ac:spMkLst>
            <pc:docMk/>
            <pc:sldMk cId="559647677" sldId="287"/>
            <ac:spMk id="2" creationId="{AFD0353B-2D4C-4BD6-BE4B-EF95733B1724}"/>
          </ac:spMkLst>
        </pc:spChg>
        <pc:picChg chg="add del mod">
          <ac:chgData name="Dorothy Ross" userId="d819939d-7b15-4fbc-b85d-ad974407d6f1" providerId="ADAL" clId="{E950DC68-472C-4F4E-906B-EB5E0C4D659B}" dt="2021-09-11T15:54:18.726" v="1767" actId="478"/>
          <ac:picMkLst>
            <pc:docMk/>
            <pc:sldMk cId="559647677" sldId="287"/>
            <ac:picMk id="3" creationId="{E24E80C8-921E-420E-A4DE-995F8094EB23}"/>
          </ac:picMkLst>
        </pc:picChg>
        <pc:picChg chg="add mod">
          <ac:chgData name="Dorothy Ross" userId="d819939d-7b15-4fbc-b85d-ad974407d6f1" providerId="ADAL" clId="{E950DC68-472C-4F4E-906B-EB5E0C4D659B}" dt="2021-09-11T15:58:42.840" v="1817" actId="1076"/>
          <ac:picMkLst>
            <pc:docMk/>
            <pc:sldMk cId="559647677" sldId="287"/>
            <ac:picMk id="4" creationId="{F0FD0AE3-FA05-44B2-A27B-1CCF31BC6BE4}"/>
          </ac:picMkLst>
        </pc:picChg>
      </pc:sldChg>
      <pc:sldChg chg="modSp mod">
        <pc:chgData name="Dorothy Ross" userId="d819939d-7b15-4fbc-b85d-ad974407d6f1" providerId="ADAL" clId="{E950DC68-472C-4F4E-906B-EB5E0C4D659B}" dt="2021-09-11T17:42:25.823" v="2000" actId="13900"/>
        <pc:sldMkLst>
          <pc:docMk/>
          <pc:sldMk cId="3238535967" sldId="290"/>
        </pc:sldMkLst>
        <pc:spChg chg="mod">
          <ac:chgData name="Dorothy Ross" userId="d819939d-7b15-4fbc-b85d-ad974407d6f1" providerId="ADAL" clId="{E950DC68-472C-4F4E-906B-EB5E0C4D659B}" dt="2021-09-11T17:42:25.823" v="2000" actId="13900"/>
          <ac:spMkLst>
            <pc:docMk/>
            <pc:sldMk cId="3238535967" sldId="290"/>
            <ac:spMk id="2" creationId="{6ECC7A82-EC9D-4B42-9269-2C16FB19B7F5}"/>
          </ac:spMkLst>
        </pc:spChg>
      </pc:sldChg>
      <pc:sldChg chg="addSp delSp modSp del mod">
        <pc:chgData name="Dorothy Ross" userId="d819939d-7b15-4fbc-b85d-ad974407d6f1" providerId="ADAL" clId="{E950DC68-472C-4F4E-906B-EB5E0C4D659B}" dt="2021-09-11T17:38:06.589" v="1978" actId="47"/>
        <pc:sldMkLst>
          <pc:docMk/>
          <pc:sldMk cId="2666165671" sldId="293"/>
        </pc:sldMkLst>
        <pc:spChg chg="del mod">
          <ac:chgData name="Dorothy Ross" userId="d819939d-7b15-4fbc-b85d-ad974407d6f1" providerId="ADAL" clId="{E950DC68-472C-4F4E-906B-EB5E0C4D659B}" dt="2021-09-11T15:58:02.028" v="1812"/>
          <ac:spMkLst>
            <pc:docMk/>
            <pc:sldMk cId="2666165671" sldId="293"/>
            <ac:spMk id="2" creationId="{4D0D4416-15DF-458F-81EC-07FABBCBFE28}"/>
          </ac:spMkLst>
        </pc:spChg>
        <pc:picChg chg="add del mod">
          <ac:chgData name="Dorothy Ross" userId="d819939d-7b15-4fbc-b85d-ad974407d6f1" providerId="ADAL" clId="{E950DC68-472C-4F4E-906B-EB5E0C4D659B}" dt="2021-09-11T15:34:49.630" v="1149" actId="478"/>
          <ac:picMkLst>
            <pc:docMk/>
            <pc:sldMk cId="2666165671" sldId="293"/>
            <ac:picMk id="9218" creationId="{BFD1B5BA-3B1D-4268-A602-62EB4B05A646}"/>
          </ac:picMkLst>
        </pc:picChg>
        <pc:picChg chg="add del mod">
          <ac:chgData name="Dorothy Ross" userId="d819939d-7b15-4fbc-b85d-ad974407d6f1" providerId="ADAL" clId="{E950DC68-472C-4F4E-906B-EB5E0C4D659B}" dt="2021-09-11T17:38:00.897" v="1977" actId="21"/>
          <ac:picMkLst>
            <pc:docMk/>
            <pc:sldMk cId="2666165671" sldId="293"/>
            <ac:picMk id="9220" creationId="{AA2D59E8-D79A-4F9B-8ECA-BCFAEE866797}"/>
          </ac:picMkLst>
        </pc:picChg>
      </pc:sldChg>
      <pc:sldChg chg="addSp modSp mod modAnim modNotesTx">
        <pc:chgData name="Dorothy Ross" userId="d819939d-7b15-4fbc-b85d-ad974407d6f1" providerId="ADAL" clId="{E950DC68-472C-4F4E-906B-EB5E0C4D659B}" dt="2021-09-11T16:03:42.561" v="1913" actId="115"/>
        <pc:sldMkLst>
          <pc:docMk/>
          <pc:sldMk cId="123286778" sldId="296"/>
        </pc:sldMkLst>
        <pc:spChg chg="mod">
          <ac:chgData name="Dorothy Ross" userId="d819939d-7b15-4fbc-b85d-ad974407d6f1" providerId="ADAL" clId="{E950DC68-472C-4F4E-906B-EB5E0C4D659B}" dt="2021-09-11T16:03:42.561" v="1913" actId="115"/>
          <ac:spMkLst>
            <pc:docMk/>
            <pc:sldMk cId="123286778" sldId="296"/>
            <ac:spMk id="2" creationId="{74B4BBDF-4E3A-4273-AC69-4776CB1CA4E1}"/>
          </ac:spMkLst>
        </pc:spChg>
        <pc:picChg chg="add mod">
          <ac:chgData name="Dorothy Ross" userId="d819939d-7b15-4fbc-b85d-ad974407d6f1" providerId="ADAL" clId="{E950DC68-472C-4F4E-906B-EB5E0C4D659B}" dt="2021-09-11T15:29:09.227" v="1057" actId="1076"/>
          <ac:picMkLst>
            <pc:docMk/>
            <pc:sldMk cId="123286778" sldId="296"/>
            <ac:picMk id="3" creationId="{A0FC8ACD-A621-49EA-881D-16B5C98BD298}"/>
          </ac:picMkLst>
        </pc:picChg>
      </pc:sldChg>
      <pc:sldChg chg="ord">
        <pc:chgData name="Dorothy Ross" userId="d819939d-7b15-4fbc-b85d-ad974407d6f1" providerId="ADAL" clId="{E950DC68-472C-4F4E-906B-EB5E0C4D659B}" dt="2021-09-11T16:01:21.591" v="1827"/>
        <pc:sldMkLst>
          <pc:docMk/>
          <pc:sldMk cId="2674740671" sldId="297"/>
        </pc:sldMkLst>
      </pc:sldChg>
      <pc:sldChg chg="modSp mod">
        <pc:chgData name="Dorothy Ross" userId="d819939d-7b15-4fbc-b85d-ad974407d6f1" providerId="ADAL" clId="{E950DC68-472C-4F4E-906B-EB5E0C4D659B}" dt="2021-09-11T15:44:52.511" v="1239" actId="13926"/>
        <pc:sldMkLst>
          <pc:docMk/>
          <pc:sldMk cId="3087889876" sldId="299"/>
        </pc:sldMkLst>
        <pc:spChg chg="mod">
          <ac:chgData name="Dorothy Ross" userId="d819939d-7b15-4fbc-b85d-ad974407d6f1" providerId="ADAL" clId="{E950DC68-472C-4F4E-906B-EB5E0C4D659B}" dt="2021-09-11T15:44:52.511" v="1239" actId="13926"/>
          <ac:spMkLst>
            <pc:docMk/>
            <pc:sldMk cId="3087889876" sldId="299"/>
            <ac:spMk id="2" creationId="{9DDB18DD-0248-4EB1-9F83-7A0836DAB450}"/>
          </ac:spMkLst>
        </pc:spChg>
      </pc:sldChg>
      <pc:sldChg chg="modSp mod">
        <pc:chgData name="Dorothy Ross" userId="d819939d-7b15-4fbc-b85d-ad974407d6f1" providerId="ADAL" clId="{E950DC68-472C-4F4E-906B-EB5E0C4D659B}" dt="2021-09-11T17:42:41.372" v="2001" actId="13900"/>
        <pc:sldMkLst>
          <pc:docMk/>
          <pc:sldMk cId="2784182737" sldId="302"/>
        </pc:sldMkLst>
        <pc:spChg chg="mod">
          <ac:chgData name="Dorothy Ross" userId="d819939d-7b15-4fbc-b85d-ad974407d6f1" providerId="ADAL" clId="{E950DC68-472C-4F4E-906B-EB5E0C4D659B}" dt="2021-09-11T17:42:41.372" v="2001" actId="13900"/>
          <ac:spMkLst>
            <pc:docMk/>
            <pc:sldMk cId="2784182737" sldId="302"/>
            <ac:spMk id="2" creationId="{A4679222-DB41-48D2-A701-3C86F2FEADCD}"/>
          </ac:spMkLst>
        </pc:spChg>
      </pc:sldChg>
      <pc:sldChg chg="modSp mod">
        <pc:chgData name="Dorothy Ross" userId="d819939d-7b15-4fbc-b85d-ad974407d6f1" providerId="ADAL" clId="{E950DC68-472C-4F4E-906B-EB5E0C4D659B}" dt="2021-09-11T17:43:06.730" v="2003" actId="1076"/>
        <pc:sldMkLst>
          <pc:docMk/>
          <pc:sldMk cId="2736406820" sldId="303"/>
        </pc:sldMkLst>
        <pc:spChg chg="mod">
          <ac:chgData name="Dorothy Ross" userId="d819939d-7b15-4fbc-b85d-ad974407d6f1" providerId="ADAL" clId="{E950DC68-472C-4F4E-906B-EB5E0C4D659B}" dt="2021-09-11T17:43:06.730" v="2003" actId="1076"/>
          <ac:spMkLst>
            <pc:docMk/>
            <pc:sldMk cId="2736406820" sldId="303"/>
            <ac:spMk id="2" creationId="{1601A522-9ABA-4034-98B2-5BCFCD81F539}"/>
          </ac:spMkLst>
        </pc:spChg>
      </pc:sldChg>
      <pc:sldChg chg="modSp mod">
        <pc:chgData name="Dorothy Ross" userId="d819939d-7b15-4fbc-b85d-ad974407d6f1" providerId="ADAL" clId="{E950DC68-472C-4F4E-906B-EB5E0C4D659B}" dt="2021-09-11T17:41:26.280" v="1996" actId="255"/>
        <pc:sldMkLst>
          <pc:docMk/>
          <pc:sldMk cId="4011711508" sldId="304"/>
        </pc:sldMkLst>
        <pc:spChg chg="mod">
          <ac:chgData name="Dorothy Ross" userId="d819939d-7b15-4fbc-b85d-ad974407d6f1" providerId="ADAL" clId="{E950DC68-472C-4F4E-906B-EB5E0C4D659B}" dt="2021-09-11T17:41:26.280" v="1996" actId="255"/>
          <ac:spMkLst>
            <pc:docMk/>
            <pc:sldMk cId="4011711508" sldId="304"/>
            <ac:spMk id="2" creationId="{9F4566C3-5088-4917-B294-22E51C31B321}"/>
          </ac:spMkLst>
        </pc:spChg>
      </pc:sldChg>
      <pc:sldChg chg="modSp mod modNotesTx">
        <pc:chgData name="Dorothy Ross" userId="d819939d-7b15-4fbc-b85d-ad974407d6f1" providerId="ADAL" clId="{E950DC68-472C-4F4E-906B-EB5E0C4D659B}" dt="2021-09-11T17:37:50.262" v="1976" actId="20577"/>
        <pc:sldMkLst>
          <pc:docMk/>
          <pc:sldMk cId="3083186568" sldId="305"/>
        </pc:sldMkLst>
        <pc:spChg chg="mod">
          <ac:chgData name="Dorothy Ross" userId="d819939d-7b15-4fbc-b85d-ad974407d6f1" providerId="ADAL" clId="{E950DC68-472C-4F4E-906B-EB5E0C4D659B}" dt="2021-09-11T17:37:14.366" v="1973" actId="20577"/>
          <ac:spMkLst>
            <pc:docMk/>
            <pc:sldMk cId="3083186568" sldId="305"/>
            <ac:spMk id="2" creationId="{140A58B7-AD3C-40A6-99F0-BB2549F1A7D3}"/>
          </ac:spMkLst>
        </pc:spChg>
      </pc:sldChg>
      <pc:sldChg chg="modSp mod">
        <pc:chgData name="Dorothy Ross" userId="d819939d-7b15-4fbc-b85d-ad974407d6f1" providerId="ADAL" clId="{E950DC68-472C-4F4E-906B-EB5E0C4D659B}" dt="2021-09-11T17:42:06.812" v="1998" actId="255"/>
        <pc:sldMkLst>
          <pc:docMk/>
          <pc:sldMk cId="112848144" sldId="306"/>
        </pc:sldMkLst>
        <pc:spChg chg="mod">
          <ac:chgData name="Dorothy Ross" userId="d819939d-7b15-4fbc-b85d-ad974407d6f1" providerId="ADAL" clId="{E950DC68-472C-4F4E-906B-EB5E0C4D659B}" dt="2021-09-11T17:42:06.812" v="1998" actId="255"/>
          <ac:spMkLst>
            <pc:docMk/>
            <pc:sldMk cId="112848144" sldId="306"/>
            <ac:spMk id="2" creationId="{B3AF8EB2-29BB-48B1-8F96-FA9DC074A7EC}"/>
          </ac:spMkLst>
        </pc:spChg>
      </pc:sldChg>
      <pc:sldChg chg="modSp mod">
        <pc:chgData name="Dorothy Ross" userId="d819939d-7b15-4fbc-b85d-ad974407d6f1" providerId="ADAL" clId="{E950DC68-472C-4F4E-906B-EB5E0C4D659B}" dt="2021-09-11T17:41:06.029" v="1995" actId="115"/>
        <pc:sldMkLst>
          <pc:docMk/>
          <pc:sldMk cId="1170317508" sldId="309"/>
        </pc:sldMkLst>
        <pc:spChg chg="mod">
          <ac:chgData name="Dorothy Ross" userId="d819939d-7b15-4fbc-b85d-ad974407d6f1" providerId="ADAL" clId="{E950DC68-472C-4F4E-906B-EB5E0C4D659B}" dt="2021-09-11T17:41:06.029" v="1995" actId="115"/>
          <ac:spMkLst>
            <pc:docMk/>
            <pc:sldMk cId="1170317508" sldId="309"/>
            <ac:spMk id="2" creationId="{50267B65-2C67-4F35-BE48-CB00D831ADE0}"/>
          </ac:spMkLst>
        </pc:spChg>
      </pc:sldChg>
      <pc:sldChg chg="ord">
        <pc:chgData name="Dorothy Ross" userId="d819939d-7b15-4fbc-b85d-ad974407d6f1" providerId="ADAL" clId="{E950DC68-472C-4F4E-906B-EB5E0C4D659B}" dt="2021-09-11T16:01:21.591" v="1827"/>
        <pc:sldMkLst>
          <pc:docMk/>
          <pc:sldMk cId="718117885" sldId="311"/>
        </pc:sldMkLst>
      </pc:sldChg>
      <pc:sldChg chg="add">
        <pc:chgData name="Dorothy Ross" userId="d819939d-7b15-4fbc-b85d-ad974407d6f1" providerId="ADAL" clId="{E950DC68-472C-4F4E-906B-EB5E0C4D659B}" dt="2021-09-11T17:34:14.387" v="1942"/>
        <pc:sldMkLst>
          <pc:docMk/>
          <pc:sldMk cId="144618168" sldId="315"/>
        </pc:sldMkLst>
      </pc:sldChg>
      <pc:sldChg chg="addSp delSp modSp del mod setBg">
        <pc:chgData name="Dorothy Ross" userId="d819939d-7b15-4fbc-b85d-ad974407d6f1" providerId="ADAL" clId="{E950DC68-472C-4F4E-906B-EB5E0C4D659B}" dt="2021-09-11T17:34:03.152" v="1941" actId="2696"/>
        <pc:sldMkLst>
          <pc:docMk/>
          <pc:sldMk cId="1351586211" sldId="315"/>
        </pc:sldMkLst>
        <pc:spChg chg="mod">
          <ac:chgData name="Dorothy Ross" userId="d819939d-7b15-4fbc-b85d-ad974407d6f1" providerId="ADAL" clId="{E950DC68-472C-4F4E-906B-EB5E0C4D659B}" dt="2021-09-11T17:33:45.539" v="1940" actId="20577"/>
          <ac:spMkLst>
            <pc:docMk/>
            <pc:sldMk cId="1351586211" sldId="315"/>
            <ac:spMk id="2" creationId="{26C3E1B0-0373-4C53-9BEE-5B2B2D57C08C}"/>
          </ac:spMkLst>
        </pc:spChg>
        <pc:spChg chg="add del">
          <ac:chgData name="Dorothy Ross" userId="d819939d-7b15-4fbc-b85d-ad974407d6f1" providerId="ADAL" clId="{E950DC68-472C-4F4E-906B-EB5E0C4D659B}" dt="2021-09-11T17:33:19.162" v="1935" actId="26606"/>
          <ac:spMkLst>
            <pc:docMk/>
            <pc:sldMk cId="1351586211" sldId="315"/>
            <ac:spMk id="8" creationId="{201CC55D-ED54-4C5C-95E6-10947BD1103B}"/>
          </ac:spMkLst>
        </pc:spChg>
        <pc:spChg chg="add del">
          <ac:chgData name="Dorothy Ross" userId="d819939d-7b15-4fbc-b85d-ad974407d6f1" providerId="ADAL" clId="{E950DC68-472C-4F4E-906B-EB5E0C4D659B}" dt="2021-09-11T17:33:19.162" v="1935" actId="26606"/>
          <ac:spMkLst>
            <pc:docMk/>
            <pc:sldMk cId="1351586211" sldId="315"/>
            <ac:spMk id="14" creationId="{3873B707-463F-40B0-8227-E8CC6C67EB25}"/>
          </ac:spMkLst>
        </pc:spChg>
        <pc:spChg chg="add del">
          <ac:chgData name="Dorothy Ross" userId="d819939d-7b15-4fbc-b85d-ad974407d6f1" providerId="ADAL" clId="{E950DC68-472C-4F4E-906B-EB5E0C4D659B}" dt="2021-09-11T17:33:19.162" v="1935" actId="26606"/>
          <ac:spMkLst>
            <pc:docMk/>
            <pc:sldMk cId="1351586211" sldId="315"/>
            <ac:spMk id="16" creationId="{C13237C8-E62C-4F0D-A318-BD6FB6C2D138}"/>
          </ac:spMkLst>
        </pc:spChg>
        <pc:spChg chg="add del">
          <ac:chgData name="Dorothy Ross" userId="d819939d-7b15-4fbc-b85d-ad974407d6f1" providerId="ADAL" clId="{E950DC68-472C-4F4E-906B-EB5E0C4D659B}" dt="2021-09-11T17:33:19.162" v="1935" actId="26606"/>
          <ac:spMkLst>
            <pc:docMk/>
            <pc:sldMk cId="1351586211" sldId="315"/>
            <ac:spMk id="18" creationId="{19C9EAEA-39D0-4B0E-A0EB-51E7B26740B1}"/>
          </ac:spMkLst>
        </pc:spChg>
        <pc:grpChg chg="add del">
          <ac:chgData name="Dorothy Ross" userId="d819939d-7b15-4fbc-b85d-ad974407d6f1" providerId="ADAL" clId="{E950DC68-472C-4F4E-906B-EB5E0C4D659B}" dt="2021-09-11T17:33:19.162" v="1935" actId="26606"/>
          <ac:grpSpMkLst>
            <pc:docMk/>
            <pc:sldMk cId="1351586211" sldId="315"/>
            <ac:grpSpMk id="10" creationId="{1DE889C7-FAD6-4397-98E2-05D503484459}"/>
          </ac:grpSpMkLst>
        </pc:grpChg>
        <pc:picChg chg="add mod">
          <ac:chgData name="Dorothy Ross" userId="d819939d-7b15-4fbc-b85d-ad974407d6f1" providerId="ADAL" clId="{E950DC68-472C-4F4E-906B-EB5E0C4D659B}" dt="2021-09-11T17:33:26.081" v="1937" actId="1076"/>
          <ac:picMkLst>
            <pc:docMk/>
            <pc:sldMk cId="1351586211" sldId="315"/>
            <ac:picMk id="3" creationId="{FCC78E19-32E1-4611-BE1D-2A0F90E09C69}"/>
          </ac:picMkLst>
        </pc:picChg>
      </pc:sldChg>
      <pc:sldChg chg="addSp modSp mod">
        <pc:chgData name="Dorothy Ross" userId="d819939d-7b15-4fbc-b85d-ad974407d6f1" providerId="ADAL" clId="{E950DC68-472C-4F4E-906B-EB5E0C4D659B}" dt="2021-09-11T17:39:14.401" v="1985" actId="115"/>
        <pc:sldMkLst>
          <pc:docMk/>
          <pc:sldMk cId="2929228497" sldId="319"/>
        </pc:sldMkLst>
        <pc:spChg chg="mod">
          <ac:chgData name="Dorothy Ross" userId="d819939d-7b15-4fbc-b85d-ad974407d6f1" providerId="ADAL" clId="{E950DC68-472C-4F4E-906B-EB5E0C4D659B}" dt="2021-09-11T17:39:14.401" v="1985" actId="115"/>
          <ac:spMkLst>
            <pc:docMk/>
            <pc:sldMk cId="2929228497" sldId="319"/>
            <ac:spMk id="2" creationId="{9BD24740-C144-4A92-8803-51067B67241A}"/>
          </ac:spMkLst>
        </pc:spChg>
        <pc:picChg chg="add mod">
          <ac:chgData name="Dorothy Ross" userId="d819939d-7b15-4fbc-b85d-ad974407d6f1" providerId="ADAL" clId="{E950DC68-472C-4F4E-906B-EB5E0C4D659B}" dt="2021-09-11T17:38:27.386" v="1982" actId="1076"/>
          <ac:picMkLst>
            <pc:docMk/>
            <pc:sldMk cId="2929228497" sldId="319"/>
            <ac:picMk id="3" creationId="{3B1C920A-D76D-47A1-87A4-4EE918A387CC}"/>
          </ac:picMkLst>
        </pc:picChg>
      </pc:sldChg>
      <pc:sldChg chg="modSp">
        <pc:chgData name="Dorothy Ross" userId="d819939d-7b15-4fbc-b85d-ad974407d6f1" providerId="ADAL" clId="{E950DC68-472C-4F4E-906B-EB5E0C4D659B}" dt="2021-09-11T15:49:46.778" v="1249" actId="14100"/>
        <pc:sldMkLst>
          <pc:docMk/>
          <pc:sldMk cId="631064618" sldId="325"/>
        </pc:sldMkLst>
        <pc:picChg chg="mod">
          <ac:chgData name="Dorothy Ross" userId="d819939d-7b15-4fbc-b85d-ad974407d6f1" providerId="ADAL" clId="{E950DC68-472C-4F4E-906B-EB5E0C4D659B}" dt="2021-09-11T15:49:46.778" v="1249" actId="14100"/>
          <ac:picMkLst>
            <pc:docMk/>
            <pc:sldMk cId="631064618" sldId="325"/>
            <ac:picMk id="5122" creationId="{00000000-0000-0000-0000-000000000000}"/>
          </ac:picMkLst>
        </pc:picChg>
      </pc:sldChg>
      <pc:sldChg chg="ord">
        <pc:chgData name="Dorothy Ross" userId="d819939d-7b15-4fbc-b85d-ad974407d6f1" providerId="ADAL" clId="{E950DC68-472C-4F4E-906B-EB5E0C4D659B}" dt="2021-09-11T15:50:08.955" v="1251"/>
        <pc:sldMkLst>
          <pc:docMk/>
          <pc:sldMk cId="3167929303" sldId="327"/>
        </pc:sldMkLst>
      </pc:sldChg>
      <pc:sldChg chg="del">
        <pc:chgData name="Dorothy Ross" userId="d819939d-7b15-4fbc-b85d-ad974407d6f1" providerId="ADAL" clId="{E950DC68-472C-4F4E-906B-EB5E0C4D659B}" dt="2021-09-11T15:56:55.831" v="1779" actId="47"/>
        <pc:sldMkLst>
          <pc:docMk/>
          <pc:sldMk cId="1405776927" sldId="329"/>
        </pc:sldMkLst>
      </pc:sldChg>
      <pc:sldChg chg="addSp delSp modSp del">
        <pc:chgData name="Dorothy Ross" userId="d819939d-7b15-4fbc-b85d-ad974407d6f1" providerId="ADAL" clId="{E950DC68-472C-4F4E-906B-EB5E0C4D659B}" dt="2021-09-11T15:50:48.425" v="1253" actId="2696"/>
        <pc:sldMkLst>
          <pc:docMk/>
          <pc:sldMk cId="51376505" sldId="330"/>
        </pc:sldMkLst>
        <pc:spChg chg="add mod">
          <ac:chgData name="Dorothy Ross" userId="d819939d-7b15-4fbc-b85d-ad974407d6f1" providerId="ADAL" clId="{E950DC68-472C-4F4E-906B-EB5E0C4D659B}" dt="2021-09-11T15:50:41.842" v="1252" actId="21"/>
          <ac:spMkLst>
            <pc:docMk/>
            <pc:sldMk cId="51376505" sldId="330"/>
            <ac:spMk id="3" creationId="{B0C3F250-E6BB-4F4B-9CAF-B53C60156DD2}"/>
          </ac:spMkLst>
        </pc:spChg>
        <pc:picChg chg="del">
          <ac:chgData name="Dorothy Ross" userId="d819939d-7b15-4fbc-b85d-ad974407d6f1" providerId="ADAL" clId="{E950DC68-472C-4F4E-906B-EB5E0C4D659B}" dt="2021-09-11T15:50:41.842" v="1252" actId="21"/>
          <ac:picMkLst>
            <pc:docMk/>
            <pc:sldMk cId="51376505" sldId="330"/>
            <ac:picMk id="4098" creationId="{00000000-0000-0000-0000-000000000000}"/>
          </ac:picMkLst>
        </pc:picChg>
      </pc:sldChg>
      <pc:sldChg chg="addSp delSp modSp mod modAnim modNotesTx">
        <pc:chgData name="Dorothy Ross" userId="d819939d-7b15-4fbc-b85d-ad974407d6f1" providerId="ADAL" clId="{E950DC68-472C-4F4E-906B-EB5E0C4D659B}" dt="2021-09-11T17:55:43.608" v="2167" actId="20577"/>
        <pc:sldMkLst>
          <pc:docMk/>
          <pc:sldMk cId="2014668386" sldId="333"/>
        </pc:sldMkLst>
        <pc:spChg chg="mod">
          <ac:chgData name="Dorothy Ross" userId="d819939d-7b15-4fbc-b85d-ad974407d6f1" providerId="ADAL" clId="{E950DC68-472C-4F4E-906B-EB5E0C4D659B}" dt="2021-09-11T15:59:30.667" v="1820" actId="313"/>
          <ac:spMkLst>
            <pc:docMk/>
            <pc:sldMk cId="2014668386" sldId="333"/>
            <ac:spMk id="3" creationId="{65786F9D-FA92-4FAE-BAFB-5B06F9E44AB9}"/>
          </ac:spMkLst>
        </pc:spChg>
        <pc:picChg chg="del">
          <ac:chgData name="Dorothy Ross" userId="d819939d-7b15-4fbc-b85d-ad974407d6f1" providerId="ADAL" clId="{E950DC68-472C-4F4E-906B-EB5E0C4D659B}" dt="2021-09-11T12:45:46.118" v="0" actId="478"/>
          <ac:picMkLst>
            <pc:docMk/>
            <pc:sldMk cId="2014668386" sldId="333"/>
            <ac:picMk id="2" creationId="{20012545-BF2B-49E9-B00F-0D74B7843C21}"/>
          </ac:picMkLst>
        </pc:picChg>
        <pc:picChg chg="add del mod">
          <ac:chgData name="Dorothy Ross" userId="d819939d-7b15-4fbc-b85d-ad974407d6f1" providerId="ADAL" clId="{E950DC68-472C-4F4E-906B-EB5E0C4D659B}" dt="2021-09-11T12:46:11.286" v="7" actId="931"/>
          <ac:picMkLst>
            <pc:docMk/>
            <pc:sldMk cId="2014668386" sldId="333"/>
            <ac:picMk id="5" creationId="{D4E2466E-1EF3-4E0C-BD18-5806325191E0}"/>
          </ac:picMkLst>
        </pc:picChg>
        <pc:picChg chg="add del mod">
          <ac:chgData name="Dorothy Ross" userId="d819939d-7b15-4fbc-b85d-ad974407d6f1" providerId="ADAL" clId="{E950DC68-472C-4F4E-906B-EB5E0C4D659B}" dt="2021-09-11T15:58:16.147" v="1813" actId="21"/>
          <ac:picMkLst>
            <pc:docMk/>
            <pc:sldMk cId="2014668386" sldId="333"/>
            <ac:picMk id="7" creationId="{11BDDB47-2813-42C8-9A5B-CF4B7368CAB6}"/>
          </ac:picMkLst>
        </pc:picChg>
        <pc:picChg chg="add mod">
          <ac:chgData name="Dorothy Ross" userId="d819939d-7b15-4fbc-b85d-ad974407d6f1" providerId="ADAL" clId="{E950DC68-472C-4F4E-906B-EB5E0C4D659B}" dt="2021-09-11T17:47:34.791" v="2020" actId="14100"/>
          <ac:picMkLst>
            <pc:docMk/>
            <pc:sldMk cId="2014668386" sldId="333"/>
            <ac:picMk id="8" creationId="{4F25232B-D63A-4672-A312-EF4F3910CFB6}"/>
          </ac:picMkLst>
        </pc:picChg>
      </pc:sldChg>
      <pc:sldChg chg="addSp delSp modSp mod ord modNotesTx">
        <pc:chgData name="Dorothy Ross" userId="d819939d-7b15-4fbc-b85d-ad974407d6f1" providerId="ADAL" clId="{E950DC68-472C-4F4E-906B-EB5E0C4D659B}" dt="2021-09-11T17:57:26.479" v="2177" actId="14100"/>
        <pc:sldMkLst>
          <pc:docMk/>
          <pc:sldMk cId="3489976731" sldId="334"/>
        </pc:sldMkLst>
        <pc:spChg chg="mod">
          <ac:chgData name="Dorothy Ross" userId="d819939d-7b15-4fbc-b85d-ad974407d6f1" providerId="ADAL" clId="{E950DC68-472C-4F4E-906B-EB5E0C4D659B}" dt="2021-09-11T17:57:21.806" v="2176" actId="14100"/>
          <ac:spMkLst>
            <pc:docMk/>
            <pc:sldMk cId="3489976731" sldId="334"/>
            <ac:spMk id="2" creationId="{F86407CB-0622-471D-AD71-211D97581628}"/>
          </ac:spMkLst>
        </pc:spChg>
        <pc:picChg chg="add del mod">
          <ac:chgData name="Dorothy Ross" userId="d819939d-7b15-4fbc-b85d-ad974407d6f1" providerId="ADAL" clId="{E950DC68-472C-4F4E-906B-EB5E0C4D659B}" dt="2021-09-11T17:32:52.666" v="1932" actId="21"/>
          <ac:picMkLst>
            <pc:docMk/>
            <pc:sldMk cId="3489976731" sldId="334"/>
            <ac:picMk id="3" creationId="{DCAE937B-7D2D-4868-B004-3BE1F98A2E92}"/>
          </ac:picMkLst>
        </pc:picChg>
        <pc:picChg chg="add mod">
          <ac:chgData name="Dorothy Ross" userId="d819939d-7b15-4fbc-b85d-ad974407d6f1" providerId="ADAL" clId="{E950DC68-472C-4F4E-906B-EB5E0C4D659B}" dt="2021-09-11T17:57:26.479" v="2177" actId="14100"/>
          <ac:picMkLst>
            <pc:docMk/>
            <pc:sldMk cId="3489976731" sldId="334"/>
            <ac:picMk id="2050" creationId="{4994B262-11A3-488F-8428-F2B05DBD950D}"/>
          </ac:picMkLst>
        </pc:picChg>
      </pc:sldChg>
      <pc:sldChg chg="addSp delSp modSp mod">
        <pc:chgData name="Dorothy Ross" userId="d819939d-7b15-4fbc-b85d-ad974407d6f1" providerId="ADAL" clId="{E950DC68-472C-4F4E-906B-EB5E0C4D659B}" dt="2021-09-11T18:01:31.154" v="2194" actId="20577"/>
        <pc:sldMkLst>
          <pc:docMk/>
          <pc:sldMk cId="630966700" sldId="335"/>
        </pc:sldMkLst>
        <pc:spChg chg="mod">
          <ac:chgData name="Dorothy Ross" userId="d819939d-7b15-4fbc-b85d-ad974407d6f1" providerId="ADAL" clId="{E950DC68-472C-4F4E-906B-EB5E0C4D659B}" dt="2021-09-11T18:01:31.154" v="2194" actId="20577"/>
          <ac:spMkLst>
            <pc:docMk/>
            <pc:sldMk cId="630966700" sldId="335"/>
            <ac:spMk id="2" creationId="{D67D3FE3-BEBA-4D10-80BD-4C8F33BE3661}"/>
          </ac:spMkLst>
        </pc:spChg>
        <pc:picChg chg="add mod">
          <ac:chgData name="Dorothy Ross" userId="d819939d-7b15-4fbc-b85d-ad974407d6f1" providerId="ADAL" clId="{E950DC68-472C-4F4E-906B-EB5E0C4D659B}" dt="2021-09-11T18:00:08.070" v="2188" actId="1076"/>
          <ac:picMkLst>
            <pc:docMk/>
            <pc:sldMk cId="630966700" sldId="335"/>
            <ac:picMk id="3074" creationId="{64AB6CC0-4ADC-4D37-80AE-4CC8F7FA2969}"/>
          </ac:picMkLst>
        </pc:picChg>
        <pc:picChg chg="add del mod">
          <ac:chgData name="Dorothy Ross" userId="d819939d-7b15-4fbc-b85d-ad974407d6f1" providerId="ADAL" clId="{E950DC68-472C-4F4E-906B-EB5E0C4D659B}" dt="2021-09-11T15:22:19.613" v="1026"/>
          <ac:picMkLst>
            <pc:docMk/>
            <pc:sldMk cId="630966700" sldId="335"/>
            <ac:picMk id="3076" creationId="{90219A0B-58F8-4FFD-BEE6-39D43B9CEBE9}"/>
          </ac:picMkLst>
        </pc:picChg>
        <pc:picChg chg="add del mod">
          <ac:chgData name="Dorothy Ross" userId="d819939d-7b15-4fbc-b85d-ad974407d6f1" providerId="ADAL" clId="{E950DC68-472C-4F4E-906B-EB5E0C4D659B}" dt="2021-09-11T15:22:41.031" v="1034"/>
          <ac:picMkLst>
            <pc:docMk/>
            <pc:sldMk cId="630966700" sldId="335"/>
            <ac:picMk id="3078" creationId="{2701B17D-A2E1-4F5D-9E1D-90B04F40FBF6}"/>
          </ac:picMkLst>
        </pc:picChg>
      </pc:sldChg>
      <pc:sldChg chg="addSp modSp mod">
        <pc:chgData name="Dorothy Ross" userId="d819939d-7b15-4fbc-b85d-ad974407d6f1" providerId="ADAL" clId="{E950DC68-472C-4F4E-906B-EB5E0C4D659B}" dt="2021-09-11T18:19:20.136" v="2399" actId="14100"/>
        <pc:sldMkLst>
          <pc:docMk/>
          <pc:sldMk cId="3713991882" sldId="336"/>
        </pc:sldMkLst>
        <pc:picChg chg="add mod">
          <ac:chgData name="Dorothy Ross" userId="d819939d-7b15-4fbc-b85d-ad974407d6f1" providerId="ADAL" clId="{E950DC68-472C-4F4E-906B-EB5E0C4D659B}" dt="2021-09-11T18:19:20.136" v="2399" actId="14100"/>
          <ac:picMkLst>
            <pc:docMk/>
            <pc:sldMk cId="3713991882" sldId="336"/>
            <ac:picMk id="4" creationId="{C369E3F6-0529-4ACD-9396-F101CF9D271B}"/>
          </ac:picMkLst>
        </pc:picChg>
      </pc:sldChg>
      <pc:sldChg chg="addSp modSp new mod">
        <pc:chgData name="Dorothy Ross" userId="d819939d-7b15-4fbc-b85d-ad974407d6f1" providerId="ADAL" clId="{E950DC68-472C-4F4E-906B-EB5E0C4D659B}" dt="2021-09-11T18:00:45.169" v="2193" actId="13900"/>
        <pc:sldMkLst>
          <pc:docMk/>
          <pc:sldMk cId="2523766976" sldId="337"/>
        </pc:sldMkLst>
        <pc:spChg chg="add mod">
          <ac:chgData name="Dorothy Ross" userId="d819939d-7b15-4fbc-b85d-ad974407d6f1" providerId="ADAL" clId="{E950DC68-472C-4F4E-906B-EB5E0C4D659B}" dt="2021-09-11T18:00:45.169" v="2193" actId="13900"/>
          <ac:spMkLst>
            <pc:docMk/>
            <pc:sldMk cId="2523766976" sldId="337"/>
            <ac:spMk id="3" creationId="{05A35889-256A-463C-856B-B7929CFBA780}"/>
          </ac:spMkLst>
        </pc:spChg>
        <pc:picChg chg="add mod">
          <ac:chgData name="Dorothy Ross" userId="d819939d-7b15-4fbc-b85d-ad974407d6f1" providerId="ADAL" clId="{E950DC68-472C-4F4E-906B-EB5E0C4D659B}" dt="2021-09-11T18:00:27.004" v="2191" actId="1076"/>
          <ac:picMkLst>
            <pc:docMk/>
            <pc:sldMk cId="2523766976" sldId="337"/>
            <ac:picMk id="5122" creationId="{77DD4D41-D731-46B6-BDCD-436111041E5B}"/>
          </ac:picMkLst>
        </pc:picChg>
      </pc:sldChg>
      <pc:sldChg chg="addSp modSp new mod">
        <pc:chgData name="Dorothy Ross" userId="d819939d-7b15-4fbc-b85d-ad974407d6f1" providerId="ADAL" clId="{E950DC68-472C-4F4E-906B-EB5E0C4D659B}" dt="2021-09-11T18:19:51.505" v="2403" actId="14100"/>
        <pc:sldMkLst>
          <pc:docMk/>
          <pc:sldMk cId="2597881515" sldId="338"/>
        </pc:sldMkLst>
        <pc:picChg chg="add mod">
          <ac:chgData name="Dorothy Ross" userId="d819939d-7b15-4fbc-b85d-ad974407d6f1" providerId="ADAL" clId="{E950DC68-472C-4F4E-906B-EB5E0C4D659B}" dt="2021-09-11T18:19:51.505" v="2403" actId="14100"/>
          <ac:picMkLst>
            <pc:docMk/>
            <pc:sldMk cId="2597881515" sldId="338"/>
            <ac:picMk id="3" creationId="{842E8C57-4324-434B-895C-8E9BEBBD6518}"/>
          </ac:picMkLst>
        </pc:picChg>
      </pc:sldChg>
      <pc:sldChg chg="addSp modSp new mod">
        <pc:chgData name="Dorothy Ross" userId="d819939d-7b15-4fbc-b85d-ad974407d6f1" providerId="ADAL" clId="{E950DC68-472C-4F4E-906B-EB5E0C4D659B}" dt="2021-09-11T18:20:33.753" v="2407" actId="14100"/>
        <pc:sldMkLst>
          <pc:docMk/>
          <pc:sldMk cId="1560893684" sldId="339"/>
        </pc:sldMkLst>
        <pc:picChg chg="add mod">
          <ac:chgData name="Dorothy Ross" userId="d819939d-7b15-4fbc-b85d-ad974407d6f1" providerId="ADAL" clId="{E950DC68-472C-4F4E-906B-EB5E0C4D659B}" dt="2021-09-11T18:20:33.753" v="2407" actId="14100"/>
          <ac:picMkLst>
            <pc:docMk/>
            <pc:sldMk cId="1560893684" sldId="339"/>
            <ac:picMk id="3" creationId="{608F48B5-870C-42D5-B05F-264136BBDA54}"/>
          </ac:picMkLst>
        </pc:picChg>
      </pc:sldChg>
      <pc:sldChg chg="addSp modSp new mod">
        <pc:chgData name="Dorothy Ross" userId="d819939d-7b15-4fbc-b85d-ad974407d6f1" providerId="ADAL" clId="{E950DC68-472C-4F4E-906B-EB5E0C4D659B}" dt="2021-09-11T18:20:55.892" v="2411" actId="14100"/>
        <pc:sldMkLst>
          <pc:docMk/>
          <pc:sldMk cId="2153662420" sldId="340"/>
        </pc:sldMkLst>
        <pc:picChg chg="add mod">
          <ac:chgData name="Dorothy Ross" userId="d819939d-7b15-4fbc-b85d-ad974407d6f1" providerId="ADAL" clId="{E950DC68-472C-4F4E-906B-EB5E0C4D659B}" dt="2021-09-11T18:20:55.892" v="2411" actId="14100"/>
          <ac:picMkLst>
            <pc:docMk/>
            <pc:sldMk cId="2153662420" sldId="340"/>
            <ac:picMk id="3" creationId="{9912D567-1E64-47C3-ABFC-9532568CF3E4}"/>
          </ac:picMkLst>
        </pc:picChg>
      </pc:sldChg>
      <pc:sldChg chg="addSp modSp new mod">
        <pc:chgData name="Dorothy Ross" userId="d819939d-7b15-4fbc-b85d-ad974407d6f1" providerId="ADAL" clId="{E950DC68-472C-4F4E-906B-EB5E0C4D659B}" dt="2021-09-11T18:21:24.599" v="2416" actId="14100"/>
        <pc:sldMkLst>
          <pc:docMk/>
          <pc:sldMk cId="3334046884" sldId="341"/>
        </pc:sldMkLst>
        <pc:picChg chg="add mod">
          <ac:chgData name="Dorothy Ross" userId="d819939d-7b15-4fbc-b85d-ad974407d6f1" providerId="ADAL" clId="{E950DC68-472C-4F4E-906B-EB5E0C4D659B}" dt="2021-09-11T18:21:24.599" v="2416" actId="14100"/>
          <ac:picMkLst>
            <pc:docMk/>
            <pc:sldMk cId="3334046884" sldId="341"/>
            <ac:picMk id="3" creationId="{2C97C471-A713-4F39-AED2-F609ACCA676F}"/>
          </ac:picMkLst>
        </pc:picChg>
      </pc:sldChg>
      <pc:sldChg chg="addSp modSp new mod">
        <pc:chgData name="Dorothy Ross" userId="d819939d-7b15-4fbc-b85d-ad974407d6f1" providerId="ADAL" clId="{E950DC68-472C-4F4E-906B-EB5E0C4D659B}" dt="2021-09-11T18:21:44.537" v="2421" actId="14100"/>
        <pc:sldMkLst>
          <pc:docMk/>
          <pc:sldMk cId="3460318442" sldId="342"/>
        </pc:sldMkLst>
        <pc:picChg chg="add mod">
          <ac:chgData name="Dorothy Ross" userId="d819939d-7b15-4fbc-b85d-ad974407d6f1" providerId="ADAL" clId="{E950DC68-472C-4F4E-906B-EB5E0C4D659B}" dt="2021-09-11T18:21:44.537" v="2421" actId="14100"/>
          <ac:picMkLst>
            <pc:docMk/>
            <pc:sldMk cId="3460318442" sldId="342"/>
            <ac:picMk id="3" creationId="{8C86B7A2-DB9E-4650-9F56-9E7433C56550}"/>
          </ac:picMkLst>
        </pc:picChg>
      </pc:sldChg>
      <pc:sldChg chg="addSp modSp new mod modNotesTx">
        <pc:chgData name="Dorothy Ross" userId="d819939d-7b15-4fbc-b85d-ad974407d6f1" providerId="ADAL" clId="{E950DC68-472C-4F4E-906B-EB5E0C4D659B}" dt="2021-09-11T18:22:45.504" v="2467" actId="20577"/>
        <pc:sldMkLst>
          <pc:docMk/>
          <pc:sldMk cId="1837176738" sldId="343"/>
        </pc:sldMkLst>
        <pc:picChg chg="add mod">
          <ac:chgData name="Dorothy Ross" userId="d819939d-7b15-4fbc-b85d-ad974407d6f1" providerId="ADAL" clId="{E950DC68-472C-4F4E-906B-EB5E0C4D659B}" dt="2021-09-11T18:22:05.868" v="2425" actId="14100"/>
          <ac:picMkLst>
            <pc:docMk/>
            <pc:sldMk cId="1837176738" sldId="343"/>
            <ac:picMk id="3" creationId="{2204B7AB-D2BC-41C6-AF08-8701B5A750E3}"/>
          </ac:picMkLst>
        </pc:picChg>
      </pc:sldChg>
      <pc:sldChg chg="addSp modSp new mod">
        <pc:chgData name="Dorothy Ross" userId="d819939d-7b15-4fbc-b85d-ad974407d6f1" providerId="ADAL" clId="{E950DC68-472C-4F4E-906B-EB5E0C4D659B}" dt="2021-09-11T13:00:19.116" v="50" actId="27614"/>
        <pc:sldMkLst>
          <pc:docMk/>
          <pc:sldMk cId="4026733801" sldId="344"/>
        </pc:sldMkLst>
        <pc:picChg chg="add mod">
          <ac:chgData name="Dorothy Ross" userId="d819939d-7b15-4fbc-b85d-ad974407d6f1" providerId="ADAL" clId="{E950DC68-472C-4F4E-906B-EB5E0C4D659B}" dt="2021-09-11T13:00:19.116" v="50" actId="27614"/>
          <ac:picMkLst>
            <pc:docMk/>
            <pc:sldMk cId="4026733801" sldId="344"/>
            <ac:picMk id="3" creationId="{2B794DCA-7E82-48B0-8B9F-8E7FF5E98581}"/>
          </ac:picMkLst>
        </pc:picChg>
      </pc:sldChg>
      <pc:sldChg chg="addSp modSp new mod">
        <pc:chgData name="Dorothy Ross" userId="d819939d-7b15-4fbc-b85d-ad974407d6f1" providerId="ADAL" clId="{E950DC68-472C-4F4E-906B-EB5E0C4D659B}" dt="2021-09-11T18:23:09.194" v="2471" actId="14100"/>
        <pc:sldMkLst>
          <pc:docMk/>
          <pc:sldMk cId="4225553465" sldId="345"/>
        </pc:sldMkLst>
        <pc:picChg chg="add mod">
          <ac:chgData name="Dorothy Ross" userId="d819939d-7b15-4fbc-b85d-ad974407d6f1" providerId="ADAL" clId="{E950DC68-472C-4F4E-906B-EB5E0C4D659B}" dt="2021-09-11T18:23:09.194" v="2471" actId="14100"/>
          <ac:picMkLst>
            <pc:docMk/>
            <pc:sldMk cId="4225553465" sldId="345"/>
            <ac:picMk id="3" creationId="{0101C127-3187-4192-AFCA-DE4EF0A3353B}"/>
          </ac:picMkLst>
        </pc:picChg>
      </pc:sldChg>
      <pc:sldChg chg="addSp modSp new mod">
        <pc:chgData name="Dorothy Ross" userId="d819939d-7b15-4fbc-b85d-ad974407d6f1" providerId="ADAL" clId="{E950DC68-472C-4F4E-906B-EB5E0C4D659B}" dt="2021-09-11T18:23:29.273" v="2475" actId="14100"/>
        <pc:sldMkLst>
          <pc:docMk/>
          <pc:sldMk cId="2166153966" sldId="346"/>
        </pc:sldMkLst>
        <pc:picChg chg="add mod">
          <ac:chgData name="Dorothy Ross" userId="d819939d-7b15-4fbc-b85d-ad974407d6f1" providerId="ADAL" clId="{E950DC68-472C-4F4E-906B-EB5E0C4D659B}" dt="2021-09-11T18:23:29.273" v="2475" actId="14100"/>
          <ac:picMkLst>
            <pc:docMk/>
            <pc:sldMk cId="2166153966" sldId="346"/>
            <ac:picMk id="3" creationId="{1CCAAC72-626E-4D28-9651-D09CAFD98582}"/>
          </ac:picMkLst>
        </pc:picChg>
      </pc:sldChg>
      <pc:sldChg chg="addSp modSp new mod">
        <pc:chgData name="Dorothy Ross" userId="d819939d-7b15-4fbc-b85d-ad974407d6f1" providerId="ADAL" clId="{E950DC68-472C-4F4E-906B-EB5E0C4D659B}" dt="2021-09-11T18:23:47.149" v="2478" actId="14100"/>
        <pc:sldMkLst>
          <pc:docMk/>
          <pc:sldMk cId="2505202697" sldId="347"/>
        </pc:sldMkLst>
        <pc:picChg chg="add mod">
          <ac:chgData name="Dorothy Ross" userId="d819939d-7b15-4fbc-b85d-ad974407d6f1" providerId="ADAL" clId="{E950DC68-472C-4F4E-906B-EB5E0C4D659B}" dt="2021-09-11T18:23:47.149" v="2478" actId="14100"/>
          <ac:picMkLst>
            <pc:docMk/>
            <pc:sldMk cId="2505202697" sldId="347"/>
            <ac:picMk id="3" creationId="{17DA811A-F424-43F0-B5B5-B4973893E400}"/>
          </ac:picMkLst>
        </pc:picChg>
      </pc:sldChg>
      <pc:sldChg chg="addSp modSp new mod">
        <pc:chgData name="Dorothy Ross" userId="d819939d-7b15-4fbc-b85d-ad974407d6f1" providerId="ADAL" clId="{E950DC68-472C-4F4E-906B-EB5E0C4D659B}" dt="2021-09-11T18:24:05.799" v="2482" actId="14100"/>
        <pc:sldMkLst>
          <pc:docMk/>
          <pc:sldMk cId="1398540965" sldId="348"/>
        </pc:sldMkLst>
        <pc:picChg chg="add mod">
          <ac:chgData name="Dorothy Ross" userId="d819939d-7b15-4fbc-b85d-ad974407d6f1" providerId="ADAL" clId="{E950DC68-472C-4F4E-906B-EB5E0C4D659B}" dt="2021-09-11T18:24:05.799" v="2482" actId="14100"/>
          <ac:picMkLst>
            <pc:docMk/>
            <pc:sldMk cId="1398540965" sldId="348"/>
            <ac:picMk id="3" creationId="{5B8DF016-F03D-4564-B8B0-FFD230C6C905}"/>
          </ac:picMkLst>
        </pc:picChg>
      </pc:sldChg>
      <pc:sldChg chg="addSp modSp new mod">
        <pc:chgData name="Dorothy Ross" userId="d819939d-7b15-4fbc-b85d-ad974407d6f1" providerId="ADAL" clId="{E950DC68-472C-4F4E-906B-EB5E0C4D659B}" dt="2021-09-11T18:24:23.504" v="2486" actId="14100"/>
        <pc:sldMkLst>
          <pc:docMk/>
          <pc:sldMk cId="2440493672" sldId="349"/>
        </pc:sldMkLst>
        <pc:picChg chg="add mod">
          <ac:chgData name="Dorothy Ross" userId="d819939d-7b15-4fbc-b85d-ad974407d6f1" providerId="ADAL" clId="{E950DC68-472C-4F4E-906B-EB5E0C4D659B}" dt="2021-09-11T18:24:23.504" v="2486" actId="14100"/>
          <ac:picMkLst>
            <pc:docMk/>
            <pc:sldMk cId="2440493672" sldId="349"/>
            <ac:picMk id="3" creationId="{8ABA072F-1031-4A7F-AC59-3AB220FA9193}"/>
          </ac:picMkLst>
        </pc:picChg>
      </pc:sldChg>
      <pc:sldChg chg="addSp modSp new mod modNotesTx">
        <pc:chgData name="Dorothy Ross" userId="d819939d-7b15-4fbc-b85d-ad974407d6f1" providerId="ADAL" clId="{E950DC68-472C-4F4E-906B-EB5E0C4D659B}" dt="2021-09-11T18:25:53.066" v="2563" actId="20577"/>
        <pc:sldMkLst>
          <pc:docMk/>
          <pc:sldMk cId="545400977" sldId="350"/>
        </pc:sldMkLst>
        <pc:spChg chg="add mod">
          <ac:chgData name="Dorothy Ross" userId="d819939d-7b15-4fbc-b85d-ad974407d6f1" providerId="ADAL" clId="{E950DC68-472C-4F4E-906B-EB5E0C4D659B}" dt="2021-09-11T18:25:03.922" v="2490" actId="14100"/>
          <ac:spMkLst>
            <pc:docMk/>
            <pc:sldMk cId="545400977" sldId="350"/>
            <ac:spMk id="5" creationId="{29A28945-7BD9-4B00-909D-BD9B4356D144}"/>
          </ac:spMkLst>
        </pc:spChg>
        <pc:picChg chg="add mod">
          <ac:chgData name="Dorothy Ross" userId="d819939d-7b15-4fbc-b85d-ad974407d6f1" providerId="ADAL" clId="{E950DC68-472C-4F4E-906B-EB5E0C4D659B}" dt="2021-09-11T18:24:59.762" v="2489" actId="1076"/>
          <ac:picMkLst>
            <pc:docMk/>
            <pc:sldMk cId="545400977" sldId="350"/>
            <ac:picMk id="3" creationId="{847E1A04-95A0-420A-8A43-C08D5AC10FF1}"/>
          </ac:picMkLst>
        </pc:picChg>
        <pc:picChg chg="add mod">
          <ac:chgData name="Dorothy Ross" userId="d819939d-7b15-4fbc-b85d-ad974407d6f1" providerId="ADAL" clId="{E950DC68-472C-4F4E-906B-EB5E0C4D659B}" dt="2021-09-11T18:25:11.634" v="2492" actId="14100"/>
          <ac:picMkLst>
            <pc:docMk/>
            <pc:sldMk cId="545400977" sldId="350"/>
            <ac:picMk id="7" creationId="{FEDC7104-2666-4F79-B1A5-38E80E9246CB}"/>
          </ac:picMkLst>
        </pc:picChg>
      </pc:sldChg>
      <pc:sldChg chg="addSp modSp new mod modNotesTx">
        <pc:chgData name="Dorothy Ross" userId="d819939d-7b15-4fbc-b85d-ad974407d6f1" providerId="ADAL" clId="{E950DC68-472C-4F4E-906B-EB5E0C4D659B}" dt="2021-09-11T15:37:39.987" v="1161" actId="1076"/>
        <pc:sldMkLst>
          <pc:docMk/>
          <pc:sldMk cId="2768355230" sldId="351"/>
        </pc:sldMkLst>
        <pc:picChg chg="add mod">
          <ac:chgData name="Dorothy Ross" userId="d819939d-7b15-4fbc-b85d-ad974407d6f1" providerId="ADAL" clId="{E950DC68-472C-4F4E-906B-EB5E0C4D659B}" dt="2021-09-11T13:12:32.222" v="131" actId="1076"/>
          <ac:picMkLst>
            <pc:docMk/>
            <pc:sldMk cId="2768355230" sldId="351"/>
            <ac:picMk id="3" creationId="{2359BA72-7524-463C-AC7E-4B5554E4E5A5}"/>
          </ac:picMkLst>
        </pc:picChg>
        <pc:picChg chg="add mod">
          <ac:chgData name="Dorothy Ross" userId="d819939d-7b15-4fbc-b85d-ad974407d6f1" providerId="ADAL" clId="{E950DC68-472C-4F4E-906B-EB5E0C4D659B}" dt="2021-09-11T13:15:12.454" v="141" actId="1076"/>
          <ac:picMkLst>
            <pc:docMk/>
            <pc:sldMk cId="2768355230" sldId="351"/>
            <ac:picMk id="5" creationId="{0CAF3296-2004-4004-9AFE-B90FD4693FD7}"/>
          </ac:picMkLst>
        </pc:picChg>
        <pc:picChg chg="add mod">
          <ac:chgData name="Dorothy Ross" userId="d819939d-7b15-4fbc-b85d-ad974407d6f1" providerId="ADAL" clId="{E950DC68-472C-4F4E-906B-EB5E0C4D659B}" dt="2021-09-11T15:37:39.987" v="1161" actId="1076"/>
          <ac:picMkLst>
            <pc:docMk/>
            <pc:sldMk cId="2768355230" sldId="351"/>
            <ac:picMk id="12290" creationId="{9C9F679E-C5D3-416C-B339-B79A303097C8}"/>
          </ac:picMkLst>
        </pc:picChg>
      </pc:sldChg>
      <pc:sldChg chg="addSp modSp new mod">
        <pc:chgData name="Dorothy Ross" userId="d819939d-7b15-4fbc-b85d-ad974407d6f1" providerId="ADAL" clId="{E950DC68-472C-4F4E-906B-EB5E0C4D659B}" dt="2021-09-11T13:14:41.990" v="140" actId="1076"/>
        <pc:sldMkLst>
          <pc:docMk/>
          <pc:sldMk cId="3036971477" sldId="352"/>
        </pc:sldMkLst>
        <pc:picChg chg="add mod">
          <ac:chgData name="Dorothy Ross" userId="d819939d-7b15-4fbc-b85d-ad974407d6f1" providerId="ADAL" clId="{E950DC68-472C-4F4E-906B-EB5E0C4D659B}" dt="2021-09-11T13:14:41.990" v="140" actId="1076"/>
          <ac:picMkLst>
            <pc:docMk/>
            <pc:sldMk cId="3036971477" sldId="352"/>
            <ac:picMk id="3" creationId="{E7591278-2503-4CFA-868E-C5E8C983DDDA}"/>
          </ac:picMkLst>
        </pc:picChg>
      </pc:sldChg>
      <pc:sldChg chg="addSp delSp modSp new mod">
        <pc:chgData name="Dorothy Ross" userId="d819939d-7b15-4fbc-b85d-ad974407d6f1" providerId="ADAL" clId="{E950DC68-472C-4F4E-906B-EB5E0C4D659B}" dt="2021-09-11T13:16:33.707" v="161" actId="962"/>
        <pc:sldMkLst>
          <pc:docMk/>
          <pc:sldMk cId="2801870649" sldId="353"/>
        </pc:sldMkLst>
        <pc:picChg chg="add del mod">
          <ac:chgData name="Dorothy Ross" userId="d819939d-7b15-4fbc-b85d-ad974407d6f1" providerId="ADAL" clId="{E950DC68-472C-4F4E-906B-EB5E0C4D659B}" dt="2021-09-11T13:16:09.746" v="158" actId="478"/>
          <ac:picMkLst>
            <pc:docMk/>
            <pc:sldMk cId="2801870649" sldId="353"/>
            <ac:picMk id="3" creationId="{DE286745-3ED6-4ADD-9D2A-E83F8C0DDF35}"/>
          </ac:picMkLst>
        </pc:picChg>
        <pc:picChg chg="add mod">
          <ac:chgData name="Dorothy Ross" userId="d819939d-7b15-4fbc-b85d-ad974407d6f1" providerId="ADAL" clId="{E950DC68-472C-4F4E-906B-EB5E0C4D659B}" dt="2021-09-11T13:16:33.707" v="161" actId="962"/>
          <ac:picMkLst>
            <pc:docMk/>
            <pc:sldMk cId="2801870649" sldId="353"/>
            <ac:picMk id="5" creationId="{09558F35-FE72-4CCA-BD3D-7F164B87C9E7}"/>
          </ac:picMkLst>
        </pc:picChg>
      </pc:sldChg>
      <pc:sldChg chg="addSp modSp new mod">
        <pc:chgData name="Dorothy Ross" userId="d819939d-7b15-4fbc-b85d-ad974407d6f1" providerId="ADAL" clId="{E950DC68-472C-4F4E-906B-EB5E0C4D659B}" dt="2021-09-11T13:18:31.495" v="167" actId="14100"/>
        <pc:sldMkLst>
          <pc:docMk/>
          <pc:sldMk cId="782227112" sldId="354"/>
        </pc:sldMkLst>
        <pc:picChg chg="add mod">
          <ac:chgData name="Dorothy Ross" userId="d819939d-7b15-4fbc-b85d-ad974407d6f1" providerId="ADAL" clId="{E950DC68-472C-4F4E-906B-EB5E0C4D659B}" dt="2021-09-11T13:18:31.495" v="167" actId="14100"/>
          <ac:picMkLst>
            <pc:docMk/>
            <pc:sldMk cId="782227112" sldId="354"/>
            <ac:picMk id="3" creationId="{2EADE90E-C8EB-4C06-86F0-A604A15D64C2}"/>
          </ac:picMkLst>
        </pc:picChg>
      </pc:sldChg>
      <pc:sldChg chg="addSp modSp new mod">
        <pc:chgData name="Dorothy Ross" userId="d819939d-7b15-4fbc-b85d-ad974407d6f1" providerId="ADAL" clId="{E950DC68-472C-4F4E-906B-EB5E0C4D659B}" dt="2021-09-11T13:19:54.737" v="175" actId="14100"/>
        <pc:sldMkLst>
          <pc:docMk/>
          <pc:sldMk cId="1257809151" sldId="355"/>
        </pc:sldMkLst>
        <pc:picChg chg="add mod">
          <ac:chgData name="Dorothy Ross" userId="d819939d-7b15-4fbc-b85d-ad974407d6f1" providerId="ADAL" clId="{E950DC68-472C-4F4E-906B-EB5E0C4D659B}" dt="2021-09-11T13:19:54.737" v="175" actId="14100"/>
          <ac:picMkLst>
            <pc:docMk/>
            <pc:sldMk cId="1257809151" sldId="355"/>
            <ac:picMk id="3" creationId="{068FF313-82E6-4E3C-8C92-997EAC642D27}"/>
          </ac:picMkLst>
        </pc:picChg>
      </pc:sldChg>
      <pc:sldChg chg="addSp delSp modSp new mod">
        <pc:chgData name="Dorothy Ross" userId="d819939d-7b15-4fbc-b85d-ad974407d6f1" providerId="ADAL" clId="{E950DC68-472C-4F4E-906B-EB5E0C4D659B}" dt="2021-09-11T13:21:35.151" v="184" actId="1076"/>
        <pc:sldMkLst>
          <pc:docMk/>
          <pc:sldMk cId="1701411873" sldId="356"/>
        </pc:sldMkLst>
        <pc:picChg chg="add del mod">
          <ac:chgData name="Dorothy Ross" userId="d819939d-7b15-4fbc-b85d-ad974407d6f1" providerId="ADAL" clId="{E950DC68-472C-4F4E-906B-EB5E0C4D659B}" dt="2021-09-11T13:21:06.506" v="180" actId="478"/>
          <ac:picMkLst>
            <pc:docMk/>
            <pc:sldMk cId="1701411873" sldId="356"/>
            <ac:picMk id="3" creationId="{AEDD8763-5E96-4A5B-979E-374E7C1DDCDC}"/>
          </ac:picMkLst>
        </pc:picChg>
        <pc:picChg chg="add mod">
          <ac:chgData name="Dorothy Ross" userId="d819939d-7b15-4fbc-b85d-ad974407d6f1" providerId="ADAL" clId="{E950DC68-472C-4F4E-906B-EB5E0C4D659B}" dt="2021-09-11T13:21:35.151" v="184" actId="1076"/>
          <ac:picMkLst>
            <pc:docMk/>
            <pc:sldMk cId="1701411873" sldId="356"/>
            <ac:picMk id="5" creationId="{90C1598A-FC08-4386-AC53-396EB465FD1B}"/>
          </ac:picMkLst>
        </pc:picChg>
      </pc:sldChg>
      <pc:sldChg chg="addSp modSp new mod">
        <pc:chgData name="Dorothy Ross" userId="d819939d-7b15-4fbc-b85d-ad974407d6f1" providerId="ADAL" clId="{E950DC68-472C-4F4E-906B-EB5E0C4D659B}" dt="2021-09-11T13:22:14.431" v="189" actId="14100"/>
        <pc:sldMkLst>
          <pc:docMk/>
          <pc:sldMk cId="1258619397" sldId="357"/>
        </pc:sldMkLst>
        <pc:picChg chg="add mod">
          <ac:chgData name="Dorothy Ross" userId="d819939d-7b15-4fbc-b85d-ad974407d6f1" providerId="ADAL" clId="{E950DC68-472C-4F4E-906B-EB5E0C4D659B}" dt="2021-09-11T13:22:14.431" v="189" actId="14100"/>
          <ac:picMkLst>
            <pc:docMk/>
            <pc:sldMk cId="1258619397" sldId="357"/>
            <ac:picMk id="3" creationId="{C6BF8B8B-E671-4AB0-969A-4A5D7B6DE86C}"/>
          </ac:picMkLst>
        </pc:picChg>
      </pc:sldChg>
      <pc:sldChg chg="addSp delSp modSp new mod">
        <pc:chgData name="Dorothy Ross" userId="d819939d-7b15-4fbc-b85d-ad974407d6f1" providerId="ADAL" clId="{E950DC68-472C-4F4E-906B-EB5E0C4D659B}" dt="2021-09-11T15:38:26.540" v="1163" actId="14100"/>
        <pc:sldMkLst>
          <pc:docMk/>
          <pc:sldMk cId="2836998799" sldId="358"/>
        </pc:sldMkLst>
        <pc:spChg chg="add mod">
          <ac:chgData name="Dorothy Ross" userId="d819939d-7b15-4fbc-b85d-ad974407d6f1" providerId="ADAL" clId="{E950DC68-472C-4F4E-906B-EB5E0C4D659B}" dt="2021-09-11T15:05:49.837" v="631" actId="1076"/>
          <ac:spMkLst>
            <pc:docMk/>
            <pc:sldMk cId="2836998799" sldId="358"/>
            <ac:spMk id="9" creationId="{E706C2C2-84AD-4B35-98CF-57830EE1AF46}"/>
          </ac:spMkLst>
        </pc:spChg>
        <pc:picChg chg="add mod">
          <ac:chgData name="Dorothy Ross" userId="d819939d-7b15-4fbc-b85d-ad974407d6f1" providerId="ADAL" clId="{E950DC68-472C-4F4E-906B-EB5E0C4D659B}" dt="2021-09-11T13:22:46.749" v="194" actId="14100"/>
          <ac:picMkLst>
            <pc:docMk/>
            <pc:sldMk cId="2836998799" sldId="358"/>
            <ac:picMk id="3" creationId="{C8565F33-8C6A-4234-AAFA-4007AA9DC0D3}"/>
          </ac:picMkLst>
        </pc:picChg>
        <pc:picChg chg="add del mod">
          <ac:chgData name="Dorothy Ross" userId="d819939d-7b15-4fbc-b85d-ad974407d6f1" providerId="ADAL" clId="{E950DC68-472C-4F4E-906B-EB5E0C4D659B}" dt="2021-09-11T13:23:42.754" v="196" actId="478"/>
          <ac:picMkLst>
            <pc:docMk/>
            <pc:sldMk cId="2836998799" sldId="358"/>
            <ac:picMk id="5" creationId="{E0563C46-BACA-4695-8138-C1CC8C116276}"/>
          </ac:picMkLst>
        </pc:picChg>
        <pc:picChg chg="add mod">
          <ac:chgData name="Dorothy Ross" userId="d819939d-7b15-4fbc-b85d-ad974407d6f1" providerId="ADAL" clId="{E950DC68-472C-4F4E-906B-EB5E0C4D659B}" dt="2021-09-11T13:24:04.789" v="200" actId="1076"/>
          <ac:picMkLst>
            <pc:docMk/>
            <pc:sldMk cId="2836998799" sldId="358"/>
            <ac:picMk id="7" creationId="{528906B2-B2AF-4767-B3A0-6CE6ABF284E9}"/>
          </ac:picMkLst>
        </pc:picChg>
        <pc:picChg chg="add mod">
          <ac:chgData name="Dorothy Ross" userId="d819939d-7b15-4fbc-b85d-ad974407d6f1" providerId="ADAL" clId="{E950DC68-472C-4F4E-906B-EB5E0C4D659B}" dt="2021-09-11T15:38:26.540" v="1163" actId="14100"/>
          <ac:picMkLst>
            <pc:docMk/>
            <pc:sldMk cId="2836998799" sldId="358"/>
            <ac:picMk id="13314" creationId="{6E693F21-3B11-4DCD-8429-6681E4ED8C63}"/>
          </ac:picMkLst>
        </pc:picChg>
      </pc:sldChg>
      <pc:sldChg chg="addSp delSp modSp new mod">
        <pc:chgData name="Dorothy Ross" userId="d819939d-7b15-4fbc-b85d-ad974407d6f1" providerId="ADAL" clId="{E950DC68-472C-4F4E-906B-EB5E0C4D659B}" dt="2021-09-11T18:02:37.186" v="2210" actId="20577"/>
        <pc:sldMkLst>
          <pc:docMk/>
          <pc:sldMk cId="1865624342" sldId="359"/>
        </pc:sldMkLst>
        <pc:spChg chg="add mod">
          <ac:chgData name="Dorothy Ross" userId="d819939d-7b15-4fbc-b85d-ad974407d6f1" providerId="ADAL" clId="{E950DC68-472C-4F4E-906B-EB5E0C4D659B}" dt="2021-09-11T18:02:37.186" v="2210" actId="20577"/>
          <ac:spMkLst>
            <pc:docMk/>
            <pc:sldMk cId="1865624342" sldId="359"/>
            <ac:spMk id="2" creationId="{49EF975C-E389-4E72-BC30-46AE35C9B0D6}"/>
          </ac:spMkLst>
        </pc:spChg>
        <pc:picChg chg="add mod">
          <ac:chgData name="Dorothy Ross" userId="d819939d-7b15-4fbc-b85d-ad974407d6f1" providerId="ADAL" clId="{E950DC68-472C-4F4E-906B-EB5E0C4D659B}" dt="2021-09-11T18:02:00.151" v="2200" actId="1076"/>
          <ac:picMkLst>
            <pc:docMk/>
            <pc:sldMk cId="1865624342" sldId="359"/>
            <ac:picMk id="4098" creationId="{693ED17D-FC53-4683-BD2F-1EB73620742C}"/>
          </ac:picMkLst>
        </pc:picChg>
        <pc:picChg chg="add del mod">
          <ac:chgData name="Dorothy Ross" userId="d819939d-7b15-4fbc-b85d-ad974407d6f1" providerId="ADAL" clId="{E950DC68-472C-4F4E-906B-EB5E0C4D659B}" dt="2021-09-11T15:23:16.424" v="1041"/>
          <ac:picMkLst>
            <pc:docMk/>
            <pc:sldMk cId="1865624342" sldId="359"/>
            <ac:picMk id="4100" creationId="{8D6D9786-E2A6-4E20-A05B-92D9D36D319D}"/>
          </ac:picMkLst>
        </pc:picChg>
      </pc:sldChg>
      <pc:sldChg chg="addSp delSp modSp new mod">
        <pc:chgData name="Dorothy Ross" userId="d819939d-7b15-4fbc-b85d-ad974407d6f1" providerId="ADAL" clId="{E950DC68-472C-4F4E-906B-EB5E0C4D659B}" dt="2021-09-11T18:07:12.468" v="2389" actId="20577"/>
        <pc:sldMkLst>
          <pc:docMk/>
          <pc:sldMk cId="4230003439" sldId="360"/>
        </pc:sldMkLst>
        <pc:spChg chg="add del mod">
          <ac:chgData name="Dorothy Ross" userId="d819939d-7b15-4fbc-b85d-ad974407d6f1" providerId="ADAL" clId="{E950DC68-472C-4F4E-906B-EB5E0C4D659B}" dt="2021-09-11T13:59:41.391" v="287"/>
          <ac:spMkLst>
            <pc:docMk/>
            <pc:sldMk cId="4230003439" sldId="360"/>
            <ac:spMk id="2" creationId="{C7DE0A74-B5EF-49C5-AB6C-2D4AF34F4FFE}"/>
          </ac:spMkLst>
        </pc:spChg>
        <pc:spChg chg="add mod">
          <ac:chgData name="Dorothy Ross" userId="d819939d-7b15-4fbc-b85d-ad974407d6f1" providerId="ADAL" clId="{E950DC68-472C-4F4E-906B-EB5E0C4D659B}" dt="2021-09-11T18:07:12.468" v="2389" actId="20577"/>
          <ac:spMkLst>
            <pc:docMk/>
            <pc:sldMk cId="4230003439" sldId="360"/>
            <ac:spMk id="3" creationId="{4A09A799-439B-4810-A21F-F1BB07E5F7C4}"/>
          </ac:spMkLst>
        </pc:spChg>
        <pc:picChg chg="add mod">
          <ac:chgData name="Dorothy Ross" userId="d819939d-7b15-4fbc-b85d-ad974407d6f1" providerId="ADAL" clId="{E950DC68-472C-4F4E-906B-EB5E0C4D659B}" dt="2021-09-11T18:06:10.956" v="2322" actId="1076"/>
          <ac:picMkLst>
            <pc:docMk/>
            <pc:sldMk cId="4230003439" sldId="360"/>
            <ac:picMk id="10242" creationId="{737A867E-824F-469D-AA4B-4830FF992679}"/>
          </ac:picMkLst>
        </pc:picChg>
      </pc:sldChg>
      <pc:sldChg chg="addSp modSp new mod">
        <pc:chgData name="Dorothy Ross" userId="d819939d-7b15-4fbc-b85d-ad974407d6f1" providerId="ADAL" clId="{E950DC68-472C-4F4E-906B-EB5E0C4D659B}" dt="2021-09-11T18:07:43.948" v="2393" actId="13900"/>
        <pc:sldMkLst>
          <pc:docMk/>
          <pc:sldMk cId="840608475" sldId="361"/>
        </pc:sldMkLst>
        <pc:spChg chg="add mod">
          <ac:chgData name="Dorothy Ross" userId="d819939d-7b15-4fbc-b85d-ad974407d6f1" providerId="ADAL" clId="{E950DC68-472C-4F4E-906B-EB5E0C4D659B}" dt="2021-09-11T18:07:43.948" v="2393" actId="13900"/>
          <ac:spMkLst>
            <pc:docMk/>
            <pc:sldMk cId="840608475" sldId="361"/>
            <ac:spMk id="2" creationId="{25A60ABB-7FE2-4964-B2C0-25C6BCF38A4D}"/>
          </ac:spMkLst>
        </pc:spChg>
        <pc:picChg chg="add mod">
          <ac:chgData name="Dorothy Ross" userId="d819939d-7b15-4fbc-b85d-ad974407d6f1" providerId="ADAL" clId="{E950DC68-472C-4F4E-906B-EB5E0C4D659B}" dt="2021-09-11T18:07:22.883" v="2391" actId="1076"/>
          <ac:picMkLst>
            <pc:docMk/>
            <pc:sldMk cId="840608475" sldId="361"/>
            <ac:picMk id="11266" creationId="{6E7A1DD8-91A5-4B1E-8030-7231D5D8809F}"/>
          </ac:picMkLst>
        </pc:picChg>
      </pc:sldChg>
      <pc:sldChg chg="addSp modSp new del mod">
        <pc:chgData name="Dorothy Ross" userId="d819939d-7b15-4fbc-b85d-ad974407d6f1" providerId="ADAL" clId="{E950DC68-472C-4F4E-906B-EB5E0C4D659B}" dt="2021-09-11T18:17:22.761" v="2394" actId="2696"/>
        <pc:sldMkLst>
          <pc:docMk/>
          <pc:sldMk cId="3471808344" sldId="362"/>
        </pc:sldMkLst>
        <pc:spChg chg="add mod">
          <ac:chgData name="Dorothy Ross" userId="d819939d-7b15-4fbc-b85d-ad974407d6f1" providerId="ADAL" clId="{E950DC68-472C-4F4E-906B-EB5E0C4D659B}" dt="2021-09-11T14:06:29.394" v="403" actId="20577"/>
          <ac:spMkLst>
            <pc:docMk/>
            <pc:sldMk cId="3471808344" sldId="362"/>
            <ac:spMk id="3" creationId="{53BCA90E-D5FD-46DB-ABCF-217B7569089D}"/>
          </ac:spMkLst>
        </pc:spChg>
      </pc:sldChg>
      <pc:sldChg chg="addSp delSp modSp new mod ord modNotesTx">
        <pc:chgData name="Dorothy Ross" userId="d819939d-7b15-4fbc-b85d-ad974407d6f1" providerId="ADAL" clId="{E950DC68-472C-4F4E-906B-EB5E0C4D659B}" dt="2021-09-11T17:46:47.803" v="2019"/>
        <pc:sldMkLst>
          <pc:docMk/>
          <pc:sldMk cId="3871193274" sldId="363"/>
        </pc:sldMkLst>
        <pc:spChg chg="add del mod">
          <ac:chgData name="Dorothy Ross" userId="d819939d-7b15-4fbc-b85d-ad974407d6f1" providerId="ADAL" clId="{E950DC68-472C-4F4E-906B-EB5E0C4D659B}" dt="2021-09-11T17:46:47.803" v="2015"/>
          <ac:spMkLst>
            <pc:docMk/>
            <pc:sldMk cId="3871193274" sldId="363"/>
            <ac:spMk id="4" creationId="{CFA684D7-242C-4310-AC15-B504E1F622B1}"/>
          </ac:spMkLst>
        </pc:spChg>
        <pc:spChg chg="add del mod">
          <ac:chgData name="Dorothy Ross" userId="d819939d-7b15-4fbc-b85d-ad974407d6f1" providerId="ADAL" clId="{E950DC68-472C-4F4E-906B-EB5E0C4D659B}" dt="2021-09-11T17:46:47.803" v="2017"/>
          <ac:spMkLst>
            <pc:docMk/>
            <pc:sldMk cId="3871193274" sldId="363"/>
            <ac:spMk id="6" creationId="{8FFCD26D-8061-4983-86BF-33C7F72ED370}"/>
          </ac:spMkLst>
        </pc:spChg>
        <pc:spChg chg="add del mod">
          <ac:chgData name="Dorothy Ross" userId="d819939d-7b15-4fbc-b85d-ad974407d6f1" providerId="ADAL" clId="{E950DC68-472C-4F4E-906B-EB5E0C4D659B}" dt="2021-09-11T17:46:47.803" v="2019"/>
          <ac:spMkLst>
            <pc:docMk/>
            <pc:sldMk cId="3871193274" sldId="363"/>
            <ac:spMk id="8" creationId="{5ECE726B-EEEE-4142-A032-96D1A066EC07}"/>
          </ac:spMkLst>
        </pc:spChg>
        <pc:picChg chg="add mod">
          <ac:chgData name="Dorothy Ross" userId="d819939d-7b15-4fbc-b85d-ad974407d6f1" providerId="ADAL" clId="{E950DC68-472C-4F4E-906B-EB5E0C4D659B}" dt="2021-09-11T17:46:46.420" v="2013" actId="14100"/>
          <ac:picMkLst>
            <pc:docMk/>
            <pc:sldMk cId="3871193274" sldId="363"/>
            <ac:picMk id="3" creationId="{2E71F924-77A1-4573-9F88-38B26FD2C46B}"/>
          </ac:picMkLst>
        </pc:picChg>
      </pc:sldChg>
      <pc:sldChg chg="addSp modSp new mod ord">
        <pc:chgData name="Dorothy Ross" userId="d819939d-7b15-4fbc-b85d-ad974407d6f1" providerId="ADAL" clId="{E950DC68-472C-4F4E-906B-EB5E0C4D659B}" dt="2021-09-11T17:45:42.131" v="2006"/>
        <pc:sldMkLst>
          <pc:docMk/>
          <pc:sldMk cId="2935062582" sldId="364"/>
        </pc:sldMkLst>
        <pc:picChg chg="add mod">
          <ac:chgData name="Dorothy Ross" userId="d819939d-7b15-4fbc-b85d-ad974407d6f1" providerId="ADAL" clId="{E950DC68-472C-4F4E-906B-EB5E0C4D659B}" dt="2021-09-11T14:12:58.064" v="473" actId="14100"/>
          <ac:picMkLst>
            <pc:docMk/>
            <pc:sldMk cId="2935062582" sldId="364"/>
            <ac:picMk id="3" creationId="{F19497D0-D70B-4961-B69C-ECA81DE3F9A9}"/>
          </ac:picMkLst>
        </pc:picChg>
      </pc:sldChg>
      <pc:sldChg chg="addSp delSp modSp new mod ord modNotesTx">
        <pc:chgData name="Dorothy Ross" userId="d819939d-7b15-4fbc-b85d-ad974407d6f1" providerId="ADAL" clId="{E950DC68-472C-4F4E-906B-EB5E0C4D659B}" dt="2021-09-11T17:45:42.131" v="2006"/>
        <pc:sldMkLst>
          <pc:docMk/>
          <pc:sldMk cId="3576288012" sldId="365"/>
        </pc:sldMkLst>
        <pc:spChg chg="add mod">
          <ac:chgData name="Dorothy Ross" userId="d819939d-7b15-4fbc-b85d-ad974407d6f1" providerId="ADAL" clId="{E950DC68-472C-4F4E-906B-EB5E0C4D659B}" dt="2021-09-11T14:15:51.468" v="479"/>
          <ac:spMkLst>
            <pc:docMk/>
            <pc:sldMk cId="3576288012" sldId="365"/>
            <ac:spMk id="2" creationId="{3EAC565D-9C80-4456-B6FB-A2B22564283F}"/>
          </ac:spMkLst>
        </pc:spChg>
        <pc:picChg chg="add del mod">
          <ac:chgData name="Dorothy Ross" userId="d819939d-7b15-4fbc-b85d-ad974407d6f1" providerId="ADAL" clId="{E950DC68-472C-4F4E-906B-EB5E0C4D659B}" dt="2021-09-11T14:16:17.157" v="481" actId="478"/>
          <ac:picMkLst>
            <pc:docMk/>
            <pc:sldMk cId="3576288012" sldId="365"/>
            <ac:picMk id="4" creationId="{8B37FDF8-09EA-4225-AC71-B0FEFFBD005B}"/>
          </ac:picMkLst>
        </pc:picChg>
        <pc:picChg chg="add mod">
          <ac:chgData name="Dorothy Ross" userId="d819939d-7b15-4fbc-b85d-ad974407d6f1" providerId="ADAL" clId="{E950DC68-472C-4F4E-906B-EB5E0C4D659B}" dt="2021-09-11T14:16:49.186" v="489" actId="14100"/>
          <ac:picMkLst>
            <pc:docMk/>
            <pc:sldMk cId="3576288012" sldId="365"/>
            <ac:picMk id="6" creationId="{C23C12FA-8EFA-40B3-912B-BF363C983C61}"/>
          </ac:picMkLst>
        </pc:picChg>
      </pc:sldChg>
      <pc:sldChg chg="addSp modSp new mod">
        <pc:chgData name="Dorothy Ross" userId="d819939d-7b15-4fbc-b85d-ad974407d6f1" providerId="ADAL" clId="{E950DC68-472C-4F4E-906B-EB5E0C4D659B}" dt="2021-09-11T18:03:51.243" v="2243" actId="403"/>
        <pc:sldMkLst>
          <pc:docMk/>
          <pc:sldMk cId="2941869514" sldId="366"/>
        </pc:sldMkLst>
        <pc:spChg chg="add mod">
          <ac:chgData name="Dorothy Ross" userId="d819939d-7b15-4fbc-b85d-ad974407d6f1" providerId="ADAL" clId="{E950DC68-472C-4F4E-906B-EB5E0C4D659B}" dt="2021-09-11T18:03:51.243" v="2243" actId="403"/>
          <ac:spMkLst>
            <pc:docMk/>
            <pc:sldMk cId="2941869514" sldId="366"/>
            <ac:spMk id="2" creationId="{407DDBBE-8BB0-4F5B-AB7A-3E9D321CE145}"/>
          </ac:spMkLst>
        </pc:spChg>
        <pc:picChg chg="add mod">
          <ac:chgData name="Dorothy Ross" userId="d819939d-7b15-4fbc-b85d-ad974407d6f1" providerId="ADAL" clId="{E950DC68-472C-4F4E-906B-EB5E0C4D659B}" dt="2021-09-11T18:02:47.203" v="2212" actId="1076"/>
          <ac:picMkLst>
            <pc:docMk/>
            <pc:sldMk cId="2941869514" sldId="366"/>
            <ac:picMk id="6146" creationId="{CD3CFFB6-02D2-408A-A804-A13358232137}"/>
          </ac:picMkLst>
        </pc:picChg>
      </pc:sldChg>
      <pc:sldChg chg="addSp modSp new mod">
        <pc:chgData name="Dorothy Ross" userId="d819939d-7b15-4fbc-b85d-ad974407d6f1" providerId="ADAL" clId="{E950DC68-472C-4F4E-906B-EB5E0C4D659B}" dt="2021-09-11T18:06:30.519" v="2325" actId="1076"/>
        <pc:sldMkLst>
          <pc:docMk/>
          <pc:sldMk cId="3294998279" sldId="367"/>
        </pc:sldMkLst>
        <pc:spChg chg="add mod">
          <ac:chgData name="Dorothy Ross" userId="d819939d-7b15-4fbc-b85d-ad974407d6f1" providerId="ADAL" clId="{E950DC68-472C-4F4E-906B-EB5E0C4D659B}" dt="2021-09-11T18:04:45.860" v="2249" actId="20577"/>
          <ac:spMkLst>
            <pc:docMk/>
            <pc:sldMk cId="3294998279" sldId="367"/>
            <ac:spMk id="2" creationId="{BC4C637A-D014-4ABE-A174-3CCA4F291433}"/>
          </ac:spMkLst>
        </pc:spChg>
        <pc:picChg chg="add mod">
          <ac:chgData name="Dorothy Ross" userId="d819939d-7b15-4fbc-b85d-ad974407d6f1" providerId="ADAL" clId="{E950DC68-472C-4F4E-906B-EB5E0C4D659B}" dt="2021-09-11T18:06:30.519" v="2325" actId="1076"/>
          <ac:picMkLst>
            <pc:docMk/>
            <pc:sldMk cId="3294998279" sldId="367"/>
            <ac:picMk id="7170" creationId="{3F33E543-1B83-4E5D-8FC0-78929C6A6C1B}"/>
          </ac:picMkLst>
        </pc:picChg>
      </pc:sldChg>
      <pc:sldChg chg="addSp modSp new mod">
        <pc:chgData name="Dorothy Ross" userId="d819939d-7b15-4fbc-b85d-ad974407d6f1" providerId="ADAL" clId="{E950DC68-472C-4F4E-906B-EB5E0C4D659B}" dt="2021-09-11T18:06:03.673" v="2321" actId="13926"/>
        <pc:sldMkLst>
          <pc:docMk/>
          <pc:sldMk cId="1584516396" sldId="368"/>
        </pc:sldMkLst>
        <pc:spChg chg="add mod">
          <ac:chgData name="Dorothy Ross" userId="d819939d-7b15-4fbc-b85d-ad974407d6f1" providerId="ADAL" clId="{E950DC68-472C-4F4E-906B-EB5E0C4D659B}" dt="2021-09-11T18:06:03.673" v="2321" actId="13926"/>
          <ac:spMkLst>
            <pc:docMk/>
            <pc:sldMk cId="1584516396" sldId="368"/>
            <ac:spMk id="2" creationId="{1F4F599A-B16F-4758-9175-FF5C35F4BC18}"/>
          </ac:spMkLst>
        </pc:spChg>
        <pc:picChg chg="add mod">
          <ac:chgData name="Dorothy Ross" userId="d819939d-7b15-4fbc-b85d-ad974407d6f1" providerId="ADAL" clId="{E950DC68-472C-4F4E-906B-EB5E0C4D659B}" dt="2021-09-11T18:05:35.371" v="2317" actId="1076"/>
          <ac:picMkLst>
            <pc:docMk/>
            <pc:sldMk cId="1584516396" sldId="368"/>
            <ac:picMk id="8194" creationId="{C94637BF-019F-4B4F-BC80-17DC23B54F66}"/>
          </ac:picMkLst>
        </pc:picChg>
      </pc:sldChg>
      <pc:sldChg chg="addSp modSp new mod">
        <pc:chgData name="Dorothy Ross" userId="d819939d-7b15-4fbc-b85d-ad974407d6f1" providerId="ADAL" clId="{E950DC68-472C-4F4E-906B-EB5E0C4D659B}" dt="2021-09-11T15:07:30.855" v="647" actId="20577"/>
        <pc:sldMkLst>
          <pc:docMk/>
          <pc:sldMk cId="245295559" sldId="369"/>
        </pc:sldMkLst>
        <pc:spChg chg="add mod">
          <ac:chgData name="Dorothy Ross" userId="d819939d-7b15-4fbc-b85d-ad974407d6f1" providerId="ADAL" clId="{E950DC68-472C-4F4E-906B-EB5E0C4D659B}" dt="2021-09-11T15:07:30.855" v="647" actId="20577"/>
          <ac:spMkLst>
            <pc:docMk/>
            <pc:sldMk cId="245295559" sldId="369"/>
            <ac:spMk id="2" creationId="{ABABDDE9-D48B-454B-A321-CF9A369709CD}"/>
          </ac:spMkLst>
        </pc:spChg>
      </pc:sldChg>
      <pc:sldChg chg="addSp modSp new mod">
        <pc:chgData name="Dorothy Ross" userId="d819939d-7b15-4fbc-b85d-ad974407d6f1" providerId="ADAL" clId="{E950DC68-472C-4F4E-906B-EB5E0C4D659B}" dt="2021-09-11T15:10:20.439" v="687" actId="20577"/>
        <pc:sldMkLst>
          <pc:docMk/>
          <pc:sldMk cId="838869715" sldId="370"/>
        </pc:sldMkLst>
        <pc:spChg chg="add mod">
          <ac:chgData name="Dorothy Ross" userId="d819939d-7b15-4fbc-b85d-ad974407d6f1" providerId="ADAL" clId="{E950DC68-472C-4F4E-906B-EB5E0C4D659B}" dt="2021-09-11T15:10:20.439" v="687" actId="20577"/>
          <ac:spMkLst>
            <pc:docMk/>
            <pc:sldMk cId="838869715" sldId="370"/>
            <ac:spMk id="2" creationId="{CFC97228-7E59-4012-A499-DB99C6726157}"/>
          </ac:spMkLst>
        </pc:spChg>
      </pc:sldChg>
      <pc:sldChg chg="addSp modSp new mod">
        <pc:chgData name="Dorothy Ross" userId="d819939d-7b15-4fbc-b85d-ad974407d6f1" providerId="ADAL" clId="{E950DC68-472C-4F4E-906B-EB5E0C4D659B}" dt="2021-09-11T15:12:28.717" v="711" actId="20577"/>
        <pc:sldMkLst>
          <pc:docMk/>
          <pc:sldMk cId="3696135748" sldId="371"/>
        </pc:sldMkLst>
        <pc:spChg chg="add mod">
          <ac:chgData name="Dorothy Ross" userId="d819939d-7b15-4fbc-b85d-ad974407d6f1" providerId="ADAL" clId="{E950DC68-472C-4F4E-906B-EB5E0C4D659B}" dt="2021-09-11T15:12:28.717" v="711" actId="20577"/>
          <ac:spMkLst>
            <pc:docMk/>
            <pc:sldMk cId="3696135748" sldId="371"/>
            <ac:spMk id="2" creationId="{BA49F233-888D-40ED-B1FD-E836424A5BD0}"/>
          </ac:spMkLst>
        </pc:spChg>
      </pc:sldChg>
      <pc:sldChg chg="addSp modSp new mod modNotesTx">
        <pc:chgData name="Dorothy Ross" userId="d819939d-7b15-4fbc-b85d-ad974407d6f1" providerId="ADAL" clId="{E950DC68-472C-4F4E-906B-EB5E0C4D659B}" dt="2021-09-11T15:16:34.846" v="882" actId="1076"/>
        <pc:sldMkLst>
          <pc:docMk/>
          <pc:sldMk cId="1109758651" sldId="372"/>
        </pc:sldMkLst>
        <pc:spChg chg="add mod">
          <ac:chgData name="Dorothy Ross" userId="d819939d-7b15-4fbc-b85d-ad974407d6f1" providerId="ADAL" clId="{E950DC68-472C-4F4E-906B-EB5E0C4D659B}" dt="2021-09-11T15:16:31.363" v="881" actId="1076"/>
          <ac:spMkLst>
            <pc:docMk/>
            <pc:sldMk cId="1109758651" sldId="372"/>
            <ac:spMk id="2" creationId="{A8E23EB4-388A-4E0A-9A08-7A7A841D5211}"/>
          </ac:spMkLst>
        </pc:spChg>
        <pc:picChg chg="add mod">
          <ac:chgData name="Dorothy Ross" userId="d819939d-7b15-4fbc-b85d-ad974407d6f1" providerId="ADAL" clId="{E950DC68-472C-4F4E-906B-EB5E0C4D659B}" dt="2021-09-11T15:16:26.093" v="880" actId="1076"/>
          <ac:picMkLst>
            <pc:docMk/>
            <pc:sldMk cId="1109758651" sldId="372"/>
            <ac:picMk id="1026" creationId="{5D04518C-4B53-48C1-9FA1-DC678566D14A}"/>
          </ac:picMkLst>
        </pc:picChg>
        <pc:picChg chg="add mod">
          <ac:chgData name="Dorothy Ross" userId="d819939d-7b15-4fbc-b85d-ad974407d6f1" providerId="ADAL" clId="{E950DC68-472C-4F4E-906B-EB5E0C4D659B}" dt="2021-09-11T15:16:34.846" v="882" actId="1076"/>
          <ac:picMkLst>
            <pc:docMk/>
            <pc:sldMk cId="1109758651" sldId="372"/>
            <ac:picMk id="1028" creationId="{9983EDD6-FDB8-4845-8FF1-D7E8B47FBCAD}"/>
          </ac:picMkLst>
        </pc:picChg>
      </pc:sldChg>
      <pc:sldChg chg="addSp modSp new mod setBg modAnim">
        <pc:chgData name="Dorothy Ross" userId="d819939d-7b15-4fbc-b85d-ad974407d6f1" providerId="ADAL" clId="{E950DC68-472C-4F4E-906B-EB5E0C4D659B}" dt="2021-09-11T15:43:33" v="1170" actId="1076"/>
        <pc:sldMkLst>
          <pc:docMk/>
          <pc:sldMk cId="4062691611" sldId="373"/>
        </pc:sldMkLst>
        <pc:spChg chg="add">
          <ac:chgData name="Dorothy Ross" userId="d819939d-7b15-4fbc-b85d-ad974407d6f1" providerId="ADAL" clId="{E950DC68-472C-4F4E-906B-EB5E0C4D659B}" dt="2021-09-11T15:40:02.468" v="1168" actId="26606"/>
          <ac:spMkLst>
            <pc:docMk/>
            <pc:sldMk cId="4062691611" sldId="373"/>
            <ac:spMk id="71" creationId="{B670DBD5-770C-4383-9F54-5B86E86BD5BB}"/>
          </ac:spMkLst>
        </pc:spChg>
        <pc:picChg chg="add mod">
          <ac:chgData name="Dorothy Ross" userId="d819939d-7b15-4fbc-b85d-ad974407d6f1" providerId="ADAL" clId="{E950DC68-472C-4F4E-906B-EB5E0C4D659B}" dt="2021-09-11T15:43:33" v="1170" actId="1076"/>
          <ac:picMkLst>
            <pc:docMk/>
            <pc:sldMk cId="4062691611" sldId="373"/>
            <ac:picMk id="2" creationId="{E38D5A18-C2C2-4316-8F62-861EE686214A}"/>
          </ac:picMkLst>
        </pc:picChg>
        <pc:picChg chg="add mod">
          <ac:chgData name="Dorothy Ross" userId="d819939d-7b15-4fbc-b85d-ad974407d6f1" providerId="ADAL" clId="{E950DC68-472C-4F4E-906B-EB5E0C4D659B}" dt="2021-09-11T15:40:02.468" v="1168" actId="26606"/>
          <ac:picMkLst>
            <pc:docMk/>
            <pc:sldMk cId="4062691611" sldId="373"/>
            <ac:picMk id="14338" creationId="{1F36DAD8-9DAA-4F48-9B38-F009008223EC}"/>
          </ac:picMkLst>
        </pc:picChg>
      </pc:sldChg>
    </pc:docChg>
  </pc:docChgLst>
  <pc:docChgLst>
    <pc:chgData name="Miss Ross" userId="S::gw09rossdorothy@glow.sch.uk::d819939d-7b15-4fbc-b85d-ad974407d6f1" providerId="AD" clId="Web-{A7CF31FF-5AE2-485C-C41C-1A5A1DE1690A}"/>
    <pc:docChg chg="modSld">
      <pc:chgData name="Miss Ross" userId="S::gw09rossdorothy@glow.sch.uk::d819939d-7b15-4fbc-b85d-ad974407d6f1" providerId="AD" clId="Web-{A7CF31FF-5AE2-485C-C41C-1A5A1DE1690A}" dt="2021-09-14T13:04:04.437" v="1635"/>
      <pc:docMkLst>
        <pc:docMk/>
      </pc:docMkLst>
      <pc:sldChg chg="modNotes">
        <pc:chgData name="Miss Ross" userId="S::gw09rossdorothy@glow.sch.uk::d819939d-7b15-4fbc-b85d-ad974407d6f1" providerId="AD" clId="Web-{A7CF31FF-5AE2-485C-C41C-1A5A1DE1690A}" dt="2021-09-14T12:49:25.384" v="1035"/>
        <pc:sldMkLst>
          <pc:docMk/>
          <pc:sldMk cId="4011711508" sldId="304"/>
        </pc:sldMkLst>
      </pc:sldChg>
      <pc:sldChg chg="modNotes">
        <pc:chgData name="Miss Ross" userId="S::gw09rossdorothy@glow.sch.uk::d819939d-7b15-4fbc-b85d-ad974407d6f1" providerId="AD" clId="Web-{A7CF31FF-5AE2-485C-C41C-1A5A1DE1690A}" dt="2021-09-14T12:41:47.076" v="179"/>
        <pc:sldMkLst>
          <pc:docMk/>
          <pc:sldMk cId="3083186568" sldId="305"/>
        </pc:sldMkLst>
      </pc:sldChg>
      <pc:sldChg chg="modNotes">
        <pc:chgData name="Miss Ross" userId="S::gw09rossdorothy@glow.sch.uk::d819939d-7b15-4fbc-b85d-ad974407d6f1" providerId="AD" clId="Web-{A7CF31FF-5AE2-485C-C41C-1A5A1DE1690A}" dt="2021-09-14T12:47:26.053" v="887"/>
        <pc:sldMkLst>
          <pc:docMk/>
          <pc:sldMk cId="1170317508" sldId="309"/>
        </pc:sldMkLst>
      </pc:sldChg>
      <pc:sldChg chg="modNotes">
        <pc:chgData name="Miss Ross" userId="S::gw09rossdorothy@glow.sch.uk::d819939d-7b15-4fbc-b85d-ad974407d6f1" providerId="AD" clId="Web-{A7CF31FF-5AE2-485C-C41C-1A5A1DE1690A}" dt="2021-09-14T12:45:20.081" v="601"/>
        <pc:sldMkLst>
          <pc:docMk/>
          <pc:sldMk cId="2929228497" sldId="319"/>
        </pc:sldMkLst>
      </pc:sldChg>
      <pc:sldChg chg="modNotes">
        <pc:chgData name="Miss Ross" userId="S::gw09rossdorothy@glow.sch.uk::d819939d-7b15-4fbc-b85d-ad974407d6f1" providerId="AD" clId="Web-{A7CF31FF-5AE2-485C-C41C-1A5A1DE1690A}" dt="2021-09-14T12:54:46.690" v="1394"/>
        <pc:sldMkLst>
          <pc:docMk/>
          <pc:sldMk cId="3489976731" sldId="334"/>
        </pc:sldMkLst>
      </pc:sldChg>
      <pc:sldChg chg="modNotes">
        <pc:chgData name="Miss Ross" userId="S::gw09rossdorothy@glow.sch.uk::d819939d-7b15-4fbc-b85d-ad974407d6f1" providerId="AD" clId="Web-{A7CF31FF-5AE2-485C-C41C-1A5A1DE1690A}" dt="2021-09-14T13:04:04.437" v="1635"/>
        <pc:sldMkLst>
          <pc:docMk/>
          <pc:sldMk cId="4062691611" sldId="373"/>
        </pc:sldMkLst>
      </pc:sldChg>
      <pc:sldChg chg="modSp modNotes">
        <pc:chgData name="Miss Ross" userId="S::gw09rossdorothy@glow.sch.uk::d819939d-7b15-4fbc-b85d-ad974407d6f1" providerId="AD" clId="Web-{A7CF31FF-5AE2-485C-C41C-1A5A1DE1690A}" dt="2021-09-14T12:51:27.325" v="1130"/>
        <pc:sldMkLst>
          <pc:docMk/>
          <pc:sldMk cId="2500136191" sldId="374"/>
        </pc:sldMkLst>
        <pc:spChg chg="mod">
          <ac:chgData name="Miss Ross" userId="S::gw09rossdorothy@glow.sch.uk::d819939d-7b15-4fbc-b85d-ad974407d6f1" providerId="AD" clId="Web-{A7CF31FF-5AE2-485C-C41C-1A5A1DE1690A}" dt="2021-09-14T12:49:56.479" v="1036" actId="1076"/>
          <ac:spMkLst>
            <pc:docMk/>
            <pc:sldMk cId="2500136191" sldId="374"/>
            <ac:spMk id="2" creationId="{8AF4285F-2CD3-4687-8B25-2F299F56F4DC}"/>
          </ac:spMkLst>
        </pc:spChg>
      </pc:sldChg>
    </pc:docChg>
  </pc:docChgLst>
  <pc:docChgLst>
    <pc:chgData name="Miss Ross" userId="S::gw09rossdorothy@glow.sch.uk::d819939d-7b15-4fbc-b85d-ad974407d6f1" providerId="AD" clId="Web-{B990CD52-5B9B-4C3E-A589-D9F38C95809E}"/>
    <pc:docChg chg="addSld delSld modSld sldOrd">
      <pc:chgData name="Miss Ross" userId="S::gw09rossdorothy@glow.sch.uk::d819939d-7b15-4fbc-b85d-ad974407d6f1" providerId="AD" clId="Web-{B990CD52-5B9B-4C3E-A589-D9F38C95809E}" dt="2021-09-09T12:55:14.414" v="683" actId="1076"/>
      <pc:docMkLst>
        <pc:docMk/>
      </pc:docMkLst>
      <pc:sldChg chg="del">
        <pc:chgData name="Miss Ross" userId="S::gw09rossdorothy@glow.sch.uk::d819939d-7b15-4fbc-b85d-ad974407d6f1" providerId="AD" clId="Web-{B990CD52-5B9B-4C3E-A589-D9F38C95809E}" dt="2021-09-09T10:48:58.224" v="0"/>
        <pc:sldMkLst>
          <pc:docMk/>
          <pc:sldMk cId="1586833978" sldId="268"/>
        </pc:sldMkLst>
      </pc:sldChg>
      <pc:sldChg chg="modSp">
        <pc:chgData name="Miss Ross" userId="S::gw09rossdorothy@glow.sch.uk::d819939d-7b15-4fbc-b85d-ad974407d6f1" providerId="AD" clId="Web-{B990CD52-5B9B-4C3E-A589-D9F38C95809E}" dt="2021-09-09T10:50:32.370" v="20" actId="20577"/>
        <pc:sldMkLst>
          <pc:docMk/>
          <pc:sldMk cId="559647677" sldId="287"/>
        </pc:sldMkLst>
        <pc:spChg chg="mod">
          <ac:chgData name="Miss Ross" userId="S::gw09rossdorothy@glow.sch.uk::d819939d-7b15-4fbc-b85d-ad974407d6f1" providerId="AD" clId="Web-{B990CD52-5B9B-4C3E-A589-D9F38C95809E}" dt="2021-09-09T10:50:32.370" v="20" actId="20577"/>
          <ac:spMkLst>
            <pc:docMk/>
            <pc:sldMk cId="559647677" sldId="287"/>
            <ac:spMk id="2" creationId="{AFD0353B-2D4C-4BD6-BE4B-EF95733B1724}"/>
          </ac:spMkLst>
        </pc:spChg>
      </pc:sldChg>
      <pc:sldChg chg="modSp">
        <pc:chgData name="Miss Ross" userId="S::gw09rossdorothy@glow.sch.uk::d819939d-7b15-4fbc-b85d-ad974407d6f1" providerId="AD" clId="Web-{B990CD52-5B9B-4C3E-A589-D9F38C95809E}" dt="2021-09-09T10:52:01.969" v="38" actId="20577"/>
        <pc:sldMkLst>
          <pc:docMk/>
          <pc:sldMk cId="2666165671" sldId="293"/>
        </pc:sldMkLst>
        <pc:spChg chg="mod">
          <ac:chgData name="Miss Ross" userId="S::gw09rossdorothy@glow.sch.uk::d819939d-7b15-4fbc-b85d-ad974407d6f1" providerId="AD" clId="Web-{B990CD52-5B9B-4C3E-A589-D9F38C95809E}" dt="2021-09-09T10:52:01.969" v="38" actId="20577"/>
          <ac:spMkLst>
            <pc:docMk/>
            <pc:sldMk cId="2666165671" sldId="293"/>
            <ac:spMk id="2" creationId="{4D0D4416-15DF-458F-81EC-07FABBCBFE28}"/>
          </ac:spMkLst>
        </pc:spChg>
      </pc:sldChg>
      <pc:sldChg chg="modSp">
        <pc:chgData name="Miss Ross" userId="S::gw09rossdorothy@glow.sch.uk::d819939d-7b15-4fbc-b85d-ad974407d6f1" providerId="AD" clId="Web-{B990CD52-5B9B-4C3E-A589-D9F38C95809E}" dt="2021-09-09T11:06:01.896" v="247" actId="20577"/>
        <pc:sldMkLst>
          <pc:docMk/>
          <pc:sldMk cId="3087889876" sldId="299"/>
        </pc:sldMkLst>
        <pc:spChg chg="mod">
          <ac:chgData name="Miss Ross" userId="S::gw09rossdorothy@glow.sch.uk::d819939d-7b15-4fbc-b85d-ad974407d6f1" providerId="AD" clId="Web-{B990CD52-5B9B-4C3E-A589-D9F38C95809E}" dt="2021-09-09T11:06:01.896" v="247" actId="20577"/>
          <ac:spMkLst>
            <pc:docMk/>
            <pc:sldMk cId="3087889876" sldId="299"/>
            <ac:spMk id="2" creationId="{9DDB18DD-0248-4EB1-9F83-7A0836DAB450}"/>
          </ac:spMkLst>
        </pc:spChg>
      </pc:sldChg>
      <pc:sldChg chg="modSp">
        <pc:chgData name="Miss Ross" userId="S::gw09rossdorothy@glow.sch.uk::d819939d-7b15-4fbc-b85d-ad974407d6f1" providerId="AD" clId="Web-{B990CD52-5B9B-4C3E-A589-D9F38C95809E}" dt="2021-09-09T10:50:42.090" v="21" actId="20577"/>
        <pc:sldMkLst>
          <pc:docMk/>
          <pc:sldMk cId="3083186568" sldId="305"/>
        </pc:sldMkLst>
        <pc:spChg chg="mod">
          <ac:chgData name="Miss Ross" userId="S::gw09rossdorothy@glow.sch.uk::d819939d-7b15-4fbc-b85d-ad974407d6f1" providerId="AD" clId="Web-{B990CD52-5B9B-4C3E-A589-D9F38C95809E}" dt="2021-09-09T10:50:42.090" v="21" actId="20577"/>
          <ac:spMkLst>
            <pc:docMk/>
            <pc:sldMk cId="3083186568" sldId="305"/>
            <ac:spMk id="2" creationId="{140A58B7-AD3C-40A6-99F0-BB2549F1A7D3}"/>
          </ac:spMkLst>
        </pc:spChg>
      </pc:sldChg>
      <pc:sldChg chg="modSp">
        <pc:chgData name="Miss Ross" userId="S::gw09rossdorothy@glow.sch.uk::d819939d-7b15-4fbc-b85d-ad974407d6f1" providerId="AD" clId="Web-{B990CD52-5B9B-4C3E-A589-D9F38C95809E}" dt="2021-09-09T11:07:11.853" v="249" actId="20577"/>
        <pc:sldMkLst>
          <pc:docMk/>
          <pc:sldMk cId="425475787" sldId="310"/>
        </pc:sldMkLst>
        <pc:spChg chg="mod">
          <ac:chgData name="Miss Ross" userId="S::gw09rossdorothy@glow.sch.uk::d819939d-7b15-4fbc-b85d-ad974407d6f1" providerId="AD" clId="Web-{B990CD52-5B9B-4C3E-A589-D9F38C95809E}" dt="2021-09-09T11:07:11.853" v="249" actId="20577"/>
          <ac:spMkLst>
            <pc:docMk/>
            <pc:sldMk cId="425475787" sldId="310"/>
            <ac:spMk id="2" creationId="{2978146C-F738-4E5A-A9E2-6B5460C2C19F}"/>
          </ac:spMkLst>
        </pc:spChg>
      </pc:sldChg>
      <pc:sldChg chg="modSp">
        <pc:chgData name="Miss Ross" userId="S::gw09rossdorothy@glow.sch.uk::d819939d-7b15-4fbc-b85d-ad974407d6f1" providerId="AD" clId="Web-{B990CD52-5B9B-4C3E-A589-D9F38C95809E}" dt="2021-09-09T10:56:01.937" v="47"/>
        <pc:sldMkLst>
          <pc:docMk/>
          <pc:sldMk cId="718117885" sldId="311"/>
        </pc:sldMkLst>
        <pc:graphicFrameChg chg="mod modGraphic">
          <ac:chgData name="Miss Ross" userId="S::gw09rossdorothy@glow.sch.uk::d819939d-7b15-4fbc-b85d-ad974407d6f1" providerId="AD" clId="Web-{B990CD52-5B9B-4C3E-A589-D9F38C95809E}" dt="2021-09-09T10:56:01.937" v="47"/>
          <ac:graphicFrameMkLst>
            <pc:docMk/>
            <pc:sldMk cId="718117885" sldId="311"/>
            <ac:graphicFrameMk id="3" creationId="{6423F5A2-E99A-4D4C-8334-3B28D6C2D06D}"/>
          </ac:graphicFrameMkLst>
        </pc:graphicFrameChg>
      </pc:sldChg>
      <pc:sldChg chg="modSp">
        <pc:chgData name="Miss Ross" userId="S::gw09rossdorothy@glow.sch.uk::d819939d-7b15-4fbc-b85d-ad974407d6f1" providerId="AD" clId="Web-{B990CD52-5B9B-4C3E-A589-D9F38C95809E}" dt="2021-09-09T11:04:32.734" v="244" actId="20577"/>
        <pc:sldMkLst>
          <pc:docMk/>
          <pc:sldMk cId="801636303" sldId="317"/>
        </pc:sldMkLst>
        <pc:spChg chg="mod">
          <ac:chgData name="Miss Ross" userId="S::gw09rossdorothy@glow.sch.uk::d819939d-7b15-4fbc-b85d-ad974407d6f1" providerId="AD" clId="Web-{B990CD52-5B9B-4C3E-A589-D9F38C95809E}" dt="2021-09-09T11:04:32.734" v="244" actId="20577"/>
          <ac:spMkLst>
            <pc:docMk/>
            <pc:sldMk cId="801636303" sldId="317"/>
            <ac:spMk id="2" creationId="{4009257E-C980-4AF2-A5E2-391E05082026}"/>
          </ac:spMkLst>
        </pc:spChg>
      </pc:sldChg>
      <pc:sldChg chg="addSp modSp">
        <pc:chgData name="Miss Ross" userId="S::gw09rossdorothy@glow.sch.uk::d819939d-7b15-4fbc-b85d-ad974407d6f1" providerId="AD" clId="Web-{B990CD52-5B9B-4C3E-A589-D9F38C95809E}" dt="2021-09-09T12:52:25.815" v="663" actId="1076"/>
        <pc:sldMkLst>
          <pc:docMk/>
          <pc:sldMk cId="2539840835" sldId="318"/>
        </pc:sldMkLst>
        <pc:picChg chg="add mod">
          <ac:chgData name="Miss Ross" userId="S::gw09rossdorothy@glow.sch.uk::d819939d-7b15-4fbc-b85d-ad974407d6f1" providerId="AD" clId="Web-{B990CD52-5B9B-4C3E-A589-D9F38C95809E}" dt="2021-09-09T12:52:25.815" v="663" actId="1076"/>
          <ac:picMkLst>
            <pc:docMk/>
            <pc:sldMk cId="2539840835" sldId="318"/>
            <ac:picMk id="3" creationId="{C8AD275A-D47B-444A-9690-440F59FFB612}"/>
          </ac:picMkLst>
        </pc:picChg>
      </pc:sldChg>
      <pc:sldChg chg="modSp">
        <pc:chgData name="Miss Ross" userId="S::gw09rossdorothy@glow.sch.uk::d819939d-7b15-4fbc-b85d-ad974407d6f1" providerId="AD" clId="Web-{B990CD52-5B9B-4C3E-A589-D9F38C95809E}" dt="2021-09-09T11:17:23.750" v="661" actId="20577"/>
        <pc:sldMkLst>
          <pc:docMk/>
          <pc:sldMk cId="2813650590" sldId="320"/>
        </pc:sldMkLst>
        <pc:spChg chg="mod">
          <ac:chgData name="Miss Ross" userId="S::gw09rossdorothy@glow.sch.uk::d819939d-7b15-4fbc-b85d-ad974407d6f1" providerId="AD" clId="Web-{B990CD52-5B9B-4C3E-A589-D9F38C95809E}" dt="2021-09-09T11:17:23.750" v="661" actId="20577"/>
          <ac:spMkLst>
            <pc:docMk/>
            <pc:sldMk cId="2813650590" sldId="320"/>
            <ac:spMk id="2" creationId="{091E1535-DECB-4514-AFDA-39B53D2E836D}"/>
          </ac:spMkLst>
        </pc:spChg>
      </pc:sldChg>
      <pc:sldChg chg="modSp">
        <pc:chgData name="Miss Ross" userId="S::gw09rossdorothy@glow.sch.uk::d819939d-7b15-4fbc-b85d-ad974407d6f1" providerId="AD" clId="Web-{B990CD52-5B9B-4C3E-A589-D9F38C95809E}" dt="2021-09-09T10:59:50.248" v="70" actId="20577"/>
        <pc:sldMkLst>
          <pc:docMk/>
          <pc:sldMk cId="690429271" sldId="323"/>
        </pc:sldMkLst>
        <pc:spChg chg="mod">
          <ac:chgData name="Miss Ross" userId="S::gw09rossdorothy@glow.sch.uk::d819939d-7b15-4fbc-b85d-ad974407d6f1" providerId="AD" clId="Web-{B990CD52-5B9B-4C3E-A589-D9F38C95809E}" dt="2021-09-09T10:59:50.248" v="70" actId="20577"/>
          <ac:spMkLst>
            <pc:docMk/>
            <pc:sldMk cId="690429271" sldId="323"/>
            <ac:spMk id="2" creationId="{8D457A0E-3347-466A-A72E-C5CB550F1293}"/>
          </ac:spMkLst>
        </pc:spChg>
      </pc:sldChg>
      <pc:sldChg chg="ord">
        <pc:chgData name="Miss Ross" userId="S::gw09rossdorothy@glow.sch.uk::d819939d-7b15-4fbc-b85d-ad974407d6f1" providerId="AD" clId="Web-{B990CD52-5B9B-4C3E-A589-D9F38C95809E}" dt="2021-09-09T10:53:27.053" v="39"/>
        <pc:sldMkLst>
          <pc:docMk/>
          <pc:sldMk cId="1462031141" sldId="326"/>
        </pc:sldMkLst>
      </pc:sldChg>
      <pc:sldChg chg="add ord replId">
        <pc:chgData name="Miss Ross" userId="S::gw09rossdorothy@glow.sch.uk::d819939d-7b15-4fbc-b85d-ad974407d6f1" providerId="AD" clId="Web-{B990CD52-5B9B-4C3E-A589-D9F38C95809E}" dt="2021-09-09T10:51:30.718" v="23"/>
        <pc:sldMkLst>
          <pc:docMk/>
          <pc:sldMk cId="2808094076" sldId="331"/>
        </pc:sldMkLst>
      </pc:sldChg>
      <pc:sldChg chg="addSp modSp new">
        <pc:chgData name="Miss Ross" userId="S::gw09rossdorothy@glow.sch.uk::d819939d-7b15-4fbc-b85d-ad974407d6f1" providerId="AD" clId="Web-{B990CD52-5B9B-4C3E-A589-D9F38C95809E}" dt="2021-09-09T12:55:14.414" v="683" actId="1076"/>
        <pc:sldMkLst>
          <pc:docMk/>
          <pc:sldMk cId="2342489806" sldId="332"/>
        </pc:sldMkLst>
        <pc:picChg chg="add mod">
          <ac:chgData name="Miss Ross" userId="S::gw09rossdorothy@glow.sch.uk::d819939d-7b15-4fbc-b85d-ad974407d6f1" providerId="AD" clId="Web-{B990CD52-5B9B-4C3E-A589-D9F38C95809E}" dt="2021-09-09T12:53:20.426" v="669" actId="1076"/>
          <ac:picMkLst>
            <pc:docMk/>
            <pc:sldMk cId="2342489806" sldId="332"/>
            <ac:picMk id="2" creationId="{FBA7BFB4-BD68-4892-BE0A-DC1B6D7676B8}"/>
          </ac:picMkLst>
        </pc:picChg>
        <pc:picChg chg="add mod">
          <ac:chgData name="Miss Ross" userId="S::gw09rossdorothy@glow.sch.uk::d819939d-7b15-4fbc-b85d-ad974407d6f1" providerId="AD" clId="Web-{B990CD52-5B9B-4C3E-A589-D9F38C95809E}" dt="2021-09-09T12:53:18.160" v="668" actId="14100"/>
          <ac:picMkLst>
            <pc:docMk/>
            <pc:sldMk cId="2342489806" sldId="332"/>
            <ac:picMk id="3" creationId="{0CF9D16B-4857-4935-BE84-066FA47AF6E0}"/>
          </ac:picMkLst>
        </pc:picChg>
        <pc:picChg chg="add mod">
          <ac:chgData name="Miss Ross" userId="S::gw09rossdorothy@glow.sch.uk::d819939d-7b15-4fbc-b85d-ad974407d6f1" providerId="AD" clId="Web-{B990CD52-5B9B-4C3E-A589-D9F38C95809E}" dt="2021-09-09T12:53:27.614" v="672" actId="14100"/>
          <ac:picMkLst>
            <pc:docMk/>
            <pc:sldMk cId="2342489806" sldId="332"/>
            <ac:picMk id="4" creationId="{69A8FCEC-E9B7-4C0F-9677-E0E254C9BB06}"/>
          </ac:picMkLst>
        </pc:picChg>
        <pc:picChg chg="add mod">
          <ac:chgData name="Miss Ross" userId="S::gw09rossdorothy@glow.sch.uk::d819939d-7b15-4fbc-b85d-ad974407d6f1" providerId="AD" clId="Web-{B990CD52-5B9B-4C3E-A589-D9F38C95809E}" dt="2021-09-09T12:53:50.318" v="674" actId="1076"/>
          <ac:picMkLst>
            <pc:docMk/>
            <pc:sldMk cId="2342489806" sldId="332"/>
            <ac:picMk id="5" creationId="{2B0AA8E6-5196-4F81-ADF6-CF5C1FD9800D}"/>
          </ac:picMkLst>
        </pc:picChg>
        <pc:picChg chg="add mod">
          <ac:chgData name="Miss Ross" userId="S::gw09rossdorothy@glow.sch.uk::d819939d-7b15-4fbc-b85d-ad974407d6f1" providerId="AD" clId="Web-{B990CD52-5B9B-4C3E-A589-D9F38C95809E}" dt="2021-09-09T12:53:56.677" v="675"/>
          <ac:picMkLst>
            <pc:docMk/>
            <pc:sldMk cId="2342489806" sldId="332"/>
            <ac:picMk id="6" creationId="{E251169C-5DD1-4593-84CC-ABC05B7E7073}"/>
          </ac:picMkLst>
        </pc:picChg>
        <pc:picChg chg="add mod">
          <ac:chgData name="Miss Ross" userId="S::gw09rossdorothy@glow.sch.uk::d819939d-7b15-4fbc-b85d-ad974407d6f1" providerId="AD" clId="Web-{B990CD52-5B9B-4C3E-A589-D9F38C95809E}" dt="2021-09-09T12:54:28.444" v="677" actId="1076"/>
          <ac:picMkLst>
            <pc:docMk/>
            <pc:sldMk cId="2342489806" sldId="332"/>
            <ac:picMk id="7" creationId="{1AEF1EF7-C85F-41FC-9E83-1FBD806A27DF}"/>
          </ac:picMkLst>
        </pc:picChg>
        <pc:picChg chg="add mod">
          <ac:chgData name="Miss Ross" userId="S::gw09rossdorothy@glow.sch.uk::d819939d-7b15-4fbc-b85d-ad974407d6f1" providerId="AD" clId="Web-{B990CD52-5B9B-4C3E-A589-D9F38C95809E}" dt="2021-09-09T12:54:43.163" v="679" actId="1076"/>
          <ac:picMkLst>
            <pc:docMk/>
            <pc:sldMk cId="2342489806" sldId="332"/>
            <ac:picMk id="8" creationId="{5006AABF-EED8-48B9-9F05-5822A29D6529}"/>
          </ac:picMkLst>
        </pc:picChg>
        <pc:picChg chg="add mod">
          <ac:chgData name="Miss Ross" userId="S::gw09rossdorothy@glow.sch.uk::d819939d-7b15-4fbc-b85d-ad974407d6f1" providerId="AD" clId="Web-{B990CD52-5B9B-4C3E-A589-D9F38C95809E}" dt="2021-09-09T12:54:56.023" v="681" actId="1076"/>
          <ac:picMkLst>
            <pc:docMk/>
            <pc:sldMk cId="2342489806" sldId="332"/>
            <ac:picMk id="9" creationId="{73103741-6C73-417D-820F-52C4AA3AB325}"/>
          </ac:picMkLst>
        </pc:picChg>
        <pc:picChg chg="add mod">
          <ac:chgData name="Miss Ross" userId="S::gw09rossdorothy@glow.sch.uk::d819939d-7b15-4fbc-b85d-ad974407d6f1" providerId="AD" clId="Web-{B990CD52-5B9B-4C3E-A589-D9F38C95809E}" dt="2021-09-09T12:55:14.414" v="683" actId="1076"/>
          <ac:picMkLst>
            <pc:docMk/>
            <pc:sldMk cId="2342489806" sldId="332"/>
            <ac:picMk id="10" creationId="{B1415D21-782F-452D-9B07-015D487B4E24}"/>
          </ac:picMkLst>
        </pc:picChg>
      </pc:sldChg>
    </pc:docChg>
  </pc:docChgLst>
  <pc:docChgLst>
    <pc:chgData name="Miss Ross" userId="S::gw09rossdorothy@glow.sch.uk::d819939d-7b15-4fbc-b85d-ad974407d6f1" providerId="AD" clId="Web-{B3AF8081-7CB0-4D32-9215-7752B23FF5B5}"/>
    <pc:docChg chg="modSld sldOrd">
      <pc:chgData name="Miss Ross" userId="S::gw09rossdorothy@glow.sch.uk::d819939d-7b15-4fbc-b85d-ad974407d6f1" providerId="AD" clId="Web-{B3AF8081-7CB0-4D32-9215-7752B23FF5B5}" dt="2021-09-16T11:10:19.461" v="89" actId="20577"/>
      <pc:docMkLst>
        <pc:docMk/>
      </pc:docMkLst>
      <pc:sldChg chg="ord">
        <pc:chgData name="Miss Ross" userId="S::gw09rossdorothy@glow.sch.uk::d819939d-7b15-4fbc-b85d-ad974407d6f1" providerId="AD" clId="Web-{B3AF8081-7CB0-4D32-9215-7752B23FF5B5}" dt="2021-09-16T11:05:06.498" v="7"/>
        <pc:sldMkLst>
          <pc:docMk/>
          <pc:sldMk cId="1602084713" sldId="285"/>
        </pc:sldMkLst>
      </pc:sldChg>
      <pc:sldChg chg="modSp">
        <pc:chgData name="Miss Ross" userId="S::gw09rossdorothy@glow.sch.uk::d819939d-7b15-4fbc-b85d-ad974407d6f1" providerId="AD" clId="Web-{B3AF8081-7CB0-4D32-9215-7752B23FF5B5}" dt="2021-09-16T11:10:19.461" v="89" actId="20577"/>
        <pc:sldMkLst>
          <pc:docMk/>
          <pc:sldMk cId="801636303" sldId="317"/>
        </pc:sldMkLst>
        <pc:spChg chg="mod">
          <ac:chgData name="Miss Ross" userId="S::gw09rossdorothy@glow.sch.uk::d819939d-7b15-4fbc-b85d-ad974407d6f1" providerId="AD" clId="Web-{B3AF8081-7CB0-4D32-9215-7752B23FF5B5}" dt="2021-09-16T11:10:19.461" v="89" actId="20577"/>
          <ac:spMkLst>
            <pc:docMk/>
            <pc:sldMk cId="801636303" sldId="317"/>
            <ac:spMk id="2" creationId="{4009257E-C980-4AF2-A5E2-391E05082026}"/>
          </ac:spMkLst>
        </pc:spChg>
      </pc:sldChg>
      <pc:sldChg chg="modSp">
        <pc:chgData name="Miss Ross" userId="S::gw09rossdorothy@glow.sch.uk::d819939d-7b15-4fbc-b85d-ad974407d6f1" providerId="AD" clId="Web-{B3AF8081-7CB0-4D32-9215-7752B23FF5B5}" dt="2021-09-16T11:08:44.831" v="45" actId="20577"/>
        <pc:sldMkLst>
          <pc:docMk/>
          <pc:sldMk cId="2813650590" sldId="320"/>
        </pc:sldMkLst>
        <pc:spChg chg="mod">
          <ac:chgData name="Miss Ross" userId="S::gw09rossdorothy@glow.sch.uk::d819939d-7b15-4fbc-b85d-ad974407d6f1" providerId="AD" clId="Web-{B3AF8081-7CB0-4D32-9215-7752B23FF5B5}" dt="2021-09-16T11:08:44.831" v="45" actId="20577"/>
          <ac:spMkLst>
            <pc:docMk/>
            <pc:sldMk cId="2813650590" sldId="320"/>
            <ac:spMk id="2" creationId="{091E1535-DECB-4514-AFDA-39B53D2E836D}"/>
          </ac:spMkLst>
        </pc:spChg>
      </pc:sldChg>
      <pc:sldChg chg="ord">
        <pc:chgData name="Miss Ross" userId="S::gw09rossdorothy@glow.sch.uk::d819939d-7b15-4fbc-b85d-ad974407d6f1" providerId="AD" clId="Web-{B3AF8081-7CB0-4D32-9215-7752B23FF5B5}" dt="2021-09-16T11:08:03.612" v="19"/>
        <pc:sldMkLst>
          <pc:docMk/>
          <pc:sldMk cId="2291481788" sldId="322"/>
        </pc:sldMkLst>
      </pc:sldChg>
      <pc:sldChg chg="ord">
        <pc:chgData name="Miss Ross" userId="S::gw09rossdorothy@glow.sch.uk::d819939d-7b15-4fbc-b85d-ad974407d6f1" providerId="AD" clId="Web-{B3AF8081-7CB0-4D32-9215-7752B23FF5B5}" dt="2021-09-16T11:05:16.701" v="8"/>
        <pc:sldMkLst>
          <pc:docMk/>
          <pc:sldMk cId="690429271" sldId="323"/>
        </pc:sldMkLst>
      </pc:sldChg>
      <pc:sldChg chg="delSp modSp modNotes">
        <pc:chgData name="Miss Ross" userId="S::gw09rossdorothy@glow.sch.uk::d819939d-7b15-4fbc-b85d-ad974407d6f1" providerId="AD" clId="Web-{B3AF8081-7CB0-4D32-9215-7752B23FF5B5}" dt="2021-09-16T10:46:25.391" v="4" actId="20577"/>
        <pc:sldMkLst>
          <pc:docMk/>
          <pc:sldMk cId="631064618" sldId="325"/>
        </pc:sldMkLst>
        <pc:spChg chg="del">
          <ac:chgData name="Miss Ross" userId="S::gw09rossdorothy@glow.sch.uk::d819939d-7b15-4fbc-b85d-ad974407d6f1" providerId="AD" clId="Web-{B3AF8081-7CB0-4D32-9215-7752B23FF5B5}" dt="2021-09-16T10:45:07.436" v="1"/>
          <ac:spMkLst>
            <pc:docMk/>
            <pc:sldMk cId="631064618" sldId="325"/>
            <ac:spMk id="2" creationId="{00000000-0000-0000-0000-000000000000}"/>
          </ac:spMkLst>
        </pc:spChg>
        <pc:spChg chg="mod">
          <ac:chgData name="Miss Ross" userId="S::gw09rossdorothy@glow.sch.uk::d819939d-7b15-4fbc-b85d-ad974407d6f1" providerId="AD" clId="Web-{B3AF8081-7CB0-4D32-9215-7752B23FF5B5}" dt="2021-09-16T10:46:25.391" v="4" actId="20577"/>
          <ac:spMkLst>
            <pc:docMk/>
            <pc:sldMk cId="631064618" sldId="325"/>
            <ac:spMk id="4" creationId="{71905BDD-A596-44C0-82AD-86D3DEF7AD1D}"/>
          </ac:spMkLst>
        </pc:spChg>
      </pc:sldChg>
      <pc:sldChg chg="modSp">
        <pc:chgData name="Miss Ross" userId="S::gw09rossdorothy@glow.sch.uk::d819939d-7b15-4fbc-b85d-ad974407d6f1" providerId="AD" clId="Web-{B3AF8081-7CB0-4D32-9215-7752B23FF5B5}" dt="2021-09-16T10:59:49.818" v="6" actId="14100"/>
        <pc:sldMkLst>
          <pc:docMk/>
          <pc:sldMk cId="545400977" sldId="350"/>
        </pc:sldMkLst>
        <pc:picChg chg="mod">
          <ac:chgData name="Miss Ross" userId="S::gw09rossdorothy@glow.sch.uk::d819939d-7b15-4fbc-b85d-ad974407d6f1" providerId="AD" clId="Web-{B3AF8081-7CB0-4D32-9215-7752B23FF5B5}" dt="2021-09-16T10:59:49.818" v="6" actId="14100"/>
          <ac:picMkLst>
            <pc:docMk/>
            <pc:sldMk cId="545400977" sldId="350"/>
            <ac:picMk id="7" creationId="{FEDC7104-2666-4F79-B1A5-38E80E9246CB}"/>
          </ac:picMkLst>
        </pc:picChg>
      </pc:sldChg>
      <pc:sldChg chg="ord">
        <pc:chgData name="Miss Ross" userId="S::gw09rossdorothy@glow.sch.uk::d819939d-7b15-4fbc-b85d-ad974407d6f1" providerId="AD" clId="Web-{B3AF8081-7CB0-4D32-9215-7752B23FF5B5}" dt="2021-09-16T10:59:12.754" v="5"/>
        <pc:sldMkLst>
          <pc:docMk/>
          <pc:sldMk cId="1701411873" sldId="356"/>
        </pc:sldMkLst>
      </pc:sldChg>
      <pc:sldChg chg="modNotes">
        <pc:chgData name="Miss Ross" userId="S::gw09rossdorothy@glow.sch.uk::d819939d-7b15-4fbc-b85d-ad974407d6f1" providerId="AD" clId="Web-{B3AF8081-7CB0-4D32-9215-7752B23FF5B5}" dt="2021-09-16T11:06:07.952" v="17"/>
        <pc:sldMkLst>
          <pc:docMk/>
          <pc:sldMk cId="1877429192" sldId="376"/>
        </pc:sldMkLst>
      </pc:sldChg>
    </pc:docChg>
  </pc:docChgLst>
  <pc:docChgLst>
    <pc:chgData name="Mrs Finlayson" userId="S::gw12finlaysonsian@glow.sch.uk::b902bd10-e865-441c-a64f-25f211b3feba" providerId="AD" clId="Web-{4467BD08-B9AF-4385-87A8-7A1861C0D306}"/>
    <pc:docChg chg="modSld">
      <pc:chgData name="Mrs Finlayson" userId="S::gw12finlaysonsian@glow.sch.uk::b902bd10-e865-441c-a64f-25f211b3feba" providerId="AD" clId="Web-{4467BD08-B9AF-4385-87A8-7A1861C0D306}" dt="2022-05-24T09:45:13.045" v="0" actId="1076"/>
      <pc:docMkLst>
        <pc:docMk/>
      </pc:docMkLst>
      <pc:sldChg chg="modSp">
        <pc:chgData name="Mrs Finlayson" userId="S::gw12finlaysonsian@glow.sch.uk::b902bd10-e865-441c-a64f-25f211b3feba" providerId="AD" clId="Web-{4467BD08-B9AF-4385-87A8-7A1861C0D306}" dt="2022-05-24T09:45:13.045" v="0" actId="1076"/>
        <pc:sldMkLst>
          <pc:docMk/>
          <pc:sldMk cId="631064618" sldId="325"/>
        </pc:sldMkLst>
        <pc:picChg chg="mod">
          <ac:chgData name="Mrs Finlayson" userId="S::gw12finlaysonsian@glow.sch.uk::b902bd10-e865-441c-a64f-25f211b3feba" providerId="AD" clId="Web-{4467BD08-B9AF-4385-87A8-7A1861C0D306}" dt="2022-05-24T09:45:13.045" v="0" actId="1076"/>
          <ac:picMkLst>
            <pc:docMk/>
            <pc:sldMk cId="631064618" sldId="325"/>
            <ac:picMk id="5" creationId="{00000000-0000-0000-0000-000000000000}"/>
          </ac:picMkLst>
        </pc:picChg>
      </pc:sldChg>
    </pc:docChg>
  </pc:docChgLst>
  <pc:docChgLst>
    <pc:chgData name="Miss Ross" userId="S::gw09rossdorothy@glow.sch.uk::d819939d-7b15-4fbc-b85d-ad974407d6f1" providerId="AD" clId="Web-{D197CC5C-8DCB-99EC-ED3C-69743B7EF194}"/>
    <pc:docChg chg="modSld">
      <pc:chgData name="Miss Ross" userId="S::gw09rossdorothy@glow.sch.uk::d819939d-7b15-4fbc-b85d-ad974407d6f1" providerId="AD" clId="Web-{D197CC5C-8DCB-99EC-ED3C-69743B7EF194}" dt="2021-09-16T15:27:38.850" v="2" actId="20577"/>
      <pc:docMkLst>
        <pc:docMk/>
      </pc:docMkLst>
      <pc:sldChg chg="modSp">
        <pc:chgData name="Miss Ross" userId="S::gw09rossdorothy@glow.sch.uk::d819939d-7b15-4fbc-b85d-ad974407d6f1" providerId="AD" clId="Web-{D197CC5C-8DCB-99EC-ED3C-69743B7EF194}" dt="2021-09-16T15:27:38.850" v="2" actId="20577"/>
        <pc:sldMkLst>
          <pc:docMk/>
          <pc:sldMk cId="1602084713" sldId="285"/>
        </pc:sldMkLst>
        <pc:spChg chg="mod">
          <ac:chgData name="Miss Ross" userId="S::gw09rossdorothy@glow.sch.uk::d819939d-7b15-4fbc-b85d-ad974407d6f1" providerId="AD" clId="Web-{D197CC5C-8DCB-99EC-ED3C-69743B7EF194}" dt="2021-09-16T15:27:38.850" v="2" actId="20577"/>
          <ac:spMkLst>
            <pc:docMk/>
            <pc:sldMk cId="1602084713" sldId="285"/>
            <ac:spMk id="4" creationId="{B3841525-A888-4B88-A9E1-74666C7D681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17C83-48AD-4C16-AB7E-44FFE52165AD}"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BFB63963-A042-4146-A3CB-656D8D36292B}">
      <dgm:prSet/>
      <dgm:spPr/>
      <dgm:t>
        <a:bodyPr/>
        <a:lstStyle/>
        <a:p>
          <a:r>
            <a:rPr lang="en-US" dirty="0"/>
            <a:t>Identify families strengths and </a:t>
          </a:r>
          <a:r>
            <a:rPr lang="en-US" dirty="0">
              <a:latin typeface="Calibri Light" panose="020F0302020204030204"/>
            </a:rPr>
            <a:t>need</a:t>
          </a:r>
          <a:endParaRPr lang="en-US" dirty="0"/>
        </a:p>
      </dgm:t>
    </dgm:pt>
    <dgm:pt modelId="{2865F319-5B16-423C-81E5-5F5FE503476C}" type="parTrans" cxnId="{0C25EBCE-D5E0-4E15-829C-3EDA1D935BDB}">
      <dgm:prSet/>
      <dgm:spPr/>
      <dgm:t>
        <a:bodyPr/>
        <a:lstStyle/>
        <a:p>
          <a:endParaRPr lang="en-US"/>
        </a:p>
      </dgm:t>
    </dgm:pt>
    <dgm:pt modelId="{ED053B4A-5F76-47F5-BE74-E67AFA953F28}" type="sibTrans" cxnId="{0C25EBCE-D5E0-4E15-829C-3EDA1D935BDB}">
      <dgm:prSet phldrT="1" phldr="0"/>
      <dgm:spPr/>
      <dgm:t>
        <a:bodyPr/>
        <a:lstStyle/>
        <a:p>
          <a:r>
            <a:rPr lang="en-US"/>
            <a:t>1</a:t>
          </a:r>
        </a:p>
      </dgm:t>
    </dgm:pt>
    <dgm:pt modelId="{D0536CB2-97A0-4B22-BE72-59FA8684B575}">
      <dgm:prSet/>
      <dgm:spPr/>
      <dgm:t>
        <a:bodyPr/>
        <a:lstStyle/>
        <a:p>
          <a:r>
            <a:rPr lang="en-US"/>
            <a:t>Identify a shared goal for what we want to achieve</a:t>
          </a:r>
        </a:p>
      </dgm:t>
    </dgm:pt>
    <dgm:pt modelId="{84A02124-2A63-484E-A940-5FA192FFBFBF}" type="parTrans" cxnId="{2D2BD5C9-3CA5-4642-81A0-EBEE3070D4C2}">
      <dgm:prSet/>
      <dgm:spPr/>
      <dgm:t>
        <a:bodyPr/>
        <a:lstStyle/>
        <a:p>
          <a:endParaRPr lang="en-US"/>
        </a:p>
      </dgm:t>
    </dgm:pt>
    <dgm:pt modelId="{ECF6F55B-2844-4BFE-B6D7-903041A84E3A}" type="sibTrans" cxnId="{2D2BD5C9-3CA5-4642-81A0-EBEE3070D4C2}">
      <dgm:prSet phldrT="2" phldr="0"/>
      <dgm:spPr/>
      <dgm:t>
        <a:bodyPr/>
        <a:lstStyle/>
        <a:p>
          <a:r>
            <a:rPr lang="en-US"/>
            <a:t>2</a:t>
          </a:r>
        </a:p>
      </dgm:t>
    </dgm:pt>
    <dgm:pt modelId="{3136D003-8E41-4E45-A4B8-C2FF9CFB4DFA}">
      <dgm:prSet/>
      <dgm:spPr/>
      <dgm:t>
        <a:bodyPr/>
        <a:lstStyle/>
        <a:p>
          <a:r>
            <a:rPr lang="en-US"/>
            <a:t>Identify relevant partner agencies</a:t>
          </a:r>
        </a:p>
      </dgm:t>
    </dgm:pt>
    <dgm:pt modelId="{849F97D0-A7B8-4687-9B1C-A5A5F02C81AA}" type="parTrans" cxnId="{40EC8244-934F-45EB-9CC0-F9A6D9816E66}">
      <dgm:prSet/>
      <dgm:spPr/>
      <dgm:t>
        <a:bodyPr/>
        <a:lstStyle/>
        <a:p>
          <a:endParaRPr lang="en-US"/>
        </a:p>
      </dgm:t>
    </dgm:pt>
    <dgm:pt modelId="{71F9605B-365C-443C-A4ED-C1136174FE3A}" type="sibTrans" cxnId="{40EC8244-934F-45EB-9CC0-F9A6D9816E66}">
      <dgm:prSet phldrT="3" phldr="0"/>
      <dgm:spPr/>
      <dgm:t>
        <a:bodyPr/>
        <a:lstStyle/>
        <a:p>
          <a:r>
            <a:rPr lang="en-US"/>
            <a:t>3</a:t>
          </a:r>
        </a:p>
      </dgm:t>
    </dgm:pt>
    <dgm:pt modelId="{47C3B92C-B93C-4759-88C2-09BD6233027D}">
      <dgm:prSet/>
      <dgm:spPr/>
      <dgm:t>
        <a:bodyPr/>
        <a:lstStyle/>
        <a:p>
          <a:r>
            <a:rPr lang="en-US"/>
            <a:t>Develop a partnership agreement with agreed outcomes and agreed actions</a:t>
          </a:r>
        </a:p>
      </dgm:t>
    </dgm:pt>
    <dgm:pt modelId="{018D7B0A-22BF-48A4-87C5-CCB497B0AE55}" type="parTrans" cxnId="{A3BBE25B-982E-45A9-BA6E-625F27A65670}">
      <dgm:prSet/>
      <dgm:spPr/>
      <dgm:t>
        <a:bodyPr/>
        <a:lstStyle/>
        <a:p>
          <a:endParaRPr lang="en-US"/>
        </a:p>
      </dgm:t>
    </dgm:pt>
    <dgm:pt modelId="{39BD0DFF-07B8-4606-A94F-5308B8E89505}" type="sibTrans" cxnId="{A3BBE25B-982E-45A9-BA6E-625F27A65670}">
      <dgm:prSet phldrT="4" phldr="0"/>
      <dgm:spPr/>
      <dgm:t>
        <a:bodyPr/>
        <a:lstStyle/>
        <a:p>
          <a:r>
            <a:rPr lang="en-US"/>
            <a:t>4</a:t>
          </a:r>
        </a:p>
      </dgm:t>
    </dgm:pt>
    <dgm:pt modelId="{6513F621-1962-4272-A559-CF3A9FEF52CE}">
      <dgm:prSet/>
      <dgm:spPr/>
      <dgm:t>
        <a:bodyPr/>
        <a:lstStyle/>
        <a:p>
          <a:r>
            <a:rPr lang="en-US"/>
            <a:t>Identify an appropriate or a new </a:t>
          </a:r>
          <a:r>
            <a:rPr lang="en-US" err="1"/>
            <a:t>programme</a:t>
          </a:r>
        </a:p>
      </dgm:t>
    </dgm:pt>
    <dgm:pt modelId="{6D16E16C-DD10-40A9-83C7-0E8C678530D2}" type="parTrans" cxnId="{6E63AEA5-A665-4B19-8E89-038E07803244}">
      <dgm:prSet/>
      <dgm:spPr/>
      <dgm:t>
        <a:bodyPr/>
        <a:lstStyle/>
        <a:p>
          <a:endParaRPr lang="en-US"/>
        </a:p>
      </dgm:t>
    </dgm:pt>
    <dgm:pt modelId="{BD95FF30-9F11-4C11-8AF0-9B409342853C}" type="sibTrans" cxnId="{6E63AEA5-A665-4B19-8E89-038E07803244}">
      <dgm:prSet phldrT="5" phldr="0"/>
      <dgm:spPr/>
      <dgm:t>
        <a:bodyPr/>
        <a:lstStyle/>
        <a:p>
          <a:r>
            <a:rPr lang="en-US"/>
            <a:t>5</a:t>
          </a:r>
        </a:p>
      </dgm:t>
    </dgm:pt>
    <dgm:pt modelId="{DC648151-C3D3-4BD3-971D-A48CE114AD86}">
      <dgm:prSet/>
      <dgm:spPr/>
      <dgm:t>
        <a:bodyPr/>
        <a:lstStyle/>
        <a:p>
          <a:r>
            <a:rPr lang="en-US"/>
            <a:t>Identify potential barriers to participation and how these will be mitigated</a:t>
          </a:r>
        </a:p>
      </dgm:t>
    </dgm:pt>
    <dgm:pt modelId="{E47B17B8-59FB-4081-8649-AA4D98B573F8}" type="parTrans" cxnId="{0EE3412B-34DE-4F7F-B8D0-6E70ACA7D495}">
      <dgm:prSet/>
      <dgm:spPr/>
      <dgm:t>
        <a:bodyPr/>
        <a:lstStyle/>
        <a:p>
          <a:endParaRPr lang="en-US"/>
        </a:p>
      </dgm:t>
    </dgm:pt>
    <dgm:pt modelId="{709BBEB2-5432-4883-A9AC-0AEDDE78D967}" type="sibTrans" cxnId="{0EE3412B-34DE-4F7F-B8D0-6E70ACA7D495}">
      <dgm:prSet phldrT="6" phldr="0"/>
      <dgm:spPr/>
      <dgm:t>
        <a:bodyPr/>
        <a:lstStyle/>
        <a:p>
          <a:r>
            <a:rPr lang="en-US"/>
            <a:t>6</a:t>
          </a:r>
        </a:p>
      </dgm:t>
    </dgm:pt>
    <dgm:pt modelId="{32719A06-0A20-40C0-871A-271646C68362}">
      <dgm:prSet/>
      <dgm:spPr/>
      <dgm:t>
        <a:bodyPr/>
        <a:lstStyle/>
        <a:p>
          <a:r>
            <a:rPr lang="en-US"/>
            <a:t>Plan and cost resources</a:t>
          </a:r>
        </a:p>
      </dgm:t>
    </dgm:pt>
    <dgm:pt modelId="{C36C73A5-7C37-4DEA-B98C-EBD57555C516}" type="parTrans" cxnId="{83051E34-26AD-432F-9560-A10762B72B72}">
      <dgm:prSet/>
      <dgm:spPr/>
      <dgm:t>
        <a:bodyPr/>
        <a:lstStyle/>
        <a:p>
          <a:endParaRPr lang="en-US"/>
        </a:p>
      </dgm:t>
    </dgm:pt>
    <dgm:pt modelId="{7A3179A3-D36C-4663-BF99-CA3FB482D822}" type="sibTrans" cxnId="{83051E34-26AD-432F-9560-A10762B72B72}">
      <dgm:prSet phldrT="7" phldr="0"/>
      <dgm:spPr/>
      <dgm:t>
        <a:bodyPr/>
        <a:lstStyle/>
        <a:p>
          <a:r>
            <a:rPr lang="en-US"/>
            <a:t>7</a:t>
          </a:r>
        </a:p>
      </dgm:t>
    </dgm:pt>
    <dgm:pt modelId="{4EF7259A-9198-4F18-ACD4-7302D28AA3AF}">
      <dgm:prSet/>
      <dgm:spPr/>
      <dgm:t>
        <a:bodyPr/>
        <a:lstStyle/>
        <a:p>
          <a:r>
            <a:rPr lang="en-US"/>
            <a:t>Develop a baseline measurement to track process</a:t>
          </a:r>
        </a:p>
      </dgm:t>
    </dgm:pt>
    <dgm:pt modelId="{CAC36B11-5224-4C7B-9B72-A67291F0B15C}" type="parTrans" cxnId="{75449E0C-42C1-45ED-B7F7-59C850767996}">
      <dgm:prSet/>
      <dgm:spPr/>
      <dgm:t>
        <a:bodyPr/>
        <a:lstStyle/>
        <a:p>
          <a:endParaRPr lang="en-US"/>
        </a:p>
      </dgm:t>
    </dgm:pt>
    <dgm:pt modelId="{8D5E04E5-10D9-44DD-85F8-310791E7DE3F}" type="sibTrans" cxnId="{75449E0C-42C1-45ED-B7F7-59C850767996}">
      <dgm:prSet phldrT="8" phldr="0"/>
      <dgm:spPr/>
      <dgm:t>
        <a:bodyPr/>
        <a:lstStyle/>
        <a:p>
          <a:r>
            <a:rPr lang="en-US"/>
            <a:t>8</a:t>
          </a:r>
        </a:p>
      </dgm:t>
    </dgm:pt>
    <dgm:pt modelId="{8B788407-F6D8-4851-934C-9E5CD8BB25BD}" type="pres">
      <dgm:prSet presAssocID="{1A717C83-48AD-4C16-AB7E-44FFE52165AD}" presName="linearFlow" presStyleCnt="0">
        <dgm:presLayoutVars>
          <dgm:dir/>
          <dgm:animLvl val="lvl"/>
          <dgm:resizeHandles val="exact"/>
        </dgm:presLayoutVars>
      </dgm:prSet>
      <dgm:spPr/>
      <dgm:t>
        <a:bodyPr/>
        <a:lstStyle/>
        <a:p>
          <a:endParaRPr lang="en-US"/>
        </a:p>
      </dgm:t>
    </dgm:pt>
    <dgm:pt modelId="{088F6448-F109-4E1D-BDC9-B7F1BF3D5354}" type="pres">
      <dgm:prSet presAssocID="{BFB63963-A042-4146-A3CB-656D8D36292B}" presName="compositeNode" presStyleCnt="0"/>
      <dgm:spPr/>
    </dgm:pt>
    <dgm:pt modelId="{E0A70390-293B-483E-9C4A-BE775F136F23}" type="pres">
      <dgm:prSet presAssocID="{BFB63963-A042-4146-A3CB-656D8D36292B}" presName="parTx" presStyleLbl="node1" presStyleIdx="0" presStyleCnt="0">
        <dgm:presLayoutVars>
          <dgm:chMax val="0"/>
          <dgm:chPref val="0"/>
          <dgm:bulletEnabled val="1"/>
        </dgm:presLayoutVars>
      </dgm:prSet>
      <dgm:spPr/>
    </dgm:pt>
    <dgm:pt modelId="{C2B99E2B-5E1F-4F52-A953-B340292B0145}" type="pres">
      <dgm:prSet presAssocID="{BFB63963-A042-4146-A3CB-656D8D36292B}" presName="parSh" presStyleCnt="0"/>
      <dgm:spPr/>
    </dgm:pt>
    <dgm:pt modelId="{D01CA974-76F8-4E15-865E-45F77FA6DEA7}" type="pres">
      <dgm:prSet presAssocID="{BFB63963-A042-4146-A3CB-656D8D36292B}" presName="lineNode" presStyleLbl="alignAccFollowNode1" presStyleIdx="0" presStyleCnt="24"/>
      <dgm:spPr/>
    </dgm:pt>
    <dgm:pt modelId="{5AAEECDC-63ED-48F4-B8E5-5B645958628E}" type="pres">
      <dgm:prSet presAssocID="{BFB63963-A042-4146-A3CB-656D8D36292B}" presName="lineArrowNode" presStyleLbl="alignAccFollowNode1" presStyleIdx="1" presStyleCnt="24"/>
      <dgm:spPr/>
    </dgm:pt>
    <dgm:pt modelId="{8EA893CB-3C14-448F-95E9-7966A01A9E74}" type="pres">
      <dgm:prSet presAssocID="{ED053B4A-5F76-47F5-BE74-E67AFA953F28}" presName="sibTransNodeCircle" presStyleLbl="alignNode1" presStyleIdx="0" presStyleCnt="8">
        <dgm:presLayoutVars>
          <dgm:chMax val="0"/>
          <dgm:bulletEnabled/>
        </dgm:presLayoutVars>
      </dgm:prSet>
      <dgm:spPr/>
      <dgm:t>
        <a:bodyPr/>
        <a:lstStyle/>
        <a:p>
          <a:endParaRPr lang="en-US"/>
        </a:p>
      </dgm:t>
    </dgm:pt>
    <dgm:pt modelId="{1998C72A-91B3-4948-9627-F2E74279CB0C}" type="pres">
      <dgm:prSet presAssocID="{ED053B4A-5F76-47F5-BE74-E67AFA953F28}" presName="spacerBetweenCircleAndCallout" presStyleCnt="0">
        <dgm:presLayoutVars/>
      </dgm:prSet>
      <dgm:spPr/>
    </dgm:pt>
    <dgm:pt modelId="{EA529B2A-D428-494C-8A8B-5ECEC803CC8B}" type="pres">
      <dgm:prSet presAssocID="{BFB63963-A042-4146-A3CB-656D8D36292B}" presName="nodeText" presStyleLbl="alignAccFollowNode1" presStyleIdx="2" presStyleCnt="24">
        <dgm:presLayoutVars>
          <dgm:bulletEnabled val="1"/>
        </dgm:presLayoutVars>
      </dgm:prSet>
      <dgm:spPr/>
      <dgm:t>
        <a:bodyPr/>
        <a:lstStyle/>
        <a:p>
          <a:endParaRPr lang="en-US"/>
        </a:p>
      </dgm:t>
    </dgm:pt>
    <dgm:pt modelId="{6A2D01C2-22B6-49A7-942C-CFE4291AA081}" type="pres">
      <dgm:prSet presAssocID="{ED053B4A-5F76-47F5-BE74-E67AFA953F28}" presName="sibTransComposite" presStyleCnt="0"/>
      <dgm:spPr/>
    </dgm:pt>
    <dgm:pt modelId="{1A55D5E3-90C7-4DCD-8144-85A28700BCEA}" type="pres">
      <dgm:prSet presAssocID="{D0536CB2-97A0-4B22-BE72-59FA8684B575}" presName="compositeNode" presStyleCnt="0"/>
      <dgm:spPr/>
    </dgm:pt>
    <dgm:pt modelId="{207F627F-8B21-427B-9645-0763EB136D81}" type="pres">
      <dgm:prSet presAssocID="{D0536CB2-97A0-4B22-BE72-59FA8684B575}" presName="parTx" presStyleLbl="node1" presStyleIdx="0" presStyleCnt="0">
        <dgm:presLayoutVars>
          <dgm:chMax val="0"/>
          <dgm:chPref val="0"/>
          <dgm:bulletEnabled val="1"/>
        </dgm:presLayoutVars>
      </dgm:prSet>
      <dgm:spPr/>
    </dgm:pt>
    <dgm:pt modelId="{C409A32A-8E4D-4B40-8F89-DA51EE785D7E}" type="pres">
      <dgm:prSet presAssocID="{D0536CB2-97A0-4B22-BE72-59FA8684B575}" presName="parSh" presStyleCnt="0"/>
      <dgm:spPr/>
    </dgm:pt>
    <dgm:pt modelId="{3F044C2B-2792-4835-BDBC-2483BF5F207F}" type="pres">
      <dgm:prSet presAssocID="{D0536CB2-97A0-4B22-BE72-59FA8684B575}" presName="lineNode" presStyleLbl="alignAccFollowNode1" presStyleIdx="3" presStyleCnt="24"/>
      <dgm:spPr/>
    </dgm:pt>
    <dgm:pt modelId="{F7C12FA5-1F79-4764-8026-8CE676B7E522}" type="pres">
      <dgm:prSet presAssocID="{D0536CB2-97A0-4B22-BE72-59FA8684B575}" presName="lineArrowNode" presStyleLbl="alignAccFollowNode1" presStyleIdx="4" presStyleCnt="24"/>
      <dgm:spPr/>
    </dgm:pt>
    <dgm:pt modelId="{766B547E-C22A-483A-BDFE-7B1FE00FC92B}" type="pres">
      <dgm:prSet presAssocID="{ECF6F55B-2844-4BFE-B6D7-903041A84E3A}" presName="sibTransNodeCircle" presStyleLbl="alignNode1" presStyleIdx="1" presStyleCnt="8">
        <dgm:presLayoutVars>
          <dgm:chMax val="0"/>
          <dgm:bulletEnabled/>
        </dgm:presLayoutVars>
      </dgm:prSet>
      <dgm:spPr/>
      <dgm:t>
        <a:bodyPr/>
        <a:lstStyle/>
        <a:p>
          <a:endParaRPr lang="en-US"/>
        </a:p>
      </dgm:t>
    </dgm:pt>
    <dgm:pt modelId="{73B5039C-8929-47A0-BDE3-A0721E48D5CE}" type="pres">
      <dgm:prSet presAssocID="{ECF6F55B-2844-4BFE-B6D7-903041A84E3A}" presName="spacerBetweenCircleAndCallout" presStyleCnt="0">
        <dgm:presLayoutVars/>
      </dgm:prSet>
      <dgm:spPr/>
    </dgm:pt>
    <dgm:pt modelId="{5370CAD4-E1CC-4422-9F95-D846DAF802CA}" type="pres">
      <dgm:prSet presAssocID="{D0536CB2-97A0-4B22-BE72-59FA8684B575}" presName="nodeText" presStyleLbl="alignAccFollowNode1" presStyleIdx="5" presStyleCnt="24">
        <dgm:presLayoutVars>
          <dgm:bulletEnabled val="1"/>
        </dgm:presLayoutVars>
      </dgm:prSet>
      <dgm:spPr/>
      <dgm:t>
        <a:bodyPr/>
        <a:lstStyle/>
        <a:p>
          <a:endParaRPr lang="en-US"/>
        </a:p>
      </dgm:t>
    </dgm:pt>
    <dgm:pt modelId="{0D4CE9BF-5FDA-4714-ADD0-8B3BD18E0205}" type="pres">
      <dgm:prSet presAssocID="{ECF6F55B-2844-4BFE-B6D7-903041A84E3A}" presName="sibTransComposite" presStyleCnt="0"/>
      <dgm:spPr/>
    </dgm:pt>
    <dgm:pt modelId="{BBD6A261-1631-45ED-8BC7-FEAE4244DA23}" type="pres">
      <dgm:prSet presAssocID="{3136D003-8E41-4E45-A4B8-C2FF9CFB4DFA}" presName="compositeNode" presStyleCnt="0"/>
      <dgm:spPr/>
    </dgm:pt>
    <dgm:pt modelId="{B3694CB2-88E7-4354-81E3-261D91DB1D9C}" type="pres">
      <dgm:prSet presAssocID="{3136D003-8E41-4E45-A4B8-C2FF9CFB4DFA}" presName="parTx" presStyleLbl="node1" presStyleIdx="0" presStyleCnt="0">
        <dgm:presLayoutVars>
          <dgm:chMax val="0"/>
          <dgm:chPref val="0"/>
          <dgm:bulletEnabled val="1"/>
        </dgm:presLayoutVars>
      </dgm:prSet>
      <dgm:spPr/>
    </dgm:pt>
    <dgm:pt modelId="{2F4B2F58-9541-493F-B92C-F0791213B5B9}" type="pres">
      <dgm:prSet presAssocID="{3136D003-8E41-4E45-A4B8-C2FF9CFB4DFA}" presName="parSh" presStyleCnt="0"/>
      <dgm:spPr/>
    </dgm:pt>
    <dgm:pt modelId="{2F94DCBB-EBA1-4D18-BEC1-841D3FB2A610}" type="pres">
      <dgm:prSet presAssocID="{3136D003-8E41-4E45-A4B8-C2FF9CFB4DFA}" presName="lineNode" presStyleLbl="alignAccFollowNode1" presStyleIdx="6" presStyleCnt="24"/>
      <dgm:spPr/>
    </dgm:pt>
    <dgm:pt modelId="{DC5CE7D4-6220-4A13-AE9E-1703155288D9}" type="pres">
      <dgm:prSet presAssocID="{3136D003-8E41-4E45-A4B8-C2FF9CFB4DFA}" presName="lineArrowNode" presStyleLbl="alignAccFollowNode1" presStyleIdx="7" presStyleCnt="24"/>
      <dgm:spPr/>
    </dgm:pt>
    <dgm:pt modelId="{4F0E2A74-9E33-4BE7-BA11-2452C777436B}" type="pres">
      <dgm:prSet presAssocID="{71F9605B-365C-443C-A4ED-C1136174FE3A}" presName="sibTransNodeCircle" presStyleLbl="alignNode1" presStyleIdx="2" presStyleCnt="8">
        <dgm:presLayoutVars>
          <dgm:chMax val="0"/>
          <dgm:bulletEnabled/>
        </dgm:presLayoutVars>
      </dgm:prSet>
      <dgm:spPr/>
      <dgm:t>
        <a:bodyPr/>
        <a:lstStyle/>
        <a:p>
          <a:endParaRPr lang="en-US"/>
        </a:p>
      </dgm:t>
    </dgm:pt>
    <dgm:pt modelId="{73E8A0EB-E12F-4278-AB91-CAC72300C5F4}" type="pres">
      <dgm:prSet presAssocID="{71F9605B-365C-443C-A4ED-C1136174FE3A}" presName="spacerBetweenCircleAndCallout" presStyleCnt="0">
        <dgm:presLayoutVars/>
      </dgm:prSet>
      <dgm:spPr/>
    </dgm:pt>
    <dgm:pt modelId="{007F634D-456A-4DA1-95BD-E242E0A15475}" type="pres">
      <dgm:prSet presAssocID="{3136D003-8E41-4E45-A4B8-C2FF9CFB4DFA}" presName="nodeText" presStyleLbl="alignAccFollowNode1" presStyleIdx="8" presStyleCnt="24">
        <dgm:presLayoutVars>
          <dgm:bulletEnabled val="1"/>
        </dgm:presLayoutVars>
      </dgm:prSet>
      <dgm:spPr/>
      <dgm:t>
        <a:bodyPr/>
        <a:lstStyle/>
        <a:p>
          <a:endParaRPr lang="en-US"/>
        </a:p>
      </dgm:t>
    </dgm:pt>
    <dgm:pt modelId="{958FF10F-7AA7-4D03-AF6F-413B44C2D2CC}" type="pres">
      <dgm:prSet presAssocID="{71F9605B-365C-443C-A4ED-C1136174FE3A}" presName="sibTransComposite" presStyleCnt="0"/>
      <dgm:spPr/>
    </dgm:pt>
    <dgm:pt modelId="{7D50714C-1E2F-42B2-AB6A-FA8ACCEB54B3}" type="pres">
      <dgm:prSet presAssocID="{47C3B92C-B93C-4759-88C2-09BD6233027D}" presName="compositeNode" presStyleCnt="0"/>
      <dgm:spPr/>
    </dgm:pt>
    <dgm:pt modelId="{6FC2CEB6-E29C-4B38-B27B-BBA3890F1B66}" type="pres">
      <dgm:prSet presAssocID="{47C3B92C-B93C-4759-88C2-09BD6233027D}" presName="parTx" presStyleLbl="node1" presStyleIdx="0" presStyleCnt="0">
        <dgm:presLayoutVars>
          <dgm:chMax val="0"/>
          <dgm:chPref val="0"/>
          <dgm:bulletEnabled val="1"/>
        </dgm:presLayoutVars>
      </dgm:prSet>
      <dgm:spPr/>
    </dgm:pt>
    <dgm:pt modelId="{54A0D3C3-87C6-4D12-8238-E450389103FF}" type="pres">
      <dgm:prSet presAssocID="{47C3B92C-B93C-4759-88C2-09BD6233027D}" presName="parSh" presStyleCnt="0"/>
      <dgm:spPr/>
    </dgm:pt>
    <dgm:pt modelId="{371ABEBC-950E-4760-A531-2F539420E062}" type="pres">
      <dgm:prSet presAssocID="{47C3B92C-B93C-4759-88C2-09BD6233027D}" presName="lineNode" presStyleLbl="alignAccFollowNode1" presStyleIdx="9" presStyleCnt="24"/>
      <dgm:spPr/>
    </dgm:pt>
    <dgm:pt modelId="{151A3BEE-1312-4C85-91F4-AA89008B8388}" type="pres">
      <dgm:prSet presAssocID="{47C3B92C-B93C-4759-88C2-09BD6233027D}" presName="lineArrowNode" presStyleLbl="alignAccFollowNode1" presStyleIdx="10" presStyleCnt="24"/>
      <dgm:spPr/>
    </dgm:pt>
    <dgm:pt modelId="{DBFF118A-6665-4BC7-9CD4-6D36564D9C31}" type="pres">
      <dgm:prSet presAssocID="{39BD0DFF-07B8-4606-A94F-5308B8E89505}" presName="sibTransNodeCircle" presStyleLbl="alignNode1" presStyleIdx="3" presStyleCnt="8">
        <dgm:presLayoutVars>
          <dgm:chMax val="0"/>
          <dgm:bulletEnabled/>
        </dgm:presLayoutVars>
      </dgm:prSet>
      <dgm:spPr/>
      <dgm:t>
        <a:bodyPr/>
        <a:lstStyle/>
        <a:p>
          <a:endParaRPr lang="en-US"/>
        </a:p>
      </dgm:t>
    </dgm:pt>
    <dgm:pt modelId="{FFF9AB9C-1047-49E5-AE18-A624D6E7DD19}" type="pres">
      <dgm:prSet presAssocID="{39BD0DFF-07B8-4606-A94F-5308B8E89505}" presName="spacerBetweenCircleAndCallout" presStyleCnt="0">
        <dgm:presLayoutVars/>
      </dgm:prSet>
      <dgm:spPr/>
    </dgm:pt>
    <dgm:pt modelId="{993034C8-123D-4588-A12D-7A7FA566113F}" type="pres">
      <dgm:prSet presAssocID="{47C3B92C-B93C-4759-88C2-09BD6233027D}" presName="nodeText" presStyleLbl="alignAccFollowNode1" presStyleIdx="11" presStyleCnt="24">
        <dgm:presLayoutVars>
          <dgm:bulletEnabled val="1"/>
        </dgm:presLayoutVars>
      </dgm:prSet>
      <dgm:spPr/>
      <dgm:t>
        <a:bodyPr/>
        <a:lstStyle/>
        <a:p>
          <a:endParaRPr lang="en-US"/>
        </a:p>
      </dgm:t>
    </dgm:pt>
    <dgm:pt modelId="{27DA8940-52C3-45E3-8F96-1BE3E69ACFD8}" type="pres">
      <dgm:prSet presAssocID="{39BD0DFF-07B8-4606-A94F-5308B8E89505}" presName="sibTransComposite" presStyleCnt="0"/>
      <dgm:spPr/>
    </dgm:pt>
    <dgm:pt modelId="{2D9EC742-F11A-4171-A937-8EF0F05E3798}" type="pres">
      <dgm:prSet presAssocID="{6513F621-1962-4272-A559-CF3A9FEF52CE}" presName="compositeNode" presStyleCnt="0"/>
      <dgm:spPr/>
    </dgm:pt>
    <dgm:pt modelId="{BA227D7A-ED59-4B06-8511-B9284AD187EE}" type="pres">
      <dgm:prSet presAssocID="{6513F621-1962-4272-A559-CF3A9FEF52CE}" presName="parTx" presStyleLbl="node1" presStyleIdx="0" presStyleCnt="0">
        <dgm:presLayoutVars>
          <dgm:chMax val="0"/>
          <dgm:chPref val="0"/>
          <dgm:bulletEnabled val="1"/>
        </dgm:presLayoutVars>
      </dgm:prSet>
      <dgm:spPr/>
    </dgm:pt>
    <dgm:pt modelId="{89FF0E38-CB4D-4212-A100-A7E1E0E39B66}" type="pres">
      <dgm:prSet presAssocID="{6513F621-1962-4272-A559-CF3A9FEF52CE}" presName="parSh" presStyleCnt="0"/>
      <dgm:spPr/>
    </dgm:pt>
    <dgm:pt modelId="{53768F31-74D9-446A-BD6A-3A1EF9D5E552}" type="pres">
      <dgm:prSet presAssocID="{6513F621-1962-4272-A559-CF3A9FEF52CE}" presName="lineNode" presStyleLbl="alignAccFollowNode1" presStyleIdx="12" presStyleCnt="24"/>
      <dgm:spPr/>
    </dgm:pt>
    <dgm:pt modelId="{D9E3E8EC-85CB-4B0E-8B11-5E74EBE77874}" type="pres">
      <dgm:prSet presAssocID="{6513F621-1962-4272-A559-CF3A9FEF52CE}" presName="lineArrowNode" presStyleLbl="alignAccFollowNode1" presStyleIdx="13" presStyleCnt="24"/>
      <dgm:spPr/>
    </dgm:pt>
    <dgm:pt modelId="{7F0F6B55-D569-4C1A-872C-EADE2A5298C6}" type="pres">
      <dgm:prSet presAssocID="{BD95FF30-9F11-4C11-8AF0-9B409342853C}" presName="sibTransNodeCircle" presStyleLbl="alignNode1" presStyleIdx="4" presStyleCnt="8">
        <dgm:presLayoutVars>
          <dgm:chMax val="0"/>
          <dgm:bulletEnabled/>
        </dgm:presLayoutVars>
      </dgm:prSet>
      <dgm:spPr/>
      <dgm:t>
        <a:bodyPr/>
        <a:lstStyle/>
        <a:p>
          <a:endParaRPr lang="en-US"/>
        </a:p>
      </dgm:t>
    </dgm:pt>
    <dgm:pt modelId="{EFA5B6D0-CD77-4C65-AC4C-EC428D3D6CC8}" type="pres">
      <dgm:prSet presAssocID="{BD95FF30-9F11-4C11-8AF0-9B409342853C}" presName="spacerBetweenCircleAndCallout" presStyleCnt="0">
        <dgm:presLayoutVars/>
      </dgm:prSet>
      <dgm:spPr/>
    </dgm:pt>
    <dgm:pt modelId="{1ACB4762-A09E-4C51-B4EC-754BCCA97974}" type="pres">
      <dgm:prSet presAssocID="{6513F621-1962-4272-A559-CF3A9FEF52CE}" presName="nodeText" presStyleLbl="alignAccFollowNode1" presStyleIdx="14" presStyleCnt="24">
        <dgm:presLayoutVars>
          <dgm:bulletEnabled val="1"/>
        </dgm:presLayoutVars>
      </dgm:prSet>
      <dgm:spPr/>
      <dgm:t>
        <a:bodyPr/>
        <a:lstStyle/>
        <a:p>
          <a:endParaRPr lang="en-US"/>
        </a:p>
      </dgm:t>
    </dgm:pt>
    <dgm:pt modelId="{DA8FD43E-1328-4CE3-AE0A-CBF3E8571F3F}" type="pres">
      <dgm:prSet presAssocID="{BD95FF30-9F11-4C11-8AF0-9B409342853C}" presName="sibTransComposite" presStyleCnt="0"/>
      <dgm:spPr/>
    </dgm:pt>
    <dgm:pt modelId="{5C00CB31-03D2-44AB-B6CA-AF3B78318875}" type="pres">
      <dgm:prSet presAssocID="{DC648151-C3D3-4BD3-971D-A48CE114AD86}" presName="compositeNode" presStyleCnt="0"/>
      <dgm:spPr/>
    </dgm:pt>
    <dgm:pt modelId="{A6B83378-F69B-41F2-A145-D5CEA89AAE32}" type="pres">
      <dgm:prSet presAssocID="{DC648151-C3D3-4BD3-971D-A48CE114AD86}" presName="parTx" presStyleLbl="node1" presStyleIdx="0" presStyleCnt="0">
        <dgm:presLayoutVars>
          <dgm:chMax val="0"/>
          <dgm:chPref val="0"/>
          <dgm:bulletEnabled val="1"/>
        </dgm:presLayoutVars>
      </dgm:prSet>
      <dgm:spPr/>
    </dgm:pt>
    <dgm:pt modelId="{0481B514-CD70-44AE-B2F4-3FF13C0C867D}" type="pres">
      <dgm:prSet presAssocID="{DC648151-C3D3-4BD3-971D-A48CE114AD86}" presName="parSh" presStyleCnt="0"/>
      <dgm:spPr/>
    </dgm:pt>
    <dgm:pt modelId="{CB2FE649-E792-497B-A31E-442F00D663A9}" type="pres">
      <dgm:prSet presAssocID="{DC648151-C3D3-4BD3-971D-A48CE114AD86}" presName="lineNode" presStyleLbl="alignAccFollowNode1" presStyleIdx="15" presStyleCnt="24"/>
      <dgm:spPr/>
    </dgm:pt>
    <dgm:pt modelId="{87D6CFF9-6756-4872-B2EC-5859947CA124}" type="pres">
      <dgm:prSet presAssocID="{DC648151-C3D3-4BD3-971D-A48CE114AD86}" presName="lineArrowNode" presStyleLbl="alignAccFollowNode1" presStyleIdx="16" presStyleCnt="24"/>
      <dgm:spPr/>
    </dgm:pt>
    <dgm:pt modelId="{4DDDE522-B8DE-48A3-9236-5141F42F5B0A}" type="pres">
      <dgm:prSet presAssocID="{709BBEB2-5432-4883-A9AC-0AEDDE78D967}" presName="sibTransNodeCircle" presStyleLbl="alignNode1" presStyleIdx="5" presStyleCnt="8">
        <dgm:presLayoutVars>
          <dgm:chMax val="0"/>
          <dgm:bulletEnabled/>
        </dgm:presLayoutVars>
      </dgm:prSet>
      <dgm:spPr/>
      <dgm:t>
        <a:bodyPr/>
        <a:lstStyle/>
        <a:p>
          <a:endParaRPr lang="en-US"/>
        </a:p>
      </dgm:t>
    </dgm:pt>
    <dgm:pt modelId="{42034C54-A6F3-4B59-90DF-24D1AAE5E612}" type="pres">
      <dgm:prSet presAssocID="{709BBEB2-5432-4883-A9AC-0AEDDE78D967}" presName="spacerBetweenCircleAndCallout" presStyleCnt="0">
        <dgm:presLayoutVars/>
      </dgm:prSet>
      <dgm:spPr/>
    </dgm:pt>
    <dgm:pt modelId="{EB3A8924-CB55-44C6-BDB4-1EB4CAA2B34A}" type="pres">
      <dgm:prSet presAssocID="{DC648151-C3D3-4BD3-971D-A48CE114AD86}" presName="nodeText" presStyleLbl="alignAccFollowNode1" presStyleIdx="17" presStyleCnt="24">
        <dgm:presLayoutVars>
          <dgm:bulletEnabled val="1"/>
        </dgm:presLayoutVars>
      </dgm:prSet>
      <dgm:spPr/>
      <dgm:t>
        <a:bodyPr/>
        <a:lstStyle/>
        <a:p>
          <a:endParaRPr lang="en-US"/>
        </a:p>
      </dgm:t>
    </dgm:pt>
    <dgm:pt modelId="{3D192A9A-F8E2-4505-A148-141219371A44}" type="pres">
      <dgm:prSet presAssocID="{709BBEB2-5432-4883-A9AC-0AEDDE78D967}" presName="sibTransComposite" presStyleCnt="0"/>
      <dgm:spPr/>
    </dgm:pt>
    <dgm:pt modelId="{3F90C54A-FD45-4B7E-9B4A-B028A110C319}" type="pres">
      <dgm:prSet presAssocID="{32719A06-0A20-40C0-871A-271646C68362}" presName="compositeNode" presStyleCnt="0"/>
      <dgm:spPr/>
    </dgm:pt>
    <dgm:pt modelId="{BC106919-DB08-40DB-8C45-598CACF79AF3}" type="pres">
      <dgm:prSet presAssocID="{32719A06-0A20-40C0-871A-271646C68362}" presName="parTx" presStyleLbl="node1" presStyleIdx="0" presStyleCnt="0">
        <dgm:presLayoutVars>
          <dgm:chMax val="0"/>
          <dgm:chPref val="0"/>
          <dgm:bulletEnabled val="1"/>
        </dgm:presLayoutVars>
      </dgm:prSet>
      <dgm:spPr/>
    </dgm:pt>
    <dgm:pt modelId="{AFC32955-F39A-4B32-9B25-D20C082B4858}" type="pres">
      <dgm:prSet presAssocID="{32719A06-0A20-40C0-871A-271646C68362}" presName="parSh" presStyleCnt="0"/>
      <dgm:spPr/>
    </dgm:pt>
    <dgm:pt modelId="{7365A6FD-1B16-47DA-9500-92C30C122D79}" type="pres">
      <dgm:prSet presAssocID="{32719A06-0A20-40C0-871A-271646C68362}" presName="lineNode" presStyleLbl="alignAccFollowNode1" presStyleIdx="18" presStyleCnt="24"/>
      <dgm:spPr/>
    </dgm:pt>
    <dgm:pt modelId="{31C3751D-5978-47D6-B0F4-F05D11E7C02F}" type="pres">
      <dgm:prSet presAssocID="{32719A06-0A20-40C0-871A-271646C68362}" presName="lineArrowNode" presStyleLbl="alignAccFollowNode1" presStyleIdx="19" presStyleCnt="24"/>
      <dgm:spPr/>
    </dgm:pt>
    <dgm:pt modelId="{1D355F97-DA73-472F-A654-F1C24C82128A}" type="pres">
      <dgm:prSet presAssocID="{7A3179A3-D36C-4663-BF99-CA3FB482D822}" presName="sibTransNodeCircle" presStyleLbl="alignNode1" presStyleIdx="6" presStyleCnt="8">
        <dgm:presLayoutVars>
          <dgm:chMax val="0"/>
          <dgm:bulletEnabled/>
        </dgm:presLayoutVars>
      </dgm:prSet>
      <dgm:spPr/>
      <dgm:t>
        <a:bodyPr/>
        <a:lstStyle/>
        <a:p>
          <a:endParaRPr lang="en-US"/>
        </a:p>
      </dgm:t>
    </dgm:pt>
    <dgm:pt modelId="{48EFE827-6318-408C-BA60-4FF5C7D28D02}" type="pres">
      <dgm:prSet presAssocID="{7A3179A3-D36C-4663-BF99-CA3FB482D822}" presName="spacerBetweenCircleAndCallout" presStyleCnt="0">
        <dgm:presLayoutVars/>
      </dgm:prSet>
      <dgm:spPr/>
    </dgm:pt>
    <dgm:pt modelId="{8A84B015-CC69-486E-B572-0D50998A4E02}" type="pres">
      <dgm:prSet presAssocID="{32719A06-0A20-40C0-871A-271646C68362}" presName="nodeText" presStyleLbl="alignAccFollowNode1" presStyleIdx="20" presStyleCnt="24">
        <dgm:presLayoutVars>
          <dgm:bulletEnabled val="1"/>
        </dgm:presLayoutVars>
      </dgm:prSet>
      <dgm:spPr/>
      <dgm:t>
        <a:bodyPr/>
        <a:lstStyle/>
        <a:p>
          <a:endParaRPr lang="en-US"/>
        </a:p>
      </dgm:t>
    </dgm:pt>
    <dgm:pt modelId="{A65A2C6E-A34C-472C-9B59-5F3D15C36F1D}" type="pres">
      <dgm:prSet presAssocID="{7A3179A3-D36C-4663-BF99-CA3FB482D822}" presName="sibTransComposite" presStyleCnt="0"/>
      <dgm:spPr/>
    </dgm:pt>
    <dgm:pt modelId="{88E7DB8A-2B52-4E9B-AE22-9ECBE6DE945D}" type="pres">
      <dgm:prSet presAssocID="{4EF7259A-9198-4F18-ACD4-7302D28AA3AF}" presName="compositeNode" presStyleCnt="0"/>
      <dgm:spPr/>
    </dgm:pt>
    <dgm:pt modelId="{68FC0743-A52C-46D8-AA72-81979CDE8F03}" type="pres">
      <dgm:prSet presAssocID="{4EF7259A-9198-4F18-ACD4-7302D28AA3AF}" presName="parTx" presStyleLbl="node1" presStyleIdx="0" presStyleCnt="0">
        <dgm:presLayoutVars>
          <dgm:chMax val="0"/>
          <dgm:chPref val="0"/>
          <dgm:bulletEnabled val="1"/>
        </dgm:presLayoutVars>
      </dgm:prSet>
      <dgm:spPr/>
    </dgm:pt>
    <dgm:pt modelId="{AF051A24-7236-4E1F-99CB-BF4E0558901C}" type="pres">
      <dgm:prSet presAssocID="{4EF7259A-9198-4F18-ACD4-7302D28AA3AF}" presName="parSh" presStyleCnt="0"/>
      <dgm:spPr/>
    </dgm:pt>
    <dgm:pt modelId="{3138885F-C0EC-47A9-9726-1B8EF925D132}" type="pres">
      <dgm:prSet presAssocID="{4EF7259A-9198-4F18-ACD4-7302D28AA3AF}" presName="lineNode" presStyleLbl="alignAccFollowNode1" presStyleIdx="21" presStyleCnt="24"/>
      <dgm:spPr/>
    </dgm:pt>
    <dgm:pt modelId="{ACDED1EC-FA31-4A7D-8FA2-AC4532CA987D}" type="pres">
      <dgm:prSet presAssocID="{4EF7259A-9198-4F18-ACD4-7302D28AA3AF}" presName="lineArrowNode" presStyleLbl="alignAccFollowNode1" presStyleIdx="22" presStyleCnt="24"/>
      <dgm:spPr/>
    </dgm:pt>
    <dgm:pt modelId="{FD8C5A5F-BFDA-4AB6-AF3D-188F3C4C10D7}" type="pres">
      <dgm:prSet presAssocID="{8D5E04E5-10D9-44DD-85F8-310791E7DE3F}" presName="sibTransNodeCircle" presStyleLbl="alignNode1" presStyleIdx="7" presStyleCnt="8">
        <dgm:presLayoutVars>
          <dgm:chMax val="0"/>
          <dgm:bulletEnabled/>
        </dgm:presLayoutVars>
      </dgm:prSet>
      <dgm:spPr/>
      <dgm:t>
        <a:bodyPr/>
        <a:lstStyle/>
        <a:p>
          <a:endParaRPr lang="en-US"/>
        </a:p>
      </dgm:t>
    </dgm:pt>
    <dgm:pt modelId="{B3B55052-6DCD-4155-AF7F-23CC27C9EC54}" type="pres">
      <dgm:prSet presAssocID="{8D5E04E5-10D9-44DD-85F8-310791E7DE3F}" presName="spacerBetweenCircleAndCallout" presStyleCnt="0">
        <dgm:presLayoutVars/>
      </dgm:prSet>
      <dgm:spPr/>
    </dgm:pt>
    <dgm:pt modelId="{2115EA1C-767F-449D-BCAC-59175C887DA7}" type="pres">
      <dgm:prSet presAssocID="{4EF7259A-9198-4F18-ACD4-7302D28AA3AF}" presName="nodeText" presStyleLbl="alignAccFollowNode1" presStyleIdx="23" presStyleCnt="24">
        <dgm:presLayoutVars>
          <dgm:bulletEnabled val="1"/>
        </dgm:presLayoutVars>
      </dgm:prSet>
      <dgm:spPr/>
      <dgm:t>
        <a:bodyPr/>
        <a:lstStyle/>
        <a:p>
          <a:endParaRPr lang="en-US"/>
        </a:p>
      </dgm:t>
    </dgm:pt>
  </dgm:ptLst>
  <dgm:cxnLst>
    <dgm:cxn modelId="{60630B0D-3B23-423E-9556-B7DEBAECE7AD}" type="presOf" srcId="{BD95FF30-9F11-4C11-8AF0-9B409342853C}" destId="{7F0F6B55-D569-4C1A-872C-EADE2A5298C6}" srcOrd="0" destOrd="0" presId="urn:microsoft.com/office/officeart/2016/7/layout/LinearArrowProcessNumbered"/>
    <dgm:cxn modelId="{4BAD38E6-BD26-4D01-AD55-1DBF7BAFA5F9}" type="presOf" srcId="{1A717C83-48AD-4C16-AB7E-44FFE52165AD}" destId="{8B788407-F6D8-4851-934C-9E5CD8BB25BD}" srcOrd="0" destOrd="0" presId="urn:microsoft.com/office/officeart/2016/7/layout/LinearArrowProcessNumbered"/>
    <dgm:cxn modelId="{0C25EBCE-D5E0-4E15-829C-3EDA1D935BDB}" srcId="{1A717C83-48AD-4C16-AB7E-44FFE52165AD}" destId="{BFB63963-A042-4146-A3CB-656D8D36292B}" srcOrd="0" destOrd="0" parTransId="{2865F319-5B16-423C-81E5-5F5FE503476C}" sibTransId="{ED053B4A-5F76-47F5-BE74-E67AFA953F28}"/>
    <dgm:cxn modelId="{040E2512-E5F5-4A44-8EFC-623490E28C37}" type="presOf" srcId="{ED053B4A-5F76-47F5-BE74-E67AFA953F28}" destId="{8EA893CB-3C14-448F-95E9-7966A01A9E74}" srcOrd="0" destOrd="0" presId="urn:microsoft.com/office/officeart/2016/7/layout/LinearArrowProcessNumbered"/>
    <dgm:cxn modelId="{6E63AEA5-A665-4B19-8E89-038E07803244}" srcId="{1A717C83-48AD-4C16-AB7E-44FFE52165AD}" destId="{6513F621-1962-4272-A559-CF3A9FEF52CE}" srcOrd="4" destOrd="0" parTransId="{6D16E16C-DD10-40A9-83C7-0E8C678530D2}" sibTransId="{BD95FF30-9F11-4C11-8AF0-9B409342853C}"/>
    <dgm:cxn modelId="{AE3681C0-EADC-4C3D-AFDD-AE0EA450C947}" type="presOf" srcId="{32719A06-0A20-40C0-871A-271646C68362}" destId="{8A84B015-CC69-486E-B572-0D50998A4E02}" srcOrd="0" destOrd="0" presId="urn:microsoft.com/office/officeart/2016/7/layout/LinearArrowProcessNumbered"/>
    <dgm:cxn modelId="{75449E0C-42C1-45ED-B7F7-59C850767996}" srcId="{1A717C83-48AD-4C16-AB7E-44FFE52165AD}" destId="{4EF7259A-9198-4F18-ACD4-7302D28AA3AF}" srcOrd="7" destOrd="0" parTransId="{CAC36B11-5224-4C7B-9B72-A67291F0B15C}" sibTransId="{8D5E04E5-10D9-44DD-85F8-310791E7DE3F}"/>
    <dgm:cxn modelId="{644D6865-6DEE-4AA1-99A5-D45A45888609}" type="presOf" srcId="{4EF7259A-9198-4F18-ACD4-7302D28AA3AF}" destId="{2115EA1C-767F-449D-BCAC-59175C887DA7}" srcOrd="0" destOrd="0" presId="urn:microsoft.com/office/officeart/2016/7/layout/LinearArrowProcessNumbered"/>
    <dgm:cxn modelId="{A0ADD709-75C7-44D0-89B9-1F722836D8D5}" type="presOf" srcId="{6513F621-1962-4272-A559-CF3A9FEF52CE}" destId="{1ACB4762-A09E-4C51-B4EC-754BCCA97974}" srcOrd="0" destOrd="0" presId="urn:microsoft.com/office/officeart/2016/7/layout/LinearArrowProcessNumbered"/>
    <dgm:cxn modelId="{D3CBF552-F08A-4842-B17E-F55DDFE306DA}" type="presOf" srcId="{3136D003-8E41-4E45-A4B8-C2FF9CFB4DFA}" destId="{007F634D-456A-4DA1-95BD-E242E0A15475}" srcOrd="0" destOrd="0" presId="urn:microsoft.com/office/officeart/2016/7/layout/LinearArrowProcessNumbered"/>
    <dgm:cxn modelId="{91F458B2-DF55-4E08-AC69-BE20E8D5FD4E}" type="presOf" srcId="{DC648151-C3D3-4BD3-971D-A48CE114AD86}" destId="{EB3A8924-CB55-44C6-BDB4-1EB4CAA2B34A}" srcOrd="0" destOrd="0" presId="urn:microsoft.com/office/officeart/2016/7/layout/LinearArrowProcessNumbered"/>
    <dgm:cxn modelId="{4F9E7155-477E-4D83-8D23-8B9C8DD4908C}" type="presOf" srcId="{709BBEB2-5432-4883-A9AC-0AEDDE78D967}" destId="{4DDDE522-B8DE-48A3-9236-5141F42F5B0A}" srcOrd="0" destOrd="0" presId="urn:microsoft.com/office/officeart/2016/7/layout/LinearArrowProcessNumbered"/>
    <dgm:cxn modelId="{A3BBE25B-982E-45A9-BA6E-625F27A65670}" srcId="{1A717C83-48AD-4C16-AB7E-44FFE52165AD}" destId="{47C3B92C-B93C-4759-88C2-09BD6233027D}" srcOrd="3" destOrd="0" parTransId="{018D7B0A-22BF-48A4-87C5-CCB497B0AE55}" sibTransId="{39BD0DFF-07B8-4606-A94F-5308B8E89505}"/>
    <dgm:cxn modelId="{3B9CB3EC-5F0B-430A-A8F6-CB661E7B9656}" type="presOf" srcId="{71F9605B-365C-443C-A4ED-C1136174FE3A}" destId="{4F0E2A74-9E33-4BE7-BA11-2452C777436B}" srcOrd="0" destOrd="0" presId="urn:microsoft.com/office/officeart/2016/7/layout/LinearArrowProcessNumbered"/>
    <dgm:cxn modelId="{5A505878-2909-4A14-8E52-9168BDEBB718}" type="presOf" srcId="{8D5E04E5-10D9-44DD-85F8-310791E7DE3F}" destId="{FD8C5A5F-BFDA-4AB6-AF3D-188F3C4C10D7}" srcOrd="0" destOrd="0" presId="urn:microsoft.com/office/officeart/2016/7/layout/LinearArrowProcessNumbered"/>
    <dgm:cxn modelId="{83051E34-26AD-432F-9560-A10762B72B72}" srcId="{1A717C83-48AD-4C16-AB7E-44FFE52165AD}" destId="{32719A06-0A20-40C0-871A-271646C68362}" srcOrd="6" destOrd="0" parTransId="{C36C73A5-7C37-4DEA-B98C-EBD57555C516}" sibTransId="{7A3179A3-D36C-4663-BF99-CA3FB482D822}"/>
    <dgm:cxn modelId="{AF856CB1-1F3B-4D2B-8F39-5A45AE531E51}" type="presOf" srcId="{ECF6F55B-2844-4BFE-B6D7-903041A84E3A}" destId="{766B547E-C22A-483A-BDFE-7B1FE00FC92B}" srcOrd="0" destOrd="0" presId="urn:microsoft.com/office/officeart/2016/7/layout/LinearArrowProcessNumbered"/>
    <dgm:cxn modelId="{40EC8244-934F-45EB-9CC0-F9A6D9816E66}" srcId="{1A717C83-48AD-4C16-AB7E-44FFE52165AD}" destId="{3136D003-8E41-4E45-A4B8-C2FF9CFB4DFA}" srcOrd="2" destOrd="0" parTransId="{849F97D0-A7B8-4687-9B1C-A5A5F02C81AA}" sibTransId="{71F9605B-365C-443C-A4ED-C1136174FE3A}"/>
    <dgm:cxn modelId="{57931296-04B3-424D-884A-E2ADE130323A}" type="presOf" srcId="{39BD0DFF-07B8-4606-A94F-5308B8E89505}" destId="{DBFF118A-6665-4BC7-9CD4-6D36564D9C31}" srcOrd="0" destOrd="0" presId="urn:microsoft.com/office/officeart/2016/7/layout/LinearArrowProcessNumbered"/>
    <dgm:cxn modelId="{C2ACE605-553A-44DA-8EA1-BD1AAD5330AD}" type="presOf" srcId="{D0536CB2-97A0-4B22-BE72-59FA8684B575}" destId="{5370CAD4-E1CC-4422-9F95-D846DAF802CA}" srcOrd="0" destOrd="0" presId="urn:microsoft.com/office/officeart/2016/7/layout/LinearArrowProcessNumbered"/>
    <dgm:cxn modelId="{1DB2766B-A723-4710-B18F-778C9F538202}" type="presOf" srcId="{BFB63963-A042-4146-A3CB-656D8D36292B}" destId="{EA529B2A-D428-494C-8A8B-5ECEC803CC8B}" srcOrd="0" destOrd="0" presId="urn:microsoft.com/office/officeart/2016/7/layout/LinearArrowProcessNumbered"/>
    <dgm:cxn modelId="{8DEB0618-BA79-43D2-A4C3-44CC2CD947DB}" type="presOf" srcId="{47C3B92C-B93C-4759-88C2-09BD6233027D}" destId="{993034C8-123D-4588-A12D-7A7FA566113F}" srcOrd="0" destOrd="0" presId="urn:microsoft.com/office/officeart/2016/7/layout/LinearArrowProcessNumbered"/>
    <dgm:cxn modelId="{65166AD7-F303-48F7-8942-6170EB649FE2}" type="presOf" srcId="{7A3179A3-D36C-4663-BF99-CA3FB482D822}" destId="{1D355F97-DA73-472F-A654-F1C24C82128A}" srcOrd="0" destOrd="0" presId="urn:microsoft.com/office/officeart/2016/7/layout/LinearArrowProcessNumbered"/>
    <dgm:cxn modelId="{2D2BD5C9-3CA5-4642-81A0-EBEE3070D4C2}" srcId="{1A717C83-48AD-4C16-AB7E-44FFE52165AD}" destId="{D0536CB2-97A0-4B22-BE72-59FA8684B575}" srcOrd="1" destOrd="0" parTransId="{84A02124-2A63-484E-A940-5FA192FFBFBF}" sibTransId="{ECF6F55B-2844-4BFE-B6D7-903041A84E3A}"/>
    <dgm:cxn modelId="{0EE3412B-34DE-4F7F-B8D0-6E70ACA7D495}" srcId="{1A717C83-48AD-4C16-AB7E-44FFE52165AD}" destId="{DC648151-C3D3-4BD3-971D-A48CE114AD86}" srcOrd="5" destOrd="0" parTransId="{E47B17B8-59FB-4081-8649-AA4D98B573F8}" sibTransId="{709BBEB2-5432-4883-A9AC-0AEDDE78D967}"/>
    <dgm:cxn modelId="{A77870B5-21FC-4283-9ABB-7CC9A90E37D2}" type="presParOf" srcId="{8B788407-F6D8-4851-934C-9E5CD8BB25BD}" destId="{088F6448-F109-4E1D-BDC9-B7F1BF3D5354}" srcOrd="0" destOrd="0" presId="urn:microsoft.com/office/officeart/2016/7/layout/LinearArrowProcessNumbered"/>
    <dgm:cxn modelId="{76D37E9E-EF64-42A7-95B8-BFFDA7072951}" type="presParOf" srcId="{088F6448-F109-4E1D-BDC9-B7F1BF3D5354}" destId="{E0A70390-293B-483E-9C4A-BE775F136F23}" srcOrd="0" destOrd="0" presId="urn:microsoft.com/office/officeart/2016/7/layout/LinearArrowProcessNumbered"/>
    <dgm:cxn modelId="{7A5B3AAB-0832-4ECC-9B46-A1141986CA85}" type="presParOf" srcId="{088F6448-F109-4E1D-BDC9-B7F1BF3D5354}" destId="{C2B99E2B-5E1F-4F52-A953-B340292B0145}" srcOrd="1" destOrd="0" presId="urn:microsoft.com/office/officeart/2016/7/layout/LinearArrowProcessNumbered"/>
    <dgm:cxn modelId="{131EB3C0-AEF5-4412-83E5-A4686D594D75}" type="presParOf" srcId="{C2B99E2B-5E1F-4F52-A953-B340292B0145}" destId="{D01CA974-76F8-4E15-865E-45F77FA6DEA7}" srcOrd="0" destOrd="0" presId="urn:microsoft.com/office/officeart/2016/7/layout/LinearArrowProcessNumbered"/>
    <dgm:cxn modelId="{189B2208-0865-4DE5-979E-E1083DAAFA6F}" type="presParOf" srcId="{C2B99E2B-5E1F-4F52-A953-B340292B0145}" destId="{5AAEECDC-63ED-48F4-B8E5-5B645958628E}" srcOrd="1" destOrd="0" presId="urn:microsoft.com/office/officeart/2016/7/layout/LinearArrowProcessNumbered"/>
    <dgm:cxn modelId="{757F2C56-AD45-477D-B3E6-C19761B8D5C3}" type="presParOf" srcId="{C2B99E2B-5E1F-4F52-A953-B340292B0145}" destId="{8EA893CB-3C14-448F-95E9-7966A01A9E74}" srcOrd="2" destOrd="0" presId="urn:microsoft.com/office/officeart/2016/7/layout/LinearArrowProcessNumbered"/>
    <dgm:cxn modelId="{852656D5-05EE-4931-896E-5DEF325CD940}" type="presParOf" srcId="{C2B99E2B-5E1F-4F52-A953-B340292B0145}" destId="{1998C72A-91B3-4948-9627-F2E74279CB0C}" srcOrd="3" destOrd="0" presId="urn:microsoft.com/office/officeart/2016/7/layout/LinearArrowProcessNumbered"/>
    <dgm:cxn modelId="{8AC20451-232F-468C-B10C-40483E59EF29}" type="presParOf" srcId="{088F6448-F109-4E1D-BDC9-B7F1BF3D5354}" destId="{EA529B2A-D428-494C-8A8B-5ECEC803CC8B}" srcOrd="2" destOrd="0" presId="urn:microsoft.com/office/officeart/2016/7/layout/LinearArrowProcessNumbered"/>
    <dgm:cxn modelId="{F4217CDF-9480-4746-8E3F-4658081D3400}" type="presParOf" srcId="{8B788407-F6D8-4851-934C-9E5CD8BB25BD}" destId="{6A2D01C2-22B6-49A7-942C-CFE4291AA081}" srcOrd="1" destOrd="0" presId="urn:microsoft.com/office/officeart/2016/7/layout/LinearArrowProcessNumbered"/>
    <dgm:cxn modelId="{32303500-D050-462D-A269-2C53C5B803B5}" type="presParOf" srcId="{8B788407-F6D8-4851-934C-9E5CD8BB25BD}" destId="{1A55D5E3-90C7-4DCD-8144-85A28700BCEA}" srcOrd="2" destOrd="0" presId="urn:microsoft.com/office/officeart/2016/7/layout/LinearArrowProcessNumbered"/>
    <dgm:cxn modelId="{8D60787A-AFCB-4E41-ACE9-B9B97241CF0D}" type="presParOf" srcId="{1A55D5E3-90C7-4DCD-8144-85A28700BCEA}" destId="{207F627F-8B21-427B-9645-0763EB136D81}" srcOrd="0" destOrd="0" presId="urn:microsoft.com/office/officeart/2016/7/layout/LinearArrowProcessNumbered"/>
    <dgm:cxn modelId="{4E745025-BE82-42EE-99F2-D886564E2C35}" type="presParOf" srcId="{1A55D5E3-90C7-4DCD-8144-85A28700BCEA}" destId="{C409A32A-8E4D-4B40-8F89-DA51EE785D7E}" srcOrd="1" destOrd="0" presId="urn:microsoft.com/office/officeart/2016/7/layout/LinearArrowProcessNumbered"/>
    <dgm:cxn modelId="{2C294DE7-9C51-4D7E-828F-21A601D00904}" type="presParOf" srcId="{C409A32A-8E4D-4B40-8F89-DA51EE785D7E}" destId="{3F044C2B-2792-4835-BDBC-2483BF5F207F}" srcOrd="0" destOrd="0" presId="urn:microsoft.com/office/officeart/2016/7/layout/LinearArrowProcessNumbered"/>
    <dgm:cxn modelId="{E1271798-AC98-4AA7-822E-49283C795EBE}" type="presParOf" srcId="{C409A32A-8E4D-4B40-8F89-DA51EE785D7E}" destId="{F7C12FA5-1F79-4764-8026-8CE676B7E522}" srcOrd="1" destOrd="0" presId="urn:microsoft.com/office/officeart/2016/7/layout/LinearArrowProcessNumbered"/>
    <dgm:cxn modelId="{1A729E6C-86F8-41B5-9106-6743FD47C481}" type="presParOf" srcId="{C409A32A-8E4D-4B40-8F89-DA51EE785D7E}" destId="{766B547E-C22A-483A-BDFE-7B1FE00FC92B}" srcOrd="2" destOrd="0" presId="urn:microsoft.com/office/officeart/2016/7/layout/LinearArrowProcessNumbered"/>
    <dgm:cxn modelId="{0A25D6E8-A0EE-40A1-A420-D1D43EC12BC3}" type="presParOf" srcId="{C409A32A-8E4D-4B40-8F89-DA51EE785D7E}" destId="{73B5039C-8929-47A0-BDE3-A0721E48D5CE}" srcOrd="3" destOrd="0" presId="urn:microsoft.com/office/officeart/2016/7/layout/LinearArrowProcessNumbered"/>
    <dgm:cxn modelId="{CD28CA6E-D1AF-4E89-A16A-FCF6C5F8DF05}" type="presParOf" srcId="{1A55D5E3-90C7-4DCD-8144-85A28700BCEA}" destId="{5370CAD4-E1CC-4422-9F95-D846DAF802CA}" srcOrd="2" destOrd="0" presId="urn:microsoft.com/office/officeart/2016/7/layout/LinearArrowProcessNumbered"/>
    <dgm:cxn modelId="{79EE2C28-EBAA-43BF-AC48-2BCD5098F82F}" type="presParOf" srcId="{8B788407-F6D8-4851-934C-9E5CD8BB25BD}" destId="{0D4CE9BF-5FDA-4714-ADD0-8B3BD18E0205}" srcOrd="3" destOrd="0" presId="urn:microsoft.com/office/officeart/2016/7/layout/LinearArrowProcessNumbered"/>
    <dgm:cxn modelId="{C047210E-A75D-475D-8B83-90D69DE6A632}" type="presParOf" srcId="{8B788407-F6D8-4851-934C-9E5CD8BB25BD}" destId="{BBD6A261-1631-45ED-8BC7-FEAE4244DA23}" srcOrd="4" destOrd="0" presId="urn:microsoft.com/office/officeart/2016/7/layout/LinearArrowProcessNumbered"/>
    <dgm:cxn modelId="{58E7731B-733D-49D6-B1B4-6C6128787A6B}" type="presParOf" srcId="{BBD6A261-1631-45ED-8BC7-FEAE4244DA23}" destId="{B3694CB2-88E7-4354-81E3-261D91DB1D9C}" srcOrd="0" destOrd="0" presId="urn:microsoft.com/office/officeart/2016/7/layout/LinearArrowProcessNumbered"/>
    <dgm:cxn modelId="{9D4D9158-F885-4CE9-BE6A-A58A7C4E57EB}" type="presParOf" srcId="{BBD6A261-1631-45ED-8BC7-FEAE4244DA23}" destId="{2F4B2F58-9541-493F-B92C-F0791213B5B9}" srcOrd="1" destOrd="0" presId="urn:microsoft.com/office/officeart/2016/7/layout/LinearArrowProcessNumbered"/>
    <dgm:cxn modelId="{CB791A86-4FB0-4407-A38C-24F3F8F03211}" type="presParOf" srcId="{2F4B2F58-9541-493F-B92C-F0791213B5B9}" destId="{2F94DCBB-EBA1-4D18-BEC1-841D3FB2A610}" srcOrd="0" destOrd="0" presId="urn:microsoft.com/office/officeart/2016/7/layout/LinearArrowProcessNumbered"/>
    <dgm:cxn modelId="{103A07E8-145A-427A-BAED-9DE0A5F4C770}" type="presParOf" srcId="{2F4B2F58-9541-493F-B92C-F0791213B5B9}" destId="{DC5CE7D4-6220-4A13-AE9E-1703155288D9}" srcOrd="1" destOrd="0" presId="urn:microsoft.com/office/officeart/2016/7/layout/LinearArrowProcessNumbered"/>
    <dgm:cxn modelId="{878FC442-B4B3-4F35-B703-8279ABF6E3AE}" type="presParOf" srcId="{2F4B2F58-9541-493F-B92C-F0791213B5B9}" destId="{4F0E2A74-9E33-4BE7-BA11-2452C777436B}" srcOrd="2" destOrd="0" presId="urn:microsoft.com/office/officeart/2016/7/layout/LinearArrowProcessNumbered"/>
    <dgm:cxn modelId="{791910A9-E0F9-4B42-8256-3ED946EEAFF4}" type="presParOf" srcId="{2F4B2F58-9541-493F-B92C-F0791213B5B9}" destId="{73E8A0EB-E12F-4278-AB91-CAC72300C5F4}" srcOrd="3" destOrd="0" presId="urn:microsoft.com/office/officeart/2016/7/layout/LinearArrowProcessNumbered"/>
    <dgm:cxn modelId="{A1047488-4996-4C9D-907C-F418EEECCA4E}" type="presParOf" srcId="{BBD6A261-1631-45ED-8BC7-FEAE4244DA23}" destId="{007F634D-456A-4DA1-95BD-E242E0A15475}" srcOrd="2" destOrd="0" presId="urn:microsoft.com/office/officeart/2016/7/layout/LinearArrowProcessNumbered"/>
    <dgm:cxn modelId="{EBB5215A-B84C-421D-9486-3A8CA511F748}" type="presParOf" srcId="{8B788407-F6D8-4851-934C-9E5CD8BB25BD}" destId="{958FF10F-7AA7-4D03-AF6F-413B44C2D2CC}" srcOrd="5" destOrd="0" presId="urn:microsoft.com/office/officeart/2016/7/layout/LinearArrowProcessNumbered"/>
    <dgm:cxn modelId="{4AD1BE6F-F14F-41F8-837D-AA1001E9AB9E}" type="presParOf" srcId="{8B788407-F6D8-4851-934C-9E5CD8BB25BD}" destId="{7D50714C-1E2F-42B2-AB6A-FA8ACCEB54B3}" srcOrd="6" destOrd="0" presId="urn:microsoft.com/office/officeart/2016/7/layout/LinearArrowProcessNumbered"/>
    <dgm:cxn modelId="{2A0AE655-5D79-42D0-8053-955E3830FDD6}" type="presParOf" srcId="{7D50714C-1E2F-42B2-AB6A-FA8ACCEB54B3}" destId="{6FC2CEB6-E29C-4B38-B27B-BBA3890F1B66}" srcOrd="0" destOrd="0" presId="urn:microsoft.com/office/officeart/2016/7/layout/LinearArrowProcessNumbered"/>
    <dgm:cxn modelId="{174ADB08-687D-450D-ADA4-2AB07B0460E0}" type="presParOf" srcId="{7D50714C-1E2F-42B2-AB6A-FA8ACCEB54B3}" destId="{54A0D3C3-87C6-4D12-8238-E450389103FF}" srcOrd="1" destOrd="0" presId="urn:microsoft.com/office/officeart/2016/7/layout/LinearArrowProcessNumbered"/>
    <dgm:cxn modelId="{E45DAF0C-3C10-4993-A3FD-DACB8D566D2D}" type="presParOf" srcId="{54A0D3C3-87C6-4D12-8238-E450389103FF}" destId="{371ABEBC-950E-4760-A531-2F539420E062}" srcOrd="0" destOrd="0" presId="urn:microsoft.com/office/officeart/2016/7/layout/LinearArrowProcessNumbered"/>
    <dgm:cxn modelId="{EFC8E694-25AF-47AD-A6C6-AF0C4F401056}" type="presParOf" srcId="{54A0D3C3-87C6-4D12-8238-E450389103FF}" destId="{151A3BEE-1312-4C85-91F4-AA89008B8388}" srcOrd="1" destOrd="0" presId="urn:microsoft.com/office/officeart/2016/7/layout/LinearArrowProcessNumbered"/>
    <dgm:cxn modelId="{A73A1F7B-B1DF-42F9-8C8A-AD709ED24941}" type="presParOf" srcId="{54A0D3C3-87C6-4D12-8238-E450389103FF}" destId="{DBFF118A-6665-4BC7-9CD4-6D36564D9C31}" srcOrd="2" destOrd="0" presId="urn:microsoft.com/office/officeart/2016/7/layout/LinearArrowProcessNumbered"/>
    <dgm:cxn modelId="{7B749709-04C5-48E0-837C-1633EDC923C5}" type="presParOf" srcId="{54A0D3C3-87C6-4D12-8238-E450389103FF}" destId="{FFF9AB9C-1047-49E5-AE18-A624D6E7DD19}" srcOrd="3" destOrd="0" presId="urn:microsoft.com/office/officeart/2016/7/layout/LinearArrowProcessNumbered"/>
    <dgm:cxn modelId="{712C0CFC-0733-4643-91F8-BE7669657A03}" type="presParOf" srcId="{7D50714C-1E2F-42B2-AB6A-FA8ACCEB54B3}" destId="{993034C8-123D-4588-A12D-7A7FA566113F}" srcOrd="2" destOrd="0" presId="urn:microsoft.com/office/officeart/2016/7/layout/LinearArrowProcessNumbered"/>
    <dgm:cxn modelId="{225BD1E1-9EE5-4C0C-9F94-A8370C3297FE}" type="presParOf" srcId="{8B788407-F6D8-4851-934C-9E5CD8BB25BD}" destId="{27DA8940-52C3-45E3-8F96-1BE3E69ACFD8}" srcOrd="7" destOrd="0" presId="urn:microsoft.com/office/officeart/2016/7/layout/LinearArrowProcessNumbered"/>
    <dgm:cxn modelId="{9C868B90-1FEB-41E7-897A-EE5E1F790CC0}" type="presParOf" srcId="{8B788407-F6D8-4851-934C-9E5CD8BB25BD}" destId="{2D9EC742-F11A-4171-A937-8EF0F05E3798}" srcOrd="8" destOrd="0" presId="urn:microsoft.com/office/officeart/2016/7/layout/LinearArrowProcessNumbered"/>
    <dgm:cxn modelId="{5FC49073-15F5-4415-A0BE-D6AD449154F6}" type="presParOf" srcId="{2D9EC742-F11A-4171-A937-8EF0F05E3798}" destId="{BA227D7A-ED59-4B06-8511-B9284AD187EE}" srcOrd="0" destOrd="0" presId="urn:microsoft.com/office/officeart/2016/7/layout/LinearArrowProcessNumbered"/>
    <dgm:cxn modelId="{A666E63C-7DC9-4A4B-8673-89DB301AA826}" type="presParOf" srcId="{2D9EC742-F11A-4171-A937-8EF0F05E3798}" destId="{89FF0E38-CB4D-4212-A100-A7E1E0E39B66}" srcOrd="1" destOrd="0" presId="urn:microsoft.com/office/officeart/2016/7/layout/LinearArrowProcessNumbered"/>
    <dgm:cxn modelId="{E45B742B-DC5E-4153-A1F3-5073C3CD3A9D}" type="presParOf" srcId="{89FF0E38-CB4D-4212-A100-A7E1E0E39B66}" destId="{53768F31-74D9-446A-BD6A-3A1EF9D5E552}" srcOrd="0" destOrd="0" presId="urn:microsoft.com/office/officeart/2016/7/layout/LinearArrowProcessNumbered"/>
    <dgm:cxn modelId="{5955D6DE-E5FE-4050-8ECE-ECFF9C38F7DF}" type="presParOf" srcId="{89FF0E38-CB4D-4212-A100-A7E1E0E39B66}" destId="{D9E3E8EC-85CB-4B0E-8B11-5E74EBE77874}" srcOrd="1" destOrd="0" presId="urn:microsoft.com/office/officeart/2016/7/layout/LinearArrowProcessNumbered"/>
    <dgm:cxn modelId="{60BD7F8B-9EC4-4F8D-9C50-276D8EEC4322}" type="presParOf" srcId="{89FF0E38-CB4D-4212-A100-A7E1E0E39B66}" destId="{7F0F6B55-D569-4C1A-872C-EADE2A5298C6}" srcOrd="2" destOrd="0" presId="urn:microsoft.com/office/officeart/2016/7/layout/LinearArrowProcessNumbered"/>
    <dgm:cxn modelId="{C5320079-DA86-47DF-BA58-D5CFE3C3EEC2}" type="presParOf" srcId="{89FF0E38-CB4D-4212-A100-A7E1E0E39B66}" destId="{EFA5B6D0-CD77-4C65-AC4C-EC428D3D6CC8}" srcOrd="3" destOrd="0" presId="urn:microsoft.com/office/officeart/2016/7/layout/LinearArrowProcessNumbered"/>
    <dgm:cxn modelId="{54B7EB84-33A6-47AA-99B2-EE53DFC404D8}" type="presParOf" srcId="{2D9EC742-F11A-4171-A937-8EF0F05E3798}" destId="{1ACB4762-A09E-4C51-B4EC-754BCCA97974}" srcOrd="2" destOrd="0" presId="urn:microsoft.com/office/officeart/2016/7/layout/LinearArrowProcessNumbered"/>
    <dgm:cxn modelId="{1EE5422E-0F07-4F66-9402-6443462E55F2}" type="presParOf" srcId="{8B788407-F6D8-4851-934C-9E5CD8BB25BD}" destId="{DA8FD43E-1328-4CE3-AE0A-CBF3E8571F3F}" srcOrd="9" destOrd="0" presId="urn:microsoft.com/office/officeart/2016/7/layout/LinearArrowProcessNumbered"/>
    <dgm:cxn modelId="{3A78D747-E6FC-4B19-BB5A-C92DD60BE511}" type="presParOf" srcId="{8B788407-F6D8-4851-934C-9E5CD8BB25BD}" destId="{5C00CB31-03D2-44AB-B6CA-AF3B78318875}" srcOrd="10" destOrd="0" presId="urn:microsoft.com/office/officeart/2016/7/layout/LinearArrowProcessNumbered"/>
    <dgm:cxn modelId="{8D44388D-2868-4768-BC22-00F66B057416}" type="presParOf" srcId="{5C00CB31-03D2-44AB-B6CA-AF3B78318875}" destId="{A6B83378-F69B-41F2-A145-D5CEA89AAE32}" srcOrd="0" destOrd="0" presId="urn:microsoft.com/office/officeart/2016/7/layout/LinearArrowProcessNumbered"/>
    <dgm:cxn modelId="{026463CF-E4DA-45B9-9902-24BFC69B2B12}" type="presParOf" srcId="{5C00CB31-03D2-44AB-B6CA-AF3B78318875}" destId="{0481B514-CD70-44AE-B2F4-3FF13C0C867D}" srcOrd="1" destOrd="0" presId="urn:microsoft.com/office/officeart/2016/7/layout/LinearArrowProcessNumbered"/>
    <dgm:cxn modelId="{1F8CA1C5-696C-45C9-8423-88BDD328D256}" type="presParOf" srcId="{0481B514-CD70-44AE-B2F4-3FF13C0C867D}" destId="{CB2FE649-E792-497B-A31E-442F00D663A9}" srcOrd="0" destOrd="0" presId="urn:microsoft.com/office/officeart/2016/7/layout/LinearArrowProcessNumbered"/>
    <dgm:cxn modelId="{21045404-13BA-4D95-AD89-B6E7584D2ACB}" type="presParOf" srcId="{0481B514-CD70-44AE-B2F4-3FF13C0C867D}" destId="{87D6CFF9-6756-4872-B2EC-5859947CA124}" srcOrd="1" destOrd="0" presId="urn:microsoft.com/office/officeart/2016/7/layout/LinearArrowProcessNumbered"/>
    <dgm:cxn modelId="{8598F5BA-1735-4827-8F08-FA4AE0448225}" type="presParOf" srcId="{0481B514-CD70-44AE-B2F4-3FF13C0C867D}" destId="{4DDDE522-B8DE-48A3-9236-5141F42F5B0A}" srcOrd="2" destOrd="0" presId="urn:microsoft.com/office/officeart/2016/7/layout/LinearArrowProcessNumbered"/>
    <dgm:cxn modelId="{197A8873-63E6-4445-91F9-A741668F9A1C}" type="presParOf" srcId="{0481B514-CD70-44AE-B2F4-3FF13C0C867D}" destId="{42034C54-A6F3-4B59-90DF-24D1AAE5E612}" srcOrd="3" destOrd="0" presId="urn:microsoft.com/office/officeart/2016/7/layout/LinearArrowProcessNumbered"/>
    <dgm:cxn modelId="{F1583913-3338-4009-AAA1-8F2FCF5EF857}" type="presParOf" srcId="{5C00CB31-03D2-44AB-B6CA-AF3B78318875}" destId="{EB3A8924-CB55-44C6-BDB4-1EB4CAA2B34A}" srcOrd="2" destOrd="0" presId="urn:microsoft.com/office/officeart/2016/7/layout/LinearArrowProcessNumbered"/>
    <dgm:cxn modelId="{4318FC43-B786-4F20-B167-1036D47D5FD1}" type="presParOf" srcId="{8B788407-F6D8-4851-934C-9E5CD8BB25BD}" destId="{3D192A9A-F8E2-4505-A148-141219371A44}" srcOrd="11" destOrd="0" presId="urn:microsoft.com/office/officeart/2016/7/layout/LinearArrowProcessNumbered"/>
    <dgm:cxn modelId="{283CBBCF-7CB3-455B-8665-43FA6904C284}" type="presParOf" srcId="{8B788407-F6D8-4851-934C-9E5CD8BB25BD}" destId="{3F90C54A-FD45-4B7E-9B4A-B028A110C319}" srcOrd="12" destOrd="0" presId="urn:microsoft.com/office/officeart/2016/7/layout/LinearArrowProcessNumbered"/>
    <dgm:cxn modelId="{874196F1-7C02-45DB-AC30-6A6160FFE8E2}" type="presParOf" srcId="{3F90C54A-FD45-4B7E-9B4A-B028A110C319}" destId="{BC106919-DB08-40DB-8C45-598CACF79AF3}" srcOrd="0" destOrd="0" presId="urn:microsoft.com/office/officeart/2016/7/layout/LinearArrowProcessNumbered"/>
    <dgm:cxn modelId="{390ED477-8E5E-4654-B684-9DF4FCDDCF73}" type="presParOf" srcId="{3F90C54A-FD45-4B7E-9B4A-B028A110C319}" destId="{AFC32955-F39A-4B32-9B25-D20C082B4858}" srcOrd="1" destOrd="0" presId="urn:microsoft.com/office/officeart/2016/7/layout/LinearArrowProcessNumbered"/>
    <dgm:cxn modelId="{15C037CC-5863-4466-B74F-EE2018645770}" type="presParOf" srcId="{AFC32955-F39A-4B32-9B25-D20C082B4858}" destId="{7365A6FD-1B16-47DA-9500-92C30C122D79}" srcOrd="0" destOrd="0" presId="urn:microsoft.com/office/officeart/2016/7/layout/LinearArrowProcessNumbered"/>
    <dgm:cxn modelId="{87533B23-44F7-4B62-B49F-17A9A7BE0540}" type="presParOf" srcId="{AFC32955-F39A-4B32-9B25-D20C082B4858}" destId="{31C3751D-5978-47D6-B0F4-F05D11E7C02F}" srcOrd="1" destOrd="0" presId="urn:microsoft.com/office/officeart/2016/7/layout/LinearArrowProcessNumbered"/>
    <dgm:cxn modelId="{F2CA44E8-5EBF-47E4-A68A-C1C2996972A4}" type="presParOf" srcId="{AFC32955-F39A-4B32-9B25-D20C082B4858}" destId="{1D355F97-DA73-472F-A654-F1C24C82128A}" srcOrd="2" destOrd="0" presId="urn:microsoft.com/office/officeart/2016/7/layout/LinearArrowProcessNumbered"/>
    <dgm:cxn modelId="{2E36B3DF-7995-4A79-A508-EA0CBA4E702F}" type="presParOf" srcId="{AFC32955-F39A-4B32-9B25-D20C082B4858}" destId="{48EFE827-6318-408C-BA60-4FF5C7D28D02}" srcOrd="3" destOrd="0" presId="urn:microsoft.com/office/officeart/2016/7/layout/LinearArrowProcessNumbered"/>
    <dgm:cxn modelId="{E9A574E3-FE09-4141-BD95-46022B244AAD}" type="presParOf" srcId="{3F90C54A-FD45-4B7E-9B4A-B028A110C319}" destId="{8A84B015-CC69-486E-B572-0D50998A4E02}" srcOrd="2" destOrd="0" presId="urn:microsoft.com/office/officeart/2016/7/layout/LinearArrowProcessNumbered"/>
    <dgm:cxn modelId="{B8D9B5DC-BAC1-439E-9788-526C0B5D11B1}" type="presParOf" srcId="{8B788407-F6D8-4851-934C-9E5CD8BB25BD}" destId="{A65A2C6E-A34C-472C-9B59-5F3D15C36F1D}" srcOrd="13" destOrd="0" presId="urn:microsoft.com/office/officeart/2016/7/layout/LinearArrowProcessNumbered"/>
    <dgm:cxn modelId="{BFBE9BF8-1381-4F2B-877F-570712673089}" type="presParOf" srcId="{8B788407-F6D8-4851-934C-9E5CD8BB25BD}" destId="{88E7DB8A-2B52-4E9B-AE22-9ECBE6DE945D}" srcOrd="14" destOrd="0" presId="urn:microsoft.com/office/officeart/2016/7/layout/LinearArrowProcessNumbered"/>
    <dgm:cxn modelId="{63E8CC12-15C5-4C44-9957-7AD3AE836EDE}" type="presParOf" srcId="{88E7DB8A-2B52-4E9B-AE22-9ECBE6DE945D}" destId="{68FC0743-A52C-46D8-AA72-81979CDE8F03}" srcOrd="0" destOrd="0" presId="urn:microsoft.com/office/officeart/2016/7/layout/LinearArrowProcessNumbered"/>
    <dgm:cxn modelId="{10D4E4BD-E8DA-42E6-8EC8-AD24D308ECE3}" type="presParOf" srcId="{88E7DB8A-2B52-4E9B-AE22-9ECBE6DE945D}" destId="{AF051A24-7236-4E1F-99CB-BF4E0558901C}" srcOrd="1" destOrd="0" presId="urn:microsoft.com/office/officeart/2016/7/layout/LinearArrowProcessNumbered"/>
    <dgm:cxn modelId="{67D46A49-0C26-4E60-92E0-362396D1CF28}" type="presParOf" srcId="{AF051A24-7236-4E1F-99CB-BF4E0558901C}" destId="{3138885F-C0EC-47A9-9726-1B8EF925D132}" srcOrd="0" destOrd="0" presId="urn:microsoft.com/office/officeart/2016/7/layout/LinearArrowProcessNumbered"/>
    <dgm:cxn modelId="{701B7FB4-418C-4D2D-9775-322488549761}" type="presParOf" srcId="{AF051A24-7236-4E1F-99CB-BF4E0558901C}" destId="{ACDED1EC-FA31-4A7D-8FA2-AC4532CA987D}" srcOrd="1" destOrd="0" presId="urn:microsoft.com/office/officeart/2016/7/layout/LinearArrowProcessNumbered"/>
    <dgm:cxn modelId="{A66FB751-4A96-495B-96A7-0133A92F514A}" type="presParOf" srcId="{AF051A24-7236-4E1F-99CB-BF4E0558901C}" destId="{FD8C5A5F-BFDA-4AB6-AF3D-188F3C4C10D7}" srcOrd="2" destOrd="0" presId="urn:microsoft.com/office/officeart/2016/7/layout/LinearArrowProcessNumbered"/>
    <dgm:cxn modelId="{D8074898-47E9-40AA-80F8-FE20F817594D}" type="presParOf" srcId="{AF051A24-7236-4E1F-99CB-BF4E0558901C}" destId="{B3B55052-6DCD-4155-AF7F-23CC27C9EC54}" srcOrd="3" destOrd="0" presId="urn:microsoft.com/office/officeart/2016/7/layout/LinearArrowProcessNumbered"/>
    <dgm:cxn modelId="{852B8CEC-D542-4AC1-B337-D080CF283E75}" type="presParOf" srcId="{88E7DB8A-2B52-4E9B-AE22-9ECBE6DE945D}" destId="{2115EA1C-767F-449D-BCAC-59175C887DA7}"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17C83-48AD-4C16-AB7E-44FFE52165AD}"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FB63963-A042-4146-A3CB-656D8D36292B}">
      <dgm:prSet custT="1"/>
      <dgm:spPr/>
      <dgm:t>
        <a:bodyPr/>
        <a:lstStyle/>
        <a:p>
          <a:r>
            <a:rPr lang="en-US" sz="1400"/>
            <a:t>Identify families strengths and </a:t>
          </a:r>
          <a:r>
            <a:rPr lang="en-US" sz="1400">
              <a:latin typeface="Calibri Light" panose="020F0302020204030204"/>
            </a:rPr>
            <a:t>need</a:t>
          </a:r>
          <a:endParaRPr lang="en-US" sz="1400"/>
        </a:p>
      </dgm:t>
    </dgm:pt>
    <dgm:pt modelId="{2865F319-5B16-423C-81E5-5F5FE503476C}" type="parTrans" cxnId="{0C25EBCE-D5E0-4E15-829C-3EDA1D935BDB}">
      <dgm:prSet/>
      <dgm:spPr/>
      <dgm:t>
        <a:bodyPr/>
        <a:lstStyle/>
        <a:p>
          <a:endParaRPr lang="en-US"/>
        </a:p>
      </dgm:t>
    </dgm:pt>
    <dgm:pt modelId="{ED053B4A-5F76-47F5-BE74-E67AFA953F28}" type="sibTrans" cxnId="{0C25EBCE-D5E0-4E15-829C-3EDA1D935BDB}">
      <dgm:prSet phldrT="1" phldr="0"/>
      <dgm:spPr/>
      <dgm:t>
        <a:bodyPr/>
        <a:lstStyle/>
        <a:p>
          <a:r>
            <a:rPr lang="en-US"/>
            <a:t>1</a:t>
          </a:r>
        </a:p>
      </dgm:t>
    </dgm:pt>
    <dgm:pt modelId="{D0536CB2-97A0-4B22-BE72-59FA8684B575}">
      <dgm:prSet/>
      <dgm:spPr/>
      <dgm:t>
        <a:bodyPr/>
        <a:lstStyle/>
        <a:p>
          <a:r>
            <a:rPr lang="en-US"/>
            <a:t>Identify a shared goal for what we want to achieve</a:t>
          </a:r>
        </a:p>
      </dgm:t>
    </dgm:pt>
    <dgm:pt modelId="{84A02124-2A63-484E-A940-5FA192FFBFBF}" type="parTrans" cxnId="{2D2BD5C9-3CA5-4642-81A0-EBEE3070D4C2}">
      <dgm:prSet/>
      <dgm:spPr/>
      <dgm:t>
        <a:bodyPr/>
        <a:lstStyle/>
        <a:p>
          <a:endParaRPr lang="en-US"/>
        </a:p>
      </dgm:t>
    </dgm:pt>
    <dgm:pt modelId="{ECF6F55B-2844-4BFE-B6D7-903041A84E3A}" type="sibTrans" cxnId="{2D2BD5C9-3CA5-4642-81A0-EBEE3070D4C2}">
      <dgm:prSet phldrT="2" phldr="0"/>
      <dgm:spPr/>
      <dgm:t>
        <a:bodyPr/>
        <a:lstStyle/>
        <a:p>
          <a:r>
            <a:rPr lang="en-US"/>
            <a:t>2</a:t>
          </a:r>
        </a:p>
      </dgm:t>
    </dgm:pt>
    <dgm:pt modelId="{3136D003-8E41-4E45-A4B8-C2FF9CFB4DFA}">
      <dgm:prSet/>
      <dgm:spPr/>
      <dgm:t>
        <a:bodyPr/>
        <a:lstStyle/>
        <a:p>
          <a:r>
            <a:rPr lang="en-US"/>
            <a:t>Identify relevant partner agencies</a:t>
          </a:r>
        </a:p>
      </dgm:t>
    </dgm:pt>
    <dgm:pt modelId="{849F97D0-A7B8-4687-9B1C-A5A5F02C81AA}" type="parTrans" cxnId="{40EC8244-934F-45EB-9CC0-F9A6D9816E66}">
      <dgm:prSet/>
      <dgm:spPr/>
      <dgm:t>
        <a:bodyPr/>
        <a:lstStyle/>
        <a:p>
          <a:endParaRPr lang="en-US"/>
        </a:p>
      </dgm:t>
    </dgm:pt>
    <dgm:pt modelId="{71F9605B-365C-443C-A4ED-C1136174FE3A}" type="sibTrans" cxnId="{40EC8244-934F-45EB-9CC0-F9A6D9816E66}">
      <dgm:prSet phldrT="3" phldr="0"/>
      <dgm:spPr/>
      <dgm:t>
        <a:bodyPr/>
        <a:lstStyle/>
        <a:p>
          <a:r>
            <a:rPr lang="en-US"/>
            <a:t>3</a:t>
          </a:r>
        </a:p>
      </dgm:t>
    </dgm:pt>
    <dgm:pt modelId="{47C3B92C-B93C-4759-88C2-09BD6233027D}">
      <dgm:prSet/>
      <dgm:spPr/>
      <dgm:t>
        <a:bodyPr/>
        <a:lstStyle/>
        <a:p>
          <a:r>
            <a:rPr lang="en-US"/>
            <a:t>Develop a partnership agreement with agreed outcomes and agreed actions</a:t>
          </a:r>
        </a:p>
      </dgm:t>
    </dgm:pt>
    <dgm:pt modelId="{018D7B0A-22BF-48A4-87C5-CCB497B0AE55}" type="parTrans" cxnId="{A3BBE25B-982E-45A9-BA6E-625F27A65670}">
      <dgm:prSet/>
      <dgm:spPr/>
      <dgm:t>
        <a:bodyPr/>
        <a:lstStyle/>
        <a:p>
          <a:endParaRPr lang="en-US"/>
        </a:p>
      </dgm:t>
    </dgm:pt>
    <dgm:pt modelId="{39BD0DFF-07B8-4606-A94F-5308B8E89505}" type="sibTrans" cxnId="{A3BBE25B-982E-45A9-BA6E-625F27A65670}">
      <dgm:prSet phldrT="4" phldr="0"/>
      <dgm:spPr/>
      <dgm:t>
        <a:bodyPr/>
        <a:lstStyle/>
        <a:p>
          <a:r>
            <a:rPr lang="en-US"/>
            <a:t>4</a:t>
          </a:r>
        </a:p>
      </dgm:t>
    </dgm:pt>
    <dgm:pt modelId="{6513F621-1962-4272-A559-CF3A9FEF52CE}">
      <dgm:prSet/>
      <dgm:spPr/>
      <dgm:t>
        <a:bodyPr/>
        <a:lstStyle/>
        <a:p>
          <a:r>
            <a:rPr lang="en-US"/>
            <a:t>Identify an appropriate or a new </a:t>
          </a:r>
          <a:r>
            <a:rPr lang="en-US" err="1"/>
            <a:t>programme</a:t>
          </a:r>
        </a:p>
      </dgm:t>
    </dgm:pt>
    <dgm:pt modelId="{6D16E16C-DD10-40A9-83C7-0E8C678530D2}" type="parTrans" cxnId="{6E63AEA5-A665-4B19-8E89-038E07803244}">
      <dgm:prSet/>
      <dgm:spPr/>
      <dgm:t>
        <a:bodyPr/>
        <a:lstStyle/>
        <a:p>
          <a:endParaRPr lang="en-US"/>
        </a:p>
      </dgm:t>
    </dgm:pt>
    <dgm:pt modelId="{BD95FF30-9F11-4C11-8AF0-9B409342853C}" type="sibTrans" cxnId="{6E63AEA5-A665-4B19-8E89-038E07803244}">
      <dgm:prSet phldrT="5" phldr="0"/>
      <dgm:spPr/>
      <dgm:t>
        <a:bodyPr/>
        <a:lstStyle/>
        <a:p>
          <a:r>
            <a:rPr lang="en-US"/>
            <a:t>5</a:t>
          </a:r>
        </a:p>
      </dgm:t>
    </dgm:pt>
    <dgm:pt modelId="{DC648151-C3D3-4BD3-971D-A48CE114AD86}">
      <dgm:prSet/>
      <dgm:spPr/>
      <dgm:t>
        <a:bodyPr/>
        <a:lstStyle/>
        <a:p>
          <a:r>
            <a:rPr lang="en-US"/>
            <a:t>Identify potential barriers to participation and how these will be mitigated</a:t>
          </a:r>
        </a:p>
      </dgm:t>
    </dgm:pt>
    <dgm:pt modelId="{E47B17B8-59FB-4081-8649-AA4D98B573F8}" type="parTrans" cxnId="{0EE3412B-34DE-4F7F-B8D0-6E70ACA7D495}">
      <dgm:prSet/>
      <dgm:spPr/>
      <dgm:t>
        <a:bodyPr/>
        <a:lstStyle/>
        <a:p>
          <a:endParaRPr lang="en-US"/>
        </a:p>
      </dgm:t>
    </dgm:pt>
    <dgm:pt modelId="{709BBEB2-5432-4883-A9AC-0AEDDE78D967}" type="sibTrans" cxnId="{0EE3412B-34DE-4F7F-B8D0-6E70ACA7D495}">
      <dgm:prSet phldrT="6" phldr="0"/>
      <dgm:spPr/>
      <dgm:t>
        <a:bodyPr/>
        <a:lstStyle/>
        <a:p>
          <a:r>
            <a:rPr lang="en-US"/>
            <a:t>6</a:t>
          </a:r>
        </a:p>
      </dgm:t>
    </dgm:pt>
    <dgm:pt modelId="{32719A06-0A20-40C0-871A-271646C68362}">
      <dgm:prSet/>
      <dgm:spPr/>
      <dgm:t>
        <a:bodyPr/>
        <a:lstStyle/>
        <a:p>
          <a:r>
            <a:rPr lang="en-US"/>
            <a:t>Plan and cost resources</a:t>
          </a:r>
        </a:p>
      </dgm:t>
    </dgm:pt>
    <dgm:pt modelId="{C36C73A5-7C37-4DEA-B98C-EBD57555C516}" type="parTrans" cxnId="{83051E34-26AD-432F-9560-A10762B72B72}">
      <dgm:prSet/>
      <dgm:spPr/>
      <dgm:t>
        <a:bodyPr/>
        <a:lstStyle/>
        <a:p>
          <a:endParaRPr lang="en-US"/>
        </a:p>
      </dgm:t>
    </dgm:pt>
    <dgm:pt modelId="{7A3179A3-D36C-4663-BF99-CA3FB482D822}" type="sibTrans" cxnId="{83051E34-26AD-432F-9560-A10762B72B72}">
      <dgm:prSet phldrT="7" phldr="0"/>
      <dgm:spPr/>
      <dgm:t>
        <a:bodyPr/>
        <a:lstStyle/>
        <a:p>
          <a:r>
            <a:rPr lang="en-US"/>
            <a:t>7</a:t>
          </a:r>
        </a:p>
      </dgm:t>
    </dgm:pt>
    <dgm:pt modelId="{4EF7259A-9198-4F18-ACD4-7302D28AA3AF}">
      <dgm:prSet/>
      <dgm:spPr/>
      <dgm:t>
        <a:bodyPr/>
        <a:lstStyle/>
        <a:p>
          <a:r>
            <a:rPr lang="en-US"/>
            <a:t>Develop a baseline measurement to track process</a:t>
          </a:r>
        </a:p>
      </dgm:t>
    </dgm:pt>
    <dgm:pt modelId="{CAC36B11-5224-4C7B-9B72-A67291F0B15C}" type="parTrans" cxnId="{75449E0C-42C1-45ED-B7F7-59C850767996}">
      <dgm:prSet/>
      <dgm:spPr/>
      <dgm:t>
        <a:bodyPr/>
        <a:lstStyle/>
        <a:p>
          <a:endParaRPr lang="en-US"/>
        </a:p>
      </dgm:t>
    </dgm:pt>
    <dgm:pt modelId="{8D5E04E5-10D9-44DD-85F8-310791E7DE3F}" type="sibTrans" cxnId="{75449E0C-42C1-45ED-B7F7-59C850767996}">
      <dgm:prSet phldrT="8" phldr="0"/>
      <dgm:spPr/>
      <dgm:t>
        <a:bodyPr/>
        <a:lstStyle/>
        <a:p>
          <a:r>
            <a:rPr lang="en-US"/>
            <a:t>8</a:t>
          </a:r>
        </a:p>
      </dgm:t>
    </dgm:pt>
    <dgm:pt modelId="{62DC1E48-5538-534C-BAC7-0695A330E638}" type="pres">
      <dgm:prSet presAssocID="{1A717C83-48AD-4C16-AB7E-44FFE52165AD}" presName="linearFlow" presStyleCnt="0">
        <dgm:presLayoutVars>
          <dgm:dir/>
          <dgm:animLvl val="lvl"/>
          <dgm:resizeHandles val="exact"/>
        </dgm:presLayoutVars>
      </dgm:prSet>
      <dgm:spPr/>
      <dgm:t>
        <a:bodyPr/>
        <a:lstStyle/>
        <a:p>
          <a:endParaRPr lang="en-US"/>
        </a:p>
      </dgm:t>
    </dgm:pt>
    <dgm:pt modelId="{6C5FACD5-EB27-834B-9299-4CB6ECD8BB5B}" type="pres">
      <dgm:prSet presAssocID="{BFB63963-A042-4146-A3CB-656D8D36292B}" presName="compositeNode" presStyleCnt="0"/>
      <dgm:spPr/>
    </dgm:pt>
    <dgm:pt modelId="{25E18745-423E-5C41-B136-91BFEB3E37EB}" type="pres">
      <dgm:prSet presAssocID="{BFB63963-A042-4146-A3CB-656D8D36292B}" presName="parTx" presStyleLbl="node1" presStyleIdx="0" presStyleCnt="0">
        <dgm:presLayoutVars>
          <dgm:chMax val="0"/>
          <dgm:chPref val="0"/>
          <dgm:bulletEnabled val="1"/>
        </dgm:presLayoutVars>
      </dgm:prSet>
      <dgm:spPr/>
    </dgm:pt>
    <dgm:pt modelId="{D908071B-DDD7-8D48-B352-2DE151F6121F}" type="pres">
      <dgm:prSet presAssocID="{BFB63963-A042-4146-A3CB-656D8D36292B}" presName="parSh" presStyleCnt="0"/>
      <dgm:spPr/>
    </dgm:pt>
    <dgm:pt modelId="{BEF49861-522A-CF42-9571-C5802CAD567D}" type="pres">
      <dgm:prSet presAssocID="{BFB63963-A042-4146-A3CB-656D8D36292B}" presName="lineNode" presStyleLbl="alignAccFollowNode1" presStyleIdx="0" presStyleCnt="24"/>
      <dgm:spPr/>
    </dgm:pt>
    <dgm:pt modelId="{2085ED4B-9C7B-784D-A0C1-E4BBAC7D3B3F}" type="pres">
      <dgm:prSet presAssocID="{BFB63963-A042-4146-A3CB-656D8D36292B}" presName="lineArrowNode" presStyleLbl="alignAccFollowNode1" presStyleIdx="1" presStyleCnt="24"/>
      <dgm:spPr/>
    </dgm:pt>
    <dgm:pt modelId="{79B3127F-7012-AA4E-8E35-D03C32A8CC47}" type="pres">
      <dgm:prSet presAssocID="{ED053B4A-5F76-47F5-BE74-E67AFA953F28}" presName="sibTransNodeCircle" presStyleLbl="alignNode1" presStyleIdx="0" presStyleCnt="8">
        <dgm:presLayoutVars>
          <dgm:chMax val="0"/>
          <dgm:bulletEnabled/>
        </dgm:presLayoutVars>
      </dgm:prSet>
      <dgm:spPr/>
      <dgm:t>
        <a:bodyPr/>
        <a:lstStyle/>
        <a:p>
          <a:endParaRPr lang="en-US"/>
        </a:p>
      </dgm:t>
    </dgm:pt>
    <dgm:pt modelId="{EA2207FE-FCC1-654D-AA09-84CF62847C4A}" type="pres">
      <dgm:prSet presAssocID="{ED053B4A-5F76-47F5-BE74-E67AFA953F28}" presName="spacerBetweenCircleAndCallout" presStyleCnt="0">
        <dgm:presLayoutVars/>
      </dgm:prSet>
      <dgm:spPr/>
    </dgm:pt>
    <dgm:pt modelId="{01D95605-B15A-2A4C-961A-EDFB56D73F72}" type="pres">
      <dgm:prSet presAssocID="{BFB63963-A042-4146-A3CB-656D8D36292B}" presName="nodeText" presStyleLbl="alignAccFollowNode1" presStyleIdx="2" presStyleCnt="24">
        <dgm:presLayoutVars>
          <dgm:bulletEnabled val="1"/>
        </dgm:presLayoutVars>
      </dgm:prSet>
      <dgm:spPr/>
      <dgm:t>
        <a:bodyPr/>
        <a:lstStyle/>
        <a:p>
          <a:endParaRPr lang="en-US"/>
        </a:p>
      </dgm:t>
    </dgm:pt>
    <dgm:pt modelId="{7E2F25DC-159D-5A42-8EF0-549AB151A20B}" type="pres">
      <dgm:prSet presAssocID="{ED053B4A-5F76-47F5-BE74-E67AFA953F28}" presName="sibTransComposite" presStyleCnt="0"/>
      <dgm:spPr/>
    </dgm:pt>
    <dgm:pt modelId="{EAE53F5A-934D-1C4B-97B4-0F0820085C0A}" type="pres">
      <dgm:prSet presAssocID="{D0536CB2-97A0-4B22-BE72-59FA8684B575}" presName="compositeNode" presStyleCnt="0"/>
      <dgm:spPr/>
    </dgm:pt>
    <dgm:pt modelId="{6C196590-CD0E-704F-9A6B-F018BFA3AB21}" type="pres">
      <dgm:prSet presAssocID="{D0536CB2-97A0-4B22-BE72-59FA8684B575}" presName="parTx" presStyleLbl="node1" presStyleIdx="0" presStyleCnt="0">
        <dgm:presLayoutVars>
          <dgm:chMax val="0"/>
          <dgm:chPref val="0"/>
          <dgm:bulletEnabled val="1"/>
        </dgm:presLayoutVars>
      </dgm:prSet>
      <dgm:spPr/>
    </dgm:pt>
    <dgm:pt modelId="{980E4EAA-7BDA-F54E-BB27-C394096819A0}" type="pres">
      <dgm:prSet presAssocID="{D0536CB2-97A0-4B22-BE72-59FA8684B575}" presName="parSh" presStyleCnt="0"/>
      <dgm:spPr/>
    </dgm:pt>
    <dgm:pt modelId="{69C1898B-AC27-4C49-AB7E-03E34098FC89}" type="pres">
      <dgm:prSet presAssocID="{D0536CB2-97A0-4B22-BE72-59FA8684B575}" presName="lineNode" presStyleLbl="alignAccFollowNode1" presStyleIdx="3" presStyleCnt="24"/>
      <dgm:spPr/>
    </dgm:pt>
    <dgm:pt modelId="{14A2083E-8369-5348-B3C3-34CE16EAD11D}" type="pres">
      <dgm:prSet presAssocID="{D0536CB2-97A0-4B22-BE72-59FA8684B575}" presName="lineArrowNode" presStyleLbl="alignAccFollowNode1" presStyleIdx="4" presStyleCnt="24"/>
      <dgm:spPr/>
    </dgm:pt>
    <dgm:pt modelId="{04172317-BFC1-ED41-9A64-C548D4A22C61}" type="pres">
      <dgm:prSet presAssocID="{ECF6F55B-2844-4BFE-B6D7-903041A84E3A}" presName="sibTransNodeCircle" presStyleLbl="alignNode1" presStyleIdx="1" presStyleCnt="8">
        <dgm:presLayoutVars>
          <dgm:chMax val="0"/>
          <dgm:bulletEnabled/>
        </dgm:presLayoutVars>
      </dgm:prSet>
      <dgm:spPr/>
      <dgm:t>
        <a:bodyPr/>
        <a:lstStyle/>
        <a:p>
          <a:endParaRPr lang="en-US"/>
        </a:p>
      </dgm:t>
    </dgm:pt>
    <dgm:pt modelId="{D04AC091-2003-9743-B995-0CACA46C1987}" type="pres">
      <dgm:prSet presAssocID="{ECF6F55B-2844-4BFE-B6D7-903041A84E3A}" presName="spacerBetweenCircleAndCallout" presStyleCnt="0">
        <dgm:presLayoutVars/>
      </dgm:prSet>
      <dgm:spPr/>
    </dgm:pt>
    <dgm:pt modelId="{00F4018F-CC07-6344-A3B7-5410584BA05B}" type="pres">
      <dgm:prSet presAssocID="{D0536CB2-97A0-4B22-BE72-59FA8684B575}" presName="nodeText" presStyleLbl="alignAccFollowNode1" presStyleIdx="5" presStyleCnt="24">
        <dgm:presLayoutVars>
          <dgm:bulletEnabled val="1"/>
        </dgm:presLayoutVars>
      </dgm:prSet>
      <dgm:spPr/>
      <dgm:t>
        <a:bodyPr/>
        <a:lstStyle/>
        <a:p>
          <a:endParaRPr lang="en-US"/>
        </a:p>
      </dgm:t>
    </dgm:pt>
    <dgm:pt modelId="{2CB4BB05-06F8-5F40-92F3-2BC7856450D7}" type="pres">
      <dgm:prSet presAssocID="{ECF6F55B-2844-4BFE-B6D7-903041A84E3A}" presName="sibTransComposite" presStyleCnt="0"/>
      <dgm:spPr/>
    </dgm:pt>
    <dgm:pt modelId="{4A17AA4C-7DC3-8946-ABA2-889291CCE0CA}" type="pres">
      <dgm:prSet presAssocID="{3136D003-8E41-4E45-A4B8-C2FF9CFB4DFA}" presName="compositeNode" presStyleCnt="0"/>
      <dgm:spPr/>
    </dgm:pt>
    <dgm:pt modelId="{5E76A86D-9297-A04E-BF92-F880A2F64ADB}" type="pres">
      <dgm:prSet presAssocID="{3136D003-8E41-4E45-A4B8-C2FF9CFB4DFA}" presName="parTx" presStyleLbl="node1" presStyleIdx="0" presStyleCnt="0">
        <dgm:presLayoutVars>
          <dgm:chMax val="0"/>
          <dgm:chPref val="0"/>
          <dgm:bulletEnabled val="1"/>
        </dgm:presLayoutVars>
      </dgm:prSet>
      <dgm:spPr/>
    </dgm:pt>
    <dgm:pt modelId="{E0292744-2099-3240-BEA2-5DEB3A553EFE}" type="pres">
      <dgm:prSet presAssocID="{3136D003-8E41-4E45-A4B8-C2FF9CFB4DFA}" presName="parSh" presStyleCnt="0"/>
      <dgm:spPr/>
    </dgm:pt>
    <dgm:pt modelId="{6067C684-AFAE-5C4B-992C-1B0462CA17B6}" type="pres">
      <dgm:prSet presAssocID="{3136D003-8E41-4E45-A4B8-C2FF9CFB4DFA}" presName="lineNode" presStyleLbl="alignAccFollowNode1" presStyleIdx="6" presStyleCnt="24"/>
      <dgm:spPr/>
    </dgm:pt>
    <dgm:pt modelId="{5B43B6F8-EB18-2242-A46B-A4B862F290F0}" type="pres">
      <dgm:prSet presAssocID="{3136D003-8E41-4E45-A4B8-C2FF9CFB4DFA}" presName="lineArrowNode" presStyleLbl="alignAccFollowNode1" presStyleIdx="7" presStyleCnt="24"/>
      <dgm:spPr/>
    </dgm:pt>
    <dgm:pt modelId="{B470844B-1BE9-6648-A0E1-40DDB16A6B5E}" type="pres">
      <dgm:prSet presAssocID="{71F9605B-365C-443C-A4ED-C1136174FE3A}" presName="sibTransNodeCircle" presStyleLbl="alignNode1" presStyleIdx="2" presStyleCnt="8">
        <dgm:presLayoutVars>
          <dgm:chMax val="0"/>
          <dgm:bulletEnabled/>
        </dgm:presLayoutVars>
      </dgm:prSet>
      <dgm:spPr/>
      <dgm:t>
        <a:bodyPr/>
        <a:lstStyle/>
        <a:p>
          <a:endParaRPr lang="en-US"/>
        </a:p>
      </dgm:t>
    </dgm:pt>
    <dgm:pt modelId="{67BC7240-CE33-9A43-B6C9-2D3225588798}" type="pres">
      <dgm:prSet presAssocID="{71F9605B-365C-443C-A4ED-C1136174FE3A}" presName="spacerBetweenCircleAndCallout" presStyleCnt="0">
        <dgm:presLayoutVars/>
      </dgm:prSet>
      <dgm:spPr/>
    </dgm:pt>
    <dgm:pt modelId="{6FD7F96E-F022-ED45-AB5D-D27D1CD839E5}" type="pres">
      <dgm:prSet presAssocID="{3136D003-8E41-4E45-A4B8-C2FF9CFB4DFA}" presName="nodeText" presStyleLbl="alignAccFollowNode1" presStyleIdx="8" presStyleCnt="24">
        <dgm:presLayoutVars>
          <dgm:bulletEnabled val="1"/>
        </dgm:presLayoutVars>
      </dgm:prSet>
      <dgm:spPr/>
      <dgm:t>
        <a:bodyPr/>
        <a:lstStyle/>
        <a:p>
          <a:endParaRPr lang="en-US"/>
        </a:p>
      </dgm:t>
    </dgm:pt>
    <dgm:pt modelId="{134EDF33-BD70-2743-ADE0-00105B6D3606}" type="pres">
      <dgm:prSet presAssocID="{71F9605B-365C-443C-A4ED-C1136174FE3A}" presName="sibTransComposite" presStyleCnt="0"/>
      <dgm:spPr/>
    </dgm:pt>
    <dgm:pt modelId="{CDCC7C62-A2AF-2D4A-B819-E5F8FB8914FD}" type="pres">
      <dgm:prSet presAssocID="{47C3B92C-B93C-4759-88C2-09BD6233027D}" presName="compositeNode" presStyleCnt="0"/>
      <dgm:spPr/>
    </dgm:pt>
    <dgm:pt modelId="{546C65F5-1096-4B44-9D64-E8F5403D862E}" type="pres">
      <dgm:prSet presAssocID="{47C3B92C-B93C-4759-88C2-09BD6233027D}" presName="parTx" presStyleLbl="node1" presStyleIdx="0" presStyleCnt="0">
        <dgm:presLayoutVars>
          <dgm:chMax val="0"/>
          <dgm:chPref val="0"/>
          <dgm:bulletEnabled val="1"/>
        </dgm:presLayoutVars>
      </dgm:prSet>
      <dgm:spPr/>
    </dgm:pt>
    <dgm:pt modelId="{D0F52BF2-E3AE-DD48-A609-14AAAF3D1067}" type="pres">
      <dgm:prSet presAssocID="{47C3B92C-B93C-4759-88C2-09BD6233027D}" presName="parSh" presStyleCnt="0"/>
      <dgm:spPr/>
    </dgm:pt>
    <dgm:pt modelId="{B3BAD390-9BE4-3B41-8965-23E1F8302A05}" type="pres">
      <dgm:prSet presAssocID="{47C3B92C-B93C-4759-88C2-09BD6233027D}" presName="lineNode" presStyleLbl="alignAccFollowNode1" presStyleIdx="9" presStyleCnt="24"/>
      <dgm:spPr/>
    </dgm:pt>
    <dgm:pt modelId="{4672E96E-5E06-8F4A-A637-F6466BD65FA6}" type="pres">
      <dgm:prSet presAssocID="{47C3B92C-B93C-4759-88C2-09BD6233027D}" presName="lineArrowNode" presStyleLbl="alignAccFollowNode1" presStyleIdx="10" presStyleCnt="24"/>
      <dgm:spPr/>
    </dgm:pt>
    <dgm:pt modelId="{AAF86AF1-7956-E64A-9E40-115711002186}" type="pres">
      <dgm:prSet presAssocID="{39BD0DFF-07B8-4606-A94F-5308B8E89505}" presName="sibTransNodeCircle" presStyleLbl="alignNode1" presStyleIdx="3" presStyleCnt="8">
        <dgm:presLayoutVars>
          <dgm:chMax val="0"/>
          <dgm:bulletEnabled/>
        </dgm:presLayoutVars>
      </dgm:prSet>
      <dgm:spPr/>
      <dgm:t>
        <a:bodyPr/>
        <a:lstStyle/>
        <a:p>
          <a:endParaRPr lang="en-US"/>
        </a:p>
      </dgm:t>
    </dgm:pt>
    <dgm:pt modelId="{A4FFE47C-2290-5541-B9EF-BDD7B7068C72}" type="pres">
      <dgm:prSet presAssocID="{39BD0DFF-07B8-4606-A94F-5308B8E89505}" presName="spacerBetweenCircleAndCallout" presStyleCnt="0">
        <dgm:presLayoutVars/>
      </dgm:prSet>
      <dgm:spPr/>
    </dgm:pt>
    <dgm:pt modelId="{8B4E13D8-D93E-0247-B1F5-CF1B76F2D689}" type="pres">
      <dgm:prSet presAssocID="{47C3B92C-B93C-4759-88C2-09BD6233027D}" presName="nodeText" presStyleLbl="alignAccFollowNode1" presStyleIdx="11" presStyleCnt="24">
        <dgm:presLayoutVars>
          <dgm:bulletEnabled val="1"/>
        </dgm:presLayoutVars>
      </dgm:prSet>
      <dgm:spPr/>
      <dgm:t>
        <a:bodyPr/>
        <a:lstStyle/>
        <a:p>
          <a:endParaRPr lang="en-US"/>
        </a:p>
      </dgm:t>
    </dgm:pt>
    <dgm:pt modelId="{22B2DED6-D7A3-1449-A159-5E69462532A1}" type="pres">
      <dgm:prSet presAssocID="{39BD0DFF-07B8-4606-A94F-5308B8E89505}" presName="sibTransComposite" presStyleCnt="0"/>
      <dgm:spPr/>
    </dgm:pt>
    <dgm:pt modelId="{86214191-370E-3647-9967-0DCE5A48A9FD}" type="pres">
      <dgm:prSet presAssocID="{6513F621-1962-4272-A559-CF3A9FEF52CE}" presName="compositeNode" presStyleCnt="0"/>
      <dgm:spPr/>
    </dgm:pt>
    <dgm:pt modelId="{42AEBA66-80BA-5942-A73E-5E449863A231}" type="pres">
      <dgm:prSet presAssocID="{6513F621-1962-4272-A559-CF3A9FEF52CE}" presName="parTx" presStyleLbl="node1" presStyleIdx="0" presStyleCnt="0">
        <dgm:presLayoutVars>
          <dgm:chMax val="0"/>
          <dgm:chPref val="0"/>
          <dgm:bulletEnabled val="1"/>
        </dgm:presLayoutVars>
      </dgm:prSet>
      <dgm:spPr/>
    </dgm:pt>
    <dgm:pt modelId="{0DC3DE9E-D4C4-EB44-93BE-708094D8B16E}" type="pres">
      <dgm:prSet presAssocID="{6513F621-1962-4272-A559-CF3A9FEF52CE}" presName="parSh" presStyleCnt="0"/>
      <dgm:spPr/>
    </dgm:pt>
    <dgm:pt modelId="{7787DE1A-4AB9-1643-96BA-3D20A81218FB}" type="pres">
      <dgm:prSet presAssocID="{6513F621-1962-4272-A559-CF3A9FEF52CE}" presName="lineNode" presStyleLbl="alignAccFollowNode1" presStyleIdx="12" presStyleCnt="24"/>
      <dgm:spPr/>
    </dgm:pt>
    <dgm:pt modelId="{00F80BEA-BEA6-4245-A5E1-A8827C78C01D}" type="pres">
      <dgm:prSet presAssocID="{6513F621-1962-4272-A559-CF3A9FEF52CE}" presName="lineArrowNode" presStyleLbl="alignAccFollowNode1" presStyleIdx="13" presStyleCnt="24"/>
      <dgm:spPr/>
    </dgm:pt>
    <dgm:pt modelId="{A17DB4D7-6428-5C47-AA91-72F1243C6656}" type="pres">
      <dgm:prSet presAssocID="{BD95FF30-9F11-4C11-8AF0-9B409342853C}" presName="sibTransNodeCircle" presStyleLbl="alignNode1" presStyleIdx="4" presStyleCnt="8">
        <dgm:presLayoutVars>
          <dgm:chMax val="0"/>
          <dgm:bulletEnabled/>
        </dgm:presLayoutVars>
      </dgm:prSet>
      <dgm:spPr/>
      <dgm:t>
        <a:bodyPr/>
        <a:lstStyle/>
        <a:p>
          <a:endParaRPr lang="en-US"/>
        </a:p>
      </dgm:t>
    </dgm:pt>
    <dgm:pt modelId="{0CFFDE92-D141-9F4A-B1C7-7F76A40E8633}" type="pres">
      <dgm:prSet presAssocID="{BD95FF30-9F11-4C11-8AF0-9B409342853C}" presName="spacerBetweenCircleAndCallout" presStyleCnt="0">
        <dgm:presLayoutVars/>
      </dgm:prSet>
      <dgm:spPr/>
    </dgm:pt>
    <dgm:pt modelId="{4F552F10-F5F8-4F49-87EE-8B6B27557416}" type="pres">
      <dgm:prSet presAssocID="{6513F621-1962-4272-A559-CF3A9FEF52CE}" presName="nodeText" presStyleLbl="alignAccFollowNode1" presStyleIdx="14" presStyleCnt="24">
        <dgm:presLayoutVars>
          <dgm:bulletEnabled val="1"/>
        </dgm:presLayoutVars>
      </dgm:prSet>
      <dgm:spPr/>
      <dgm:t>
        <a:bodyPr/>
        <a:lstStyle/>
        <a:p>
          <a:endParaRPr lang="en-US"/>
        </a:p>
      </dgm:t>
    </dgm:pt>
    <dgm:pt modelId="{A47D6815-0BE0-634F-BC1B-5C7C196E2B86}" type="pres">
      <dgm:prSet presAssocID="{BD95FF30-9F11-4C11-8AF0-9B409342853C}" presName="sibTransComposite" presStyleCnt="0"/>
      <dgm:spPr/>
    </dgm:pt>
    <dgm:pt modelId="{085BDA4E-83B4-8E4C-B9F5-47BA7FC40723}" type="pres">
      <dgm:prSet presAssocID="{DC648151-C3D3-4BD3-971D-A48CE114AD86}" presName="compositeNode" presStyleCnt="0"/>
      <dgm:spPr/>
    </dgm:pt>
    <dgm:pt modelId="{46CDF77B-64A5-8741-812B-B6D951C9EB08}" type="pres">
      <dgm:prSet presAssocID="{DC648151-C3D3-4BD3-971D-A48CE114AD86}" presName="parTx" presStyleLbl="node1" presStyleIdx="0" presStyleCnt="0">
        <dgm:presLayoutVars>
          <dgm:chMax val="0"/>
          <dgm:chPref val="0"/>
          <dgm:bulletEnabled val="1"/>
        </dgm:presLayoutVars>
      </dgm:prSet>
      <dgm:spPr/>
    </dgm:pt>
    <dgm:pt modelId="{1657D6C2-8201-574A-BFC6-D68F138D944D}" type="pres">
      <dgm:prSet presAssocID="{DC648151-C3D3-4BD3-971D-A48CE114AD86}" presName="parSh" presStyleCnt="0"/>
      <dgm:spPr/>
    </dgm:pt>
    <dgm:pt modelId="{2336B0C7-1AC7-7649-ADBB-503BC358F0AF}" type="pres">
      <dgm:prSet presAssocID="{DC648151-C3D3-4BD3-971D-A48CE114AD86}" presName="lineNode" presStyleLbl="alignAccFollowNode1" presStyleIdx="15" presStyleCnt="24"/>
      <dgm:spPr/>
    </dgm:pt>
    <dgm:pt modelId="{A76CCE90-45AE-B441-8EDB-B28427618059}" type="pres">
      <dgm:prSet presAssocID="{DC648151-C3D3-4BD3-971D-A48CE114AD86}" presName="lineArrowNode" presStyleLbl="alignAccFollowNode1" presStyleIdx="16" presStyleCnt="24"/>
      <dgm:spPr/>
    </dgm:pt>
    <dgm:pt modelId="{459B1D62-B9D9-3A41-9B5C-C9FEF2774F60}" type="pres">
      <dgm:prSet presAssocID="{709BBEB2-5432-4883-A9AC-0AEDDE78D967}" presName="sibTransNodeCircle" presStyleLbl="alignNode1" presStyleIdx="5" presStyleCnt="8">
        <dgm:presLayoutVars>
          <dgm:chMax val="0"/>
          <dgm:bulletEnabled/>
        </dgm:presLayoutVars>
      </dgm:prSet>
      <dgm:spPr/>
      <dgm:t>
        <a:bodyPr/>
        <a:lstStyle/>
        <a:p>
          <a:endParaRPr lang="en-US"/>
        </a:p>
      </dgm:t>
    </dgm:pt>
    <dgm:pt modelId="{79082468-5E5C-2542-B816-47736C4E98F0}" type="pres">
      <dgm:prSet presAssocID="{709BBEB2-5432-4883-A9AC-0AEDDE78D967}" presName="spacerBetweenCircleAndCallout" presStyleCnt="0">
        <dgm:presLayoutVars/>
      </dgm:prSet>
      <dgm:spPr/>
    </dgm:pt>
    <dgm:pt modelId="{651515FB-CBF1-6144-A348-8B123ACDC569}" type="pres">
      <dgm:prSet presAssocID="{DC648151-C3D3-4BD3-971D-A48CE114AD86}" presName="nodeText" presStyleLbl="alignAccFollowNode1" presStyleIdx="17" presStyleCnt="24">
        <dgm:presLayoutVars>
          <dgm:bulletEnabled val="1"/>
        </dgm:presLayoutVars>
      </dgm:prSet>
      <dgm:spPr/>
      <dgm:t>
        <a:bodyPr/>
        <a:lstStyle/>
        <a:p>
          <a:endParaRPr lang="en-US"/>
        </a:p>
      </dgm:t>
    </dgm:pt>
    <dgm:pt modelId="{7874229E-51BC-0B49-B4EB-3321B65E0AC8}" type="pres">
      <dgm:prSet presAssocID="{709BBEB2-5432-4883-A9AC-0AEDDE78D967}" presName="sibTransComposite" presStyleCnt="0"/>
      <dgm:spPr/>
    </dgm:pt>
    <dgm:pt modelId="{836D0E23-8DC6-6248-9F6A-504968C878BB}" type="pres">
      <dgm:prSet presAssocID="{32719A06-0A20-40C0-871A-271646C68362}" presName="compositeNode" presStyleCnt="0"/>
      <dgm:spPr/>
    </dgm:pt>
    <dgm:pt modelId="{AF319F3B-DEAC-634C-AB4D-AF6E64A8BAA2}" type="pres">
      <dgm:prSet presAssocID="{32719A06-0A20-40C0-871A-271646C68362}" presName="parTx" presStyleLbl="node1" presStyleIdx="0" presStyleCnt="0">
        <dgm:presLayoutVars>
          <dgm:chMax val="0"/>
          <dgm:chPref val="0"/>
          <dgm:bulletEnabled val="1"/>
        </dgm:presLayoutVars>
      </dgm:prSet>
      <dgm:spPr/>
    </dgm:pt>
    <dgm:pt modelId="{85CFE0E4-E0BA-EA4F-A237-4370B7779DE8}" type="pres">
      <dgm:prSet presAssocID="{32719A06-0A20-40C0-871A-271646C68362}" presName="parSh" presStyleCnt="0"/>
      <dgm:spPr/>
    </dgm:pt>
    <dgm:pt modelId="{2DE93E0C-2CED-2B47-B441-2721977731C1}" type="pres">
      <dgm:prSet presAssocID="{32719A06-0A20-40C0-871A-271646C68362}" presName="lineNode" presStyleLbl="alignAccFollowNode1" presStyleIdx="18" presStyleCnt="24"/>
      <dgm:spPr/>
    </dgm:pt>
    <dgm:pt modelId="{7109AEE2-1106-7247-88A4-6A78C111AC6E}" type="pres">
      <dgm:prSet presAssocID="{32719A06-0A20-40C0-871A-271646C68362}" presName="lineArrowNode" presStyleLbl="alignAccFollowNode1" presStyleIdx="19" presStyleCnt="24"/>
      <dgm:spPr/>
    </dgm:pt>
    <dgm:pt modelId="{AE800FF7-0188-D64C-9C69-DAAC2CD82193}" type="pres">
      <dgm:prSet presAssocID="{7A3179A3-D36C-4663-BF99-CA3FB482D822}" presName="sibTransNodeCircle" presStyleLbl="alignNode1" presStyleIdx="6" presStyleCnt="8">
        <dgm:presLayoutVars>
          <dgm:chMax val="0"/>
          <dgm:bulletEnabled/>
        </dgm:presLayoutVars>
      </dgm:prSet>
      <dgm:spPr/>
      <dgm:t>
        <a:bodyPr/>
        <a:lstStyle/>
        <a:p>
          <a:endParaRPr lang="en-US"/>
        </a:p>
      </dgm:t>
    </dgm:pt>
    <dgm:pt modelId="{2B410231-DCE8-1A44-87F6-02D5F6B60957}" type="pres">
      <dgm:prSet presAssocID="{7A3179A3-D36C-4663-BF99-CA3FB482D822}" presName="spacerBetweenCircleAndCallout" presStyleCnt="0">
        <dgm:presLayoutVars/>
      </dgm:prSet>
      <dgm:spPr/>
    </dgm:pt>
    <dgm:pt modelId="{4D0B34F1-D8BB-3C49-9D0A-A5F1AAA5B51B}" type="pres">
      <dgm:prSet presAssocID="{32719A06-0A20-40C0-871A-271646C68362}" presName="nodeText" presStyleLbl="alignAccFollowNode1" presStyleIdx="20" presStyleCnt="24">
        <dgm:presLayoutVars>
          <dgm:bulletEnabled val="1"/>
        </dgm:presLayoutVars>
      </dgm:prSet>
      <dgm:spPr/>
      <dgm:t>
        <a:bodyPr/>
        <a:lstStyle/>
        <a:p>
          <a:endParaRPr lang="en-US"/>
        </a:p>
      </dgm:t>
    </dgm:pt>
    <dgm:pt modelId="{0BB1AA27-3809-8A47-AF0F-5C0D247E6DD2}" type="pres">
      <dgm:prSet presAssocID="{7A3179A3-D36C-4663-BF99-CA3FB482D822}" presName="sibTransComposite" presStyleCnt="0"/>
      <dgm:spPr/>
    </dgm:pt>
    <dgm:pt modelId="{8829B292-BBEA-6F44-9275-61D195480311}" type="pres">
      <dgm:prSet presAssocID="{4EF7259A-9198-4F18-ACD4-7302D28AA3AF}" presName="compositeNode" presStyleCnt="0"/>
      <dgm:spPr/>
    </dgm:pt>
    <dgm:pt modelId="{176E5661-1EE6-A745-A9D7-157DB9BEE7C0}" type="pres">
      <dgm:prSet presAssocID="{4EF7259A-9198-4F18-ACD4-7302D28AA3AF}" presName="parTx" presStyleLbl="node1" presStyleIdx="0" presStyleCnt="0">
        <dgm:presLayoutVars>
          <dgm:chMax val="0"/>
          <dgm:chPref val="0"/>
          <dgm:bulletEnabled val="1"/>
        </dgm:presLayoutVars>
      </dgm:prSet>
      <dgm:spPr/>
    </dgm:pt>
    <dgm:pt modelId="{C6462942-C6D1-8548-8E22-C4B8AF22B440}" type="pres">
      <dgm:prSet presAssocID="{4EF7259A-9198-4F18-ACD4-7302D28AA3AF}" presName="parSh" presStyleCnt="0"/>
      <dgm:spPr/>
    </dgm:pt>
    <dgm:pt modelId="{5282D9F3-1C9B-D940-8ACC-D27B35CC3AC4}" type="pres">
      <dgm:prSet presAssocID="{4EF7259A-9198-4F18-ACD4-7302D28AA3AF}" presName="lineNode" presStyleLbl="alignAccFollowNode1" presStyleIdx="21" presStyleCnt="24"/>
      <dgm:spPr/>
    </dgm:pt>
    <dgm:pt modelId="{005AE1E2-C3E6-DA4A-90C0-CFBE57F26F35}" type="pres">
      <dgm:prSet presAssocID="{4EF7259A-9198-4F18-ACD4-7302D28AA3AF}" presName="lineArrowNode" presStyleLbl="alignAccFollowNode1" presStyleIdx="22" presStyleCnt="24"/>
      <dgm:spPr/>
    </dgm:pt>
    <dgm:pt modelId="{052BC3BD-FCA7-FC4A-855E-788DE84F46F1}" type="pres">
      <dgm:prSet presAssocID="{8D5E04E5-10D9-44DD-85F8-310791E7DE3F}" presName="sibTransNodeCircle" presStyleLbl="alignNode1" presStyleIdx="7" presStyleCnt="8">
        <dgm:presLayoutVars>
          <dgm:chMax val="0"/>
          <dgm:bulletEnabled/>
        </dgm:presLayoutVars>
      </dgm:prSet>
      <dgm:spPr/>
      <dgm:t>
        <a:bodyPr/>
        <a:lstStyle/>
        <a:p>
          <a:endParaRPr lang="en-US"/>
        </a:p>
      </dgm:t>
    </dgm:pt>
    <dgm:pt modelId="{988EB37D-5297-6C46-B701-6D59D1C59D54}" type="pres">
      <dgm:prSet presAssocID="{8D5E04E5-10D9-44DD-85F8-310791E7DE3F}" presName="spacerBetweenCircleAndCallout" presStyleCnt="0">
        <dgm:presLayoutVars/>
      </dgm:prSet>
      <dgm:spPr/>
    </dgm:pt>
    <dgm:pt modelId="{E4CE60CC-FBFF-224A-B634-80C9F1A4838A}" type="pres">
      <dgm:prSet presAssocID="{4EF7259A-9198-4F18-ACD4-7302D28AA3AF}" presName="nodeText" presStyleLbl="alignAccFollowNode1" presStyleIdx="23" presStyleCnt="24">
        <dgm:presLayoutVars>
          <dgm:bulletEnabled val="1"/>
        </dgm:presLayoutVars>
      </dgm:prSet>
      <dgm:spPr/>
      <dgm:t>
        <a:bodyPr/>
        <a:lstStyle/>
        <a:p>
          <a:endParaRPr lang="en-US"/>
        </a:p>
      </dgm:t>
    </dgm:pt>
  </dgm:ptLst>
  <dgm:cxnLst>
    <dgm:cxn modelId="{FE95B16C-A61E-413B-9DDC-476A7BFD8268}" type="presOf" srcId="{3136D003-8E41-4E45-A4B8-C2FF9CFB4DFA}" destId="{6FD7F96E-F022-ED45-AB5D-D27D1CD839E5}" srcOrd="0" destOrd="0" presId="urn:microsoft.com/office/officeart/2016/7/layout/LinearArrowProcessNumbered"/>
    <dgm:cxn modelId="{4235E5CF-0669-4662-87DF-54190279387B}" type="presOf" srcId="{BD95FF30-9F11-4C11-8AF0-9B409342853C}" destId="{A17DB4D7-6428-5C47-AA91-72F1243C6656}" srcOrd="0" destOrd="0" presId="urn:microsoft.com/office/officeart/2016/7/layout/LinearArrowProcessNumbered"/>
    <dgm:cxn modelId="{3467B8E0-B2F9-4C13-89B9-A24956A254D3}" type="presOf" srcId="{ED053B4A-5F76-47F5-BE74-E67AFA953F28}" destId="{79B3127F-7012-AA4E-8E35-D03C32A8CC47}" srcOrd="0" destOrd="0" presId="urn:microsoft.com/office/officeart/2016/7/layout/LinearArrowProcessNumbered"/>
    <dgm:cxn modelId="{6200BB79-CB76-4B13-957F-AFC954CC564C}" type="presOf" srcId="{BFB63963-A042-4146-A3CB-656D8D36292B}" destId="{01D95605-B15A-2A4C-961A-EDFB56D73F72}" srcOrd="0" destOrd="0" presId="urn:microsoft.com/office/officeart/2016/7/layout/LinearArrowProcessNumbered"/>
    <dgm:cxn modelId="{1ACA4CE7-1024-4280-816C-7C7B83E48B3E}" type="presOf" srcId="{7A3179A3-D36C-4663-BF99-CA3FB482D822}" destId="{AE800FF7-0188-D64C-9C69-DAAC2CD82193}" srcOrd="0" destOrd="0" presId="urn:microsoft.com/office/officeart/2016/7/layout/LinearArrowProcessNumbered"/>
    <dgm:cxn modelId="{4A86076C-CF26-4CDF-B5F2-DEDA73198F83}" type="presOf" srcId="{4EF7259A-9198-4F18-ACD4-7302D28AA3AF}" destId="{E4CE60CC-FBFF-224A-B634-80C9F1A4838A}" srcOrd="0" destOrd="0" presId="urn:microsoft.com/office/officeart/2016/7/layout/LinearArrowProcessNumbered"/>
    <dgm:cxn modelId="{6E63AEA5-A665-4B19-8E89-038E07803244}" srcId="{1A717C83-48AD-4C16-AB7E-44FFE52165AD}" destId="{6513F621-1962-4272-A559-CF3A9FEF52CE}" srcOrd="4" destOrd="0" parTransId="{6D16E16C-DD10-40A9-83C7-0E8C678530D2}" sibTransId="{BD95FF30-9F11-4C11-8AF0-9B409342853C}"/>
    <dgm:cxn modelId="{6037DF0B-98AA-4E8F-BC2D-139B331D20A0}" type="presOf" srcId="{6513F621-1962-4272-A559-CF3A9FEF52CE}" destId="{4F552F10-F5F8-4F49-87EE-8B6B27557416}" srcOrd="0" destOrd="0" presId="urn:microsoft.com/office/officeart/2016/7/layout/LinearArrowProcessNumbered"/>
    <dgm:cxn modelId="{A56645F7-A436-43F8-B13C-40984A781381}" type="presOf" srcId="{709BBEB2-5432-4883-A9AC-0AEDDE78D967}" destId="{459B1D62-B9D9-3A41-9B5C-C9FEF2774F60}" srcOrd="0" destOrd="0" presId="urn:microsoft.com/office/officeart/2016/7/layout/LinearArrowProcessNumbered"/>
    <dgm:cxn modelId="{83051E34-26AD-432F-9560-A10762B72B72}" srcId="{1A717C83-48AD-4C16-AB7E-44FFE52165AD}" destId="{32719A06-0A20-40C0-871A-271646C68362}" srcOrd="6" destOrd="0" parTransId="{C36C73A5-7C37-4DEA-B98C-EBD57555C516}" sibTransId="{7A3179A3-D36C-4663-BF99-CA3FB482D822}"/>
    <dgm:cxn modelId="{E3EFA882-C3A7-804D-A2BA-CF1D06D02111}" type="presOf" srcId="{1A717C83-48AD-4C16-AB7E-44FFE52165AD}" destId="{62DC1E48-5538-534C-BAC7-0695A330E638}" srcOrd="0" destOrd="0" presId="urn:microsoft.com/office/officeart/2016/7/layout/LinearArrowProcessNumbered"/>
    <dgm:cxn modelId="{75449E0C-42C1-45ED-B7F7-59C850767996}" srcId="{1A717C83-48AD-4C16-AB7E-44FFE52165AD}" destId="{4EF7259A-9198-4F18-ACD4-7302D28AA3AF}" srcOrd="7" destOrd="0" parTransId="{CAC36B11-5224-4C7B-9B72-A67291F0B15C}" sibTransId="{8D5E04E5-10D9-44DD-85F8-310791E7DE3F}"/>
    <dgm:cxn modelId="{2D2BD5C9-3CA5-4642-81A0-EBEE3070D4C2}" srcId="{1A717C83-48AD-4C16-AB7E-44FFE52165AD}" destId="{D0536CB2-97A0-4B22-BE72-59FA8684B575}" srcOrd="1" destOrd="0" parTransId="{84A02124-2A63-484E-A940-5FA192FFBFBF}" sibTransId="{ECF6F55B-2844-4BFE-B6D7-903041A84E3A}"/>
    <dgm:cxn modelId="{53D8CA81-10E4-40AE-A811-88E438E59EF9}" type="presOf" srcId="{71F9605B-365C-443C-A4ED-C1136174FE3A}" destId="{B470844B-1BE9-6648-A0E1-40DDB16A6B5E}" srcOrd="0" destOrd="0" presId="urn:microsoft.com/office/officeart/2016/7/layout/LinearArrowProcessNumbered"/>
    <dgm:cxn modelId="{0560EA65-7FC9-4306-9791-48849F657510}" type="presOf" srcId="{47C3B92C-B93C-4759-88C2-09BD6233027D}" destId="{8B4E13D8-D93E-0247-B1F5-CF1B76F2D689}" srcOrd="0" destOrd="0" presId="urn:microsoft.com/office/officeart/2016/7/layout/LinearArrowProcessNumbered"/>
    <dgm:cxn modelId="{178163A8-5615-4AB0-9561-12EDE9228E79}" type="presOf" srcId="{ECF6F55B-2844-4BFE-B6D7-903041A84E3A}" destId="{04172317-BFC1-ED41-9A64-C548D4A22C61}" srcOrd="0" destOrd="0" presId="urn:microsoft.com/office/officeart/2016/7/layout/LinearArrowProcessNumbered"/>
    <dgm:cxn modelId="{DFE1FE8D-BE78-41DA-9563-E7F7D9748FAA}" type="presOf" srcId="{8D5E04E5-10D9-44DD-85F8-310791E7DE3F}" destId="{052BC3BD-FCA7-FC4A-855E-788DE84F46F1}" srcOrd="0" destOrd="0" presId="urn:microsoft.com/office/officeart/2016/7/layout/LinearArrowProcessNumbered"/>
    <dgm:cxn modelId="{0080CD40-7BD0-4A82-B235-538711E02353}" type="presOf" srcId="{32719A06-0A20-40C0-871A-271646C68362}" destId="{4D0B34F1-D8BB-3C49-9D0A-A5F1AAA5B51B}" srcOrd="0" destOrd="0" presId="urn:microsoft.com/office/officeart/2016/7/layout/LinearArrowProcessNumbered"/>
    <dgm:cxn modelId="{C01EDCD3-5C68-4E3D-8885-A06905929703}" type="presOf" srcId="{DC648151-C3D3-4BD3-971D-A48CE114AD86}" destId="{651515FB-CBF1-6144-A348-8B123ACDC569}" srcOrd="0" destOrd="0" presId="urn:microsoft.com/office/officeart/2016/7/layout/LinearArrowProcessNumbered"/>
    <dgm:cxn modelId="{F4A0B2F4-99E8-4EBD-80AD-B4C3CB6E7837}" type="presOf" srcId="{39BD0DFF-07B8-4606-A94F-5308B8E89505}" destId="{AAF86AF1-7956-E64A-9E40-115711002186}" srcOrd="0" destOrd="0" presId="urn:microsoft.com/office/officeart/2016/7/layout/LinearArrowProcessNumbered"/>
    <dgm:cxn modelId="{A3BBE25B-982E-45A9-BA6E-625F27A65670}" srcId="{1A717C83-48AD-4C16-AB7E-44FFE52165AD}" destId="{47C3B92C-B93C-4759-88C2-09BD6233027D}" srcOrd="3" destOrd="0" parTransId="{018D7B0A-22BF-48A4-87C5-CCB497B0AE55}" sibTransId="{39BD0DFF-07B8-4606-A94F-5308B8E89505}"/>
    <dgm:cxn modelId="{0C25EBCE-D5E0-4E15-829C-3EDA1D935BDB}" srcId="{1A717C83-48AD-4C16-AB7E-44FFE52165AD}" destId="{BFB63963-A042-4146-A3CB-656D8D36292B}" srcOrd="0" destOrd="0" parTransId="{2865F319-5B16-423C-81E5-5F5FE503476C}" sibTransId="{ED053B4A-5F76-47F5-BE74-E67AFA953F28}"/>
    <dgm:cxn modelId="{0EE3412B-34DE-4F7F-B8D0-6E70ACA7D495}" srcId="{1A717C83-48AD-4C16-AB7E-44FFE52165AD}" destId="{DC648151-C3D3-4BD3-971D-A48CE114AD86}" srcOrd="5" destOrd="0" parTransId="{E47B17B8-59FB-4081-8649-AA4D98B573F8}" sibTransId="{709BBEB2-5432-4883-A9AC-0AEDDE78D967}"/>
    <dgm:cxn modelId="{C41F854C-4661-4AAE-B207-628766F29760}" type="presOf" srcId="{D0536CB2-97A0-4B22-BE72-59FA8684B575}" destId="{00F4018F-CC07-6344-A3B7-5410584BA05B}" srcOrd="0" destOrd="0" presId="urn:microsoft.com/office/officeart/2016/7/layout/LinearArrowProcessNumbered"/>
    <dgm:cxn modelId="{40EC8244-934F-45EB-9CC0-F9A6D9816E66}" srcId="{1A717C83-48AD-4C16-AB7E-44FFE52165AD}" destId="{3136D003-8E41-4E45-A4B8-C2FF9CFB4DFA}" srcOrd="2" destOrd="0" parTransId="{849F97D0-A7B8-4687-9B1C-A5A5F02C81AA}" sibTransId="{71F9605B-365C-443C-A4ED-C1136174FE3A}"/>
    <dgm:cxn modelId="{55C16C0A-C9D1-4AA7-932D-F7C54D0E9B88}" type="presParOf" srcId="{62DC1E48-5538-534C-BAC7-0695A330E638}" destId="{6C5FACD5-EB27-834B-9299-4CB6ECD8BB5B}" srcOrd="0" destOrd="0" presId="urn:microsoft.com/office/officeart/2016/7/layout/LinearArrowProcessNumbered"/>
    <dgm:cxn modelId="{2BC2123C-4715-4650-885B-1830174D8AD4}" type="presParOf" srcId="{6C5FACD5-EB27-834B-9299-4CB6ECD8BB5B}" destId="{25E18745-423E-5C41-B136-91BFEB3E37EB}" srcOrd="0" destOrd="0" presId="urn:microsoft.com/office/officeart/2016/7/layout/LinearArrowProcessNumbered"/>
    <dgm:cxn modelId="{C53187C3-F593-45C7-9773-74720F99447E}" type="presParOf" srcId="{6C5FACD5-EB27-834B-9299-4CB6ECD8BB5B}" destId="{D908071B-DDD7-8D48-B352-2DE151F6121F}" srcOrd="1" destOrd="0" presId="urn:microsoft.com/office/officeart/2016/7/layout/LinearArrowProcessNumbered"/>
    <dgm:cxn modelId="{27951F1A-8C59-4A03-9D34-60A80C76BEC3}" type="presParOf" srcId="{D908071B-DDD7-8D48-B352-2DE151F6121F}" destId="{BEF49861-522A-CF42-9571-C5802CAD567D}" srcOrd="0" destOrd="0" presId="urn:microsoft.com/office/officeart/2016/7/layout/LinearArrowProcessNumbered"/>
    <dgm:cxn modelId="{3CAC6F93-8E59-4475-9EE5-71B37155967B}" type="presParOf" srcId="{D908071B-DDD7-8D48-B352-2DE151F6121F}" destId="{2085ED4B-9C7B-784D-A0C1-E4BBAC7D3B3F}" srcOrd="1" destOrd="0" presId="urn:microsoft.com/office/officeart/2016/7/layout/LinearArrowProcessNumbered"/>
    <dgm:cxn modelId="{9941A35E-9211-4536-8BB1-78141E002302}" type="presParOf" srcId="{D908071B-DDD7-8D48-B352-2DE151F6121F}" destId="{79B3127F-7012-AA4E-8E35-D03C32A8CC47}" srcOrd="2" destOrd="0" presId="urn:microsoft.com/office/officeart/2016/7/layout/LinearArrowProcessNumbered"/>
    <dgm:cxn modelId="{9A8314A8-FE78-4C58-AAD7-7325369AA089}" type="presParOf" srcId="{D908071B-DDD7-8D48-B352-2DE151F6121F}" destId="{EA2207FE-FCC1-654D-AA09-84CF62847C4A}" srcOrd="3" destOrd="0" presId="urn:microsoft.com/office/officeart/2016/7/layout/LinearArrowProcessNumbered"/>
    <dgm:cxn modelId="{70875216-4F4A-4A72-842E-D1B467461DF4}" type="presParOf" srcId="{6C5FACD5-EB27-834B-9299-4CB6ECD8BB5B}" destId="{01D95605-B15A-2A4C-961A-EDFB56D73F72}" srcOrd="2" destOrd="0" presId="urn:microsoft.com/office/officeart/2016/7/layout/LinearArrowProcessNumbered"/>
    <dgm:cxn modelId="{C5DE33FF-E5E4-464A-82C2-A8DA6FD86203}" type="presParOf" srcId="{62DC1E48-5538-534C-BAC7-0695A330E638}" destId="{7E2F25DC-159D-5A42-8EF0-549AB151A20B}" srcOrd="1" destOrd="0" presId="urn:microsoft.com/office/officeart/2016/7/layout/LinearArrowProcessNumbered"/>
    <dgm:cxn modelId="{04D53959-E0BE-4E44-B045-0381575A96C0}" type="presParOf" srcId="{62DC1E48-5538-534C-BAC7-0695A330E638}" destId="{EAE53F5A-934D-1C4B-97B4-0F0820085C0A}" srcOrd="2" destOrd="0" presId="urn:microsoft.com/office/officeart/2016/7/layout/LinearArrowProcessNumbered"/>
    <dgm:cxn modelId="{5DA5A5C2-5F34-4650-97E8-C05CAFAD5E23}" type="presParOf" srcId="{EAE53F5A-934D-1C4B-97B4-0F0820085C0A}" destId="{6C196590-CD0E-704F-9A6B-F018BFA3AB21}" srcOrd="0" destOrd="0" presId="urn:microsoft.com/office/officeart/2016/7/layout/LinearArrowProcessNumbered"/>
    <dgm:cxn modelId="{8279C0DA-0688-4B26-A9B9-4D69CD925D00}" type="presParOf" srcId="{EAE53F5A-934D-1C4B-97B4-0F0820085C0A}" destId="{980E4EAA-7BDA-F54E-BB27-C394096819A0}" srcOrd="1" destOrd="0" presId="urn:microsoft.com/office/officeart/2016/7/layout/LinearArrowProcessNumbered"/>
    <dgm:cxn modelId="{574B9B29-EA12-4B9C-928A-BCE4F395B9B4}" type="presParOf" srcId="{980E4EAA-7BDA-F54E-BB27-C394096819A0}" destId="{69C1898B-AC27-4C49-AB7E-03E34098FC89}" srcOrd="0" destOrd="0" presId="urn:microsoft.com/office/officeart/2016/7/layout/LinearArrowProcessNumbered"/>
    <dgm:cxn modelId="{92A46DDE-B516-441A-A6B9-F73662FF815A}" type="presParOf" srcId="{980E4EAA-7BDA-F54E-BB27-C394096819A0}" destId="{14A2083E-8369-5348-B3C3-34CE16EAD11D}" srcOrd="1" destOrd="0" presId="urn:microsoft.com/office/officeart/2016/7/layout/LinearArrowProcessNumbered"/>
    <dgm:cxn modelId="{345B9AE2-D459-4389-82B4-1C8BD5B66988}" type="presParOf" srcId="{980E4EAA-7BDA-F54E-BB27-C394096819A0}" destId="{04172317-BFC1-ED41-9A64-C548D4A22C61}" srcOrd="2" destOrd="0" presId="urn:microsoft.com/office/officeart/2016/7/layout/LinearArrowProcessNumbered"/>
    <dgm:cxn modelId="{74A100D7-472A-48EA-A46B-22A843761125}" type="presParOf" srcId="{980E4EAA-7BDA-F54E-BB27-C394096819A0}" destId="{D04AC091-2003-9743-B995-0CACA46C1987}" srcOrd="3" destOrd="0" presId="urn:microsoft.com/office/officeart/2016/7/layout/LinearArrowProcessNumbered"/>
    <dgm:cxn modelId="{B14FD931-618C-405F-A14C-1694671B2F95}" type="presParOf" srcId="{EAE53F5A-934D-1C4B-97B4-0F0820085C0A}" destId="{00F4018F-CC07-6344-A3B7-5410584BA05B}" srcOrd="2" destOrd="0" presId="urn:microsoft.com/office/officeart/2016/7/layout/LinearArrowProcessNumbered"/>
    <dgm:cxn modelId="{FEA251FD-B821-42A4-BCFD-343510C94EB8}" type="presParOf" srcId="{62DC1E48-5538-534C-BAC7-0695A330E638}" destId="{2CB4BB05-06F8-5F40-92F3-2BC7856450D7}" srcOrd="3" destOrd="0" presId="urn:microsoft.com/office/officeart/2016/7/layout/LinearArrowProcessNumbered"/>
    <dgm:cxn modelId="{377292DB-AF41-49EC-A759-2AB6835F23AF}" type="presParOf" srcId="{62DC1E48-5538-534C-BAC7-0695A330E638}" destId="{4A17AA4C-7DC3-8946-ABA2-889291CCE0CA}" srcOrd="4" destOrd="0" presId="urn:microsoft.com/office/officeart/2016/7/layout/LinearArrowProcessNumbered"/>
    <dgm:cxn modelId="{B8C7060E-A331-46FD-A59B-0913B7105BFD}" type="presParOf" srcId="{4A17AA4C-7DC3-8946-ABA2-889291CCE0CA}" destId="{5E76A86D-9297-A04E-BF92-F880A2F64ADB}" srcOrd="0" destOrd="0" presId="urn:microsoft.com/office/officeart/2016/7/layout/LinearArrowProcessNumbered"/>
    <dgm:cxn modelId="{47780852-AAA4-4A52-AFB0-E17F846FB70E}" type="presParOf" srcId="{4A17AA4C-7DC3-8946-ABA2-889291CCE0CA}" destId="{E0292744-2099-3240-BEA2-5DEB3A553EFE}" srcOrd="1" destOrd="0" presId="urn:microsoft.com/office/officeart/2016/7/layout/LinearArrowProcessNumbered"/>
    <dgm:cxn modelId="{B8C03826-E434-4195-BC1C-6B65E59D72DF}" type="presParOf" srcId="{E0292744-2099-3240-BEA2-5DEB3A553EFE}" destId="{6067C684-AFAE-5C4B-992C-1B0462CA17B6}" srcOrd="0" destOrd="0" presId="urn:microsoft.com/office/officeart/2016/7/layout/LinearArrowProcessNumbered"/>
    <dgm:cxn modelId="{4DADE687-0AAB-49EF-83AE-BC49C2DA8C0B}" type="presParOf" srcId="{E0292744-2099-3240-BEA2-5DEB3A553EFE}" destId="{5B43B6F8-EB18-2242-A46B-A4B862F290F0}" srcOrd="1" destOrd="0" presId="urn:microsoft.com/office/officeart/2016/7/layout/LinearArrowProcessNumbered"/>
    <dgm:cxn modelId="{B0CC169A-4B70-40BB-9509-A40935B5EFD9}" type="presParOf" srcId="{E0292744-2099-3240-BEA2-5DEB3A553EFE}" destId="{B470844B-1BE9-6648-A0E1-40DDB16A6B5E}" srcOrd="2" destOrd="0" presId="urn:microsoft.com/office/officeart/2016/7/layout/LinearArrowProcessNumbered"/>
    <dgm:cxn modelId="{B8585E61-B0D7-4D64-AED9-72BFC83997F7}" type="presParOf" srcId="{E0292744-2099-3240-BEA2-5DEB3A553EFE}" destId="{67BC7240-CE33-9A43-B6C9-2D3225588798}" srcOrd="3" destOrd="0" presId="urn:microsoft.com/office/officeart/2016/7/layout/LinearArrowProcessNumbered"/>
    <dgm:cxn modelId="{4583A107-904F-44AB-B46A-2621CF9015C3}" type="presParOf" srcId="{4A17AA4C-7DC3-8946-ABA2-889291CCE0CA}" destId="{6FD7F96E-F022-ED45-AB5D-D27D1CD839E5}" srcOrd="2" destOrd="0" presId="urn:microsoft.com/office/officeart/2016/7/layout/LinearArrowProcessNumbered"/>
    <dgm:cxn modelId="{FFF3686C-B990-4C43-A6FD-A729FBCF4D88}" type="presParOf" srcId="{62DC1E48-5538-534C-BAC7-0695A330E638}" destId="{134EDF33-BD70-2743-ADE0-00105B6D3606}" srcOrd="5" destOrd="0" presId="urn:microsoft.com/office/officeart/2016/7/layout/LinearArrowProcessNumbered"/>
    <dgm:cxn modelId="{80106B91-CFF5-47C9-AD03-ED749E8AE0A9}" type="presParOf" srcId="{62DC1E48-5538-534C-BAC7-0695A330E638}" destId="{CDCC7C62-A2AF-2D4A-B819-E5F8FB8914FD}" srcOrd="6" destOrd="0" presId="urn:microsoft.com/office/officeart/2016/7/layout/LinearArrowProcessNumbered"/>
    <dgm:cxn modelId="{18F26097-0B4D-40C5-846A-FB4D5201A8AA}" type="presParOf" srcId="{CDCC7C62-A2AF-2D4A-B819-E5F8FB8914FD}" destId="{546C65F5-1096-4B44-9D64-E8F5403D862E}" srcOrd="0" destOrd="0" presId="urn:microsoft.com/office/officeart/2016/7/layout/LinearArrowProcessNumbered"/>
    <dgm:cxn modelId="{992EB8DB-D617-44A6-9D39-013C981BCC73}" type="presParOf" srcId="{CDCC7C62-A2AF-2D4A-B819-E5F8FB8914FD}" destId="{D0F52BF2-E3AE-DD48-A609-14AAAF3D1067}" srcOrd="1" destOrd="0" presId="urn:microsoft.com/office/officeart/2016/7/layout/LinearArrowProcessNumbered"/>
    <dgm:cxn modelId="{5FD924B8-0D3E-4883-A99F-CF9257FD1A28}" type="presParOf" srcId="{D0F52BF2-E3AE-DD48-A609-14AAAF3D1067}" destId="{B3BAD390-9BE4-3B41-8965-23E1F8302A05}" srcOrd="0" destOrd="0" presId="urn:microsoft.com/office/officeart/2016/7/layout/LinearArrowProcessNumbered"/>
    <dgm:cxn modelId="{30BF7289-5B97-4E76-9D64-088B82288342}" type="presParOf" srcId="{D0F52BF2-E3AE-DD48-A609-14AAAF3D1067}" destId="{4672E96E-5E06-8F4A-A637-F6466BD65FA6}" srcOrd="1" destOrd="0" presId="urn:microsoft.com/office/officeart/2016/7/layout/LinearArrowProcessNumbered"/>
    <dgm:cxn modelId="{7CAC5496-0FB2-4485-B21F-A5EB0932CFAA}" type="presParOf" srcId="{D0F52BF2-E3AE-DD48-A609-14AAAF3D1067}" destId="{AAF86AF1-7956-E64A-9E40-115711002186}" srcOrd="2" destOrd="0" presId="urn:microsoft.com/office/officeart/2016/7/layout/LinearArrowProcessNumbered"/>
    <dgm:cxn modelId="{FEF341D9-0B2F-470A-A877-966EB543030D}" type="presParOf" srcId="{D0F52BF2-E3AE-DD48-A609-14AAAF3D1067}" destId="{A4FFE47C-2290-5541-B9EF-BDD7B7068C72}" srcOrd="3" destOrd="0" presId="urn:microsoft.com/office/officeart/2016/7/layout/LinearArrowProcessNumbered"/>
    <dgm:cxn modelId="{467AD9BD-0077-4DAC-BACE-65362AC5EB02}" type="presParOf" srcId="{CDCC7C62-A2AF-2D4A-B819-E5F8FB8914FD}" destId="{8B4E13D8-D93E-0247-B1F5-CF1B76F2D689}" srcOrd="2" destOrd="0" presId="urn:microsoft.com/office/officeart/2016/7/layout/LinearArrowProcessNumbered"/>
    <dgm:cxn modelId="{286167B2-507C-4E3E-B11D-16C1C731C9CC}" type="presParOf" srcId="{62DC1E48-5538-534C-BAC7-0695A330E638}" destId="{22B2DED6-D7A3-1449-A159-5E69462532A1}" srcOrd="7" destOrd="0" presId="urn:microsoft.com/office/officeart/2016/7/layout/LinearArrowProcessNumbered"/>
    <dgm:cxn modelId="{F495D8BF-4921-4FA7-8FF3-E40C87FEE46F}" type="presParOf" srcId="{62DC1E48-5538-534C-BAC7-0695A330E638}" destId="{86214191-370E-3647-9967-0DCE5A48A9FD}" srcOrd="8" destOrd="0" presId="urn:microsoft.com/office/officeart/2016/7/layout/LinearArrowProcessNumbered"/>
    <dgm:cxn modelId="{56FEF31C-9B26-4BF6-9CC3-ED11C36C3376}" type="presParOf" srcId="{86214191-370E-3647-9967-0DCE5A48A9FD}" destId="{42AEBA66-80BA-5942-A73E-5E449863A231}" srcOrd="0" destOrd="0" presId="urn:microsoft.com/office/officeart/2016/7/layout/LinearArrowProcessNumbered"/>
    <dgm:cxn modelId="{05926AE9-5869-4977-B751-451C05281B76}" type="presParOf" srcId="{86214191-370E-3647-9967-0DCE5A48A9FD}" destId="{0DC3DE9E-D4C4-EB44-93BE-708094D8B16E}" srcOrd="1" destOrd="0" presId="urn:microsoft.com/office/officeart/2016/7/layout/LinearArrowProcessNumbered"/>
    <dgm:cxn modelId="{262124D4-9560-468A-BBBB-693FA75D7D17}" type="presParOf" srcId="{0DC3DE9E-D4C4-EB44-93BE-708094D8B16E}" destId="{7787DE1A-4AB9-1643-96BA-3D20A81218FB}" srcOrd="0" destOrd="0" presId="urn:microsoft.com/office/officeart/2016/7/layout/LinearArrowProcessNumbered"/>
    <dgm:cxn modelId="{4D8ED09A-D743-4FD3-A231-041AD29A7020}" type="presParOf" srcId="{0DC3DE9E-D4C4-EB44-93BE-708094D8B16E}" destId="{00F80BEA-BEA6-4245-A5E1-A8827C78C01D}" srcOrd="1" destOrd="0" presId="urn:microsoft.com/office/officeart/2016/7/layout/LinearArrowProcessNumbered"/>
    <dgm:cxn modelId="{A64BC640-6CC0-49C0-9B11-B99DC47E85A6}" type="presParOf" srcId="{0DC3DE9E-D4C4-EB44-93BE-708094D8B16E}" destId="{A17DB4D7-6428-5C47-AA91-72F1243C6656}" srcOrd="2" destOrd="0" presId="urn:microsoft.com/office/officeart/2016/7/layout/LinearArrowProcessNumbered"/>
    <dgm:cxn modelId="{D82A6941-CF90-4CB2-A5B6-17DBEDACE0AC}" type="presParOf" srcId="{0DC3DE9E-D4C4-EB44-93BE-708094D8B16E}" destId="{0CFFDE92-D141-9F4A-B1C7-7F76A40E8633}" srcOrd="3" destOrd="0" presId="urn:microsoft.com/office/officeart/2016/7/layout/LinearArrowProcessNumbered"/>
    <dgm:cxn modelId="{4CE33945-7265-4083-8712-04F075BC4B0C}" type="presParOf" srcId="{86214191-370E-3647-9967-0DCE5A48A9FD}" destId="{4F552F10-F5F8-4F49-87EE-8B6B27557416}" srcOrd="2" destOrd="0" presId="urn:microsoft.com/office/officeart/2016/7/layout/LinearArrowProcessNumbered"/>
    <dgm:cxn modelId="{AE4AC991-B9CE-4271-8297-8AD12BF495F2}" type="presParOf" srcId="{62DC1E48-5538-534C-BAC7-0695A330E638}" destId="{A47D6815-0BE0-634F-BC1B-5C7C196E2B86}" srcOrd="9" destOrd="0" presId="urn:microsoft.com/office/officeart/2016/7/layout/LinearArrowProcessNumbered"/>
    <dgm:cxn modelId="{553A250B-C0AF-4ECE-862D-BEE10F80B2F1}" type="presParOf" srcId="{62DC1E48-5538-534C-BAC7-0695A330E638}" destId="{085BDA4E-83B4-8E4C-B9F5-47BA7FC40723}" srcOrd="10" destOrd="0" presId="urn:microsoft.com/office/officeart/2016/7/layout/LinearArrowProcessNumbered"/>
    <dgm:cxn modelId="{20051899-18AC-424F-961F-8DDAE6E119AB}" type="presParOf" srcId="{085BDA4E-83B4-8E4C-B9F5-47BA7FC40723}" destId="{46CDF77B-64A5-8741-812B-B6D951C9EB08}" srcOrd="0" destOrd="0" presId="urn:microsoft.com/office/officeart/2016/7/layout/LinearArrowProcessNumbered"/>
    <dgm:cxn modelId="{77B54C31-7069-4D6A-A6DB-87904A711D94}" type="presParOf" srcId="{085BDA4E-83B4-8E4C-B9F5-47BA7FC40723}" destId="{1657D6C2-8201-574A-BFC6-D68F138D944D}" srcOrd="1" destOrd="0" presId="urn:microsoft.com/office/officeart/2016/7/layout/LinearArrowProcessNumbered"/>
    <dgm:cxn modelId="{1892E75D-81F7-4794-B591-582F09BD203E}" type="presParOf" srcId="{1657D6C2-8201-574A-BFC6-D68F138D944D}" destId="{2336B0C7-1AC7-7649-ADBB-503BC358F0AF}" srcOrd="0" destOrd="0" presId="urn:microsoft.com/office/officeart/2016/7/layout/LinearArrowProcessNumbered"/>
    <dgm:cxn modelId="{2DF70ADF-99B0-4B25-AE4E-759AD6058F71}" type="presParOf" srcId="{1657D6C2-8201-574A-BFC6-D68F138D944D}" destId="{A76CCE90-45AE-B441-8EDB-B28427618059}" srcOrd="1" destOrd="0" presId="urn:microsoft.com/office/officeart/2016/7/layout/LinearArrowProcessNumbered"/>
    <dgm:cxn modelId="{EDD976F9-9622-4095-B5DF-1C00DCAC5872}" type="presParOf" srcId="{1657D6C2-8201-574A-BFC6-D68F138D944D}" destId="{459B1D62-B9D9-3A41-9B5C-C9FEF2774F60}" srcOrd="2" destOrd="0" presId="urn:microsoft.com/office/officeart/2016/7/layout/LinearArrowProcessNumbered"/>
    <dgm:cxn modelId="{A01B3068-A55C-4107-8731-148AD1DA53C5}" type="presParOf" srcId="{1657D6C2-8201-574A-BFC6-D68F138D944D}" destId="{79082468-5E5C-2542-B816-47736C4E98F0}" srcOrd="3" destOrd="0" presId="urn:microsoft.com/office/officeart/2016/7/layout/LinearArrowProcessNumbered"/>
    <dgm:cxn modelId="{8872E5F7-4743-43F8-95CA-0036D1003363}" type="presParOf" srcId="{085BDA4E-83B4-8E4C-B9F5-47BA7FC40723}" destId="{651515FB-CBF1-6144-A348-8B123ACDC569}" srcOrd="2" destOrd="0" presId="urn:microsoft.com/office/officeart/2016/7/layout/LinearArrowProcessNumbered"/>
    <dgm:cxn modelId="{1EE90EE9-120A-494D-B253-AC016CE5396F}" type="presParOf" srcId="{62DC1E48-5538-534C-BAC7-0695A330E638}" destId="{7874229E-51BC-0B49-B4EB-3321B65E0AC8}" srcOrd="11" destOrd="0" presId="urn:microsoft.com/office/officeart/2016/7/layout/LinearArrowProcessNumbered"/>
    <dgm:cxn modelId="{F13A2E68-2763-4D67-BFCD-C4A6EAA341F0}" type="presParOf" srcId="{62DC1E48-5538-534C-BAC7-0695A330E638}" destId="{836D0E23-8DC6-6248-9F6A-504968C878BB}" srcOrd="12" destOrd="0" presId="urn:microsoft.com/office/officeart/2016/7/layout/LinearArrowProcessNumbered"/>
    <dgm:cxn modelId="{E166944F-DD35-4028-B171-C0DE78DB52C9}" type="presParOf" srcId="{836D0E23-8DC6-6248-9F6A-504968C878BB}" destId="{AF319F3B-DEAC-634C-AB4D-AF6E64A8BAA2}" srcOrd="0" destOrd="0" presId="urn:microsoft.com/office/officeart/2016/7/layout/LinearArrowProcessNumbered"/>
    <dgm:cxn modelId="{83D40870-167E-488E-A2E9-08E2B9DC8410}" type="presParOf" srcId="{836D0E23-8DC6-6248-9F6A-504968C878BB}" destId="{85CFE0E4-E0BA-EA4F-A237-4370B7779DE8}" srcOrd="1" destOrd="0" presId="urn:microsoft.com/office/officeart/2016/7/layout/LinearArrowProcessNumbered"/>
    <dgm:cxn modelId="{331A51AA-853D-4AC9-AC13-3B8612A35F19}" type="presParOf" srcId="{85CFE0E4-E0BA-EA4F-A237-4370B7779DE8}" destId="{2DE93E0C-2CED-2B47-B441-2721977731C1}" srcOrd="0" destOrd="0" presId="urn:microsoft.com/office/officeart/2016/7/layout/LinearArrowProcessNumbered"/>
    <dgm:cxn modelId="{1F5ABE36-BA90-44ED-A7C4-9382DA760928}" type="presParOf" srcId="{85CFE0E4-E0BA-EA4F-A237-4370B7779DE8}" destId="{7109AEE2-1106-7247-88A4-6A78C111AC6E}" srcOrd="1" destOrd="0" presId="urn:microsoft.com/office/officeart/2016/7/layout/LinearArrowProcessNumbered"/>
    <dgm:cxn modelId="{921483B6-6EDB-4BDB-A351-5B5F3D1D6442}" type="presParOf" srcId="{85CFE0E4-E0BA-EA4F-A237-4370B7779DE8}" destId="{AE800FF7-0188-D64C-9C69-DAAC2CD82193}" srcOrd="2" destOrd="0" presId="urn:microsoft.com/office/officeart/2016/7/layout/LinearArrowProcessNumbered"/>
    <dgm:cxn modelId="{73C80C2F-FCCF-4C52-849A-AA06A61891AD}" type="presParOf" srcId="{85CFE0E4-E0BA-EA4F-A237-4370B7779DE8}" destId="{2B410231-DCE8-1A44-87F6-02D5F6B60957}" srcOrd="3" destOrd="0" presId="urn:microsoft.com/office/officeart/2016/7/layout/LinearArrowProcessNumbered"/>
    <dgm:cxn modelId="{CE9CAF50-AC08-46B1-A180-FF06334F505F}" type="presParOf" srcId="{836D0E23-8DC6-6248-9F6A-504968C878BB}" destId="{4D0B34F1-D8BB-3C49-9D0A-A5F1AAA5B51B}" srcOrd="2" destOrd="0" presId="urn:microsoft.com/office/officeart/2016/7/layout/LinearArrowProcessNumbered"/>
    <dgm:cxn modelId="{64ABF159-02AB-4DF0-B94D-E75A2DA5F85C}" type="presParOf" srcId="{62DC1E48-5538-534C-BAC7-0695A330E638}" destId="{0BB1AA27-3809-8A47-AF0F-5C0D247E6DD2}" srcOrd="13" destOrd="0" presId="urn:microsoft.com/office/officeart/2016/7/layout/LinearArrowProcessNumbered"/>
    <dgm:cxn modelId="{160780A2-AEB0-46C5-978F-DA32644D20CE}" type="presParOf" srcId="{62DC1E48-5538-534C-BAC7-0695A330E638}" destId="{8829B292-BBEA-6F44-9275-61D195480311}" srcOrd="14" destOrd="0" presId="urn:microsoft.com/office/officeart/2016/7/layout/LinearArrowProcessNumbered"/>
    <dgm:cxn modelId="{6E97A596-444E-475D-9D56-A3A298C200BE}" type="presParOf" srcId="{8829B292-BBEA-6F44-9275-61D195480311}" destId="{176E5661-1EE6-A745-A9D7-157DB9BEE7C0}" srcOrd="0" destOrd="0" presId="urn:microsoft.com/office/officeart/2016/7/layout/LinearArrowProcessNumbered"/>
    <dgm:cxn modelId="{BC21502E-18A8-451A-94B9-CD4335E8FD88}" type="presParOf" srcId="{8829B292-BBEA-6F44-9275-61D195480311}" destId="{C6462942-C6D1-8548-8E22-C4B8AF22B440}" srcOrd="1" destOrd="0" presId="urn:microsoft.com/office/officeart/2016/7/layout/LinearArrowProcessNumbered"/>
    <dgm:cxn modelId="{FA969A67-FE95-456A-AD55-0E54C673A352}" type="presParOf" srcId="{C6462942-C6D1-8548-8E22-C4B8AF22B440}" destId="{5282D9F3-1C9B-D940-8ACC-D27B35CC3AC4}" srcOrd="0" destOrd="0" presId="urn:microsoft.com/office/officeart/2016/7/layout/LinearArrowProcessNumbered"/>
    <dgm:cxn modelId="{ED5023F8-EF23-460E-B12D-CA1434A5EFCC}" type="presParOf" srcId="{C6462942-C6D1-8548-8E22-C4B8AF22B440}" destId="{005AE1E2-C3E6-DA4A-90C0-CFBE57F26F35}" srcOrd="1" destOrd="0" presId="urn:microsoft.com/office/officeart/2016/7/layout/LinearArrowProcessNumbered"/>
    <dgm:cxn modelId="{ACF492C4-5334-4C6C-82E3-16D7DE6275E1}" type="presParOf" srcId="{C6462942-C6D1-8548-8E22-C4B8AF22B440}" destId="{052BC3BD-FCA7-FC4A-855E-788DE84F46F1}" srcOrd="2" destOrd="0" presId="urn:microsoft.com/office/officeart/2016/7/layout/LinearArrowProcessNumbered"/>
    <dgm:cxn modelId="{FE17C0CA-E00E-46D5-9B6D-726BFB692BCA}" type="presParOf" srcId="{C6462942-C6D1-8548-8E22-C4B8AF22B440}" destId="{988EB37D-5297-6C46-B701-6D59D1C59D54}" srcOrd="3" destOrd="0" presId="urn:microsoft.com/office/officeart/2016/7/layout/LinearArrowProcessNumbered"/>
    <dgm:cxn modelId="{9DBAB786-13B9-4BAB-A64B-FCAAF1EE13C2}" type="presParOf" srcId="{8829B292-BBEA-6F44-9275-61D195480311}" destId="{E4CE60CC-FBFF-224A-B634-80C9F1A4838A}"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CA974-76F8-4E15-865E-45F77FA6DEA7}">
      <dsp:nvSpPr>
        <dsp:cNvPr id="0" name=""/>
        <dsp:cNvSpPr/>
      </dsp:nvSpPr>
      <dsp:spPr>
        <a:xfrm>
          <a:off x="661673" y="1110629"/>
          <a:ext cx="525266"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AEECDC-63ED-48F4-B8E5-5B645958628E}">
      <dsp:nvSpPr>
        <dsp:cNvPr id="0" name=""/>
        <dsp:cNvSpPr/>
      </dsp:nvSpPr>
      <dsp:spPr>
        <a:xfrm>
          <a:off x="1218455" y="1066543"/>
          <a:ext cx="60405" cy="113454"/>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893CB-3C14-448F-95E9-7966A01A9E74}">
      <dsp:nvSpPr>
        <dsp:cNvPr id="0" name=""/>
        <dsp:cNvSpPr/>
      </dsp:nvSpPr>
      <dsp:spPr>
        <a:xfrm>
          <a:off x="363652" y="878303"/>
          <a:ext cx="464724" cy="46472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1</a:t>
          </a:r>
        </a:p>
      </dsp:txBody>
      <dsp:txXfrm>
        <a:off x="431709" y="946360"/>
        <a:ext cx="328610" cy="328610"/>
      </dsp:txXfrm>
    </dsp:sp>
    <dsp:sp modelId="{EA529B2A-D428-494C-8A8B-5ECEC803CC8B}">
      <dsp:nvSpPr>
        <dsp:cNvPr id="0" name=""/>
        <dsp:cNvSpPr/>
      </dsp:nvSpPr>
      <dsp:spPr>
        <a:xfrm>
          <a:off x="5089" y="1508622"/>
          <a:ext cx="1181849"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dirty="0"/>
            <a:t>Identify families strengths and </a:t>
          </a:r>
          <a:r>
            <a:rPr lang="en-US" sz="1100" kern="1200" dirty="0">
              <a:latin typeface="Calibri Light" panose="020F0302020204030204"/>
            </a:rPr>
            <a:t>need</a:t>
          </a:r>
          <a:endParaRPr lang="en-US" sz="1100" kern="1200" dirty="0"/>
        </a:p>
      </dsp:txBody>
      <dsp:txXfrm>
        <a:off x="5089" y="1744992"/>
        <a:ext cx="1181849" cy="1729230"/>
      </dsp:txXfrm>
    </dsp:sp>
    <dsp:sp modelId="{3F044C2B-2792-4835-BDBC-2483BF5F207F}">
      <dsp:nvSpPr>
        <dsp:cNvPr id="0" name=""/>
        <dsp:cNvSpPr/>
      </dsp:nvSpPr>
      <dsp:spPr>
        <a:xfrm>
          <a:off x="1318256" y="1110635"/>
          <a:ext cx="1181849"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C12FA5-1F79-4764-8026-8CE676B7E522}">
      <dsp:nvSpPr>
        <dsp:cNvPr id="0" name=""/>
        <dsp:cNvSpPr/>
      </dsp:nvSpPr>
      <dsp:spPr>
        <a:xfrm>
          <a:off x="2531621" y="1066548"/>
          <a:ext cx="60405" cy="113460"/>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B547E-C22A-483A-BDFE-7B1FE00FC92B}">
      <dsp:nvSpPr>
        <dsp:cNvPr id="0" name=""/>
        <dsp:cNvSpPr/>
      </dsp:nvSpPr>
      <dsp:spPr>
        <a:xfrm>
          <a:off x="1676818" y="878309"/>
          <a:ext cx="464724" cy="46472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2</a:t>
          </a:r>
        </a:p>
      </dsp:txBody>
      <dsp:txXfrm>
        <a:off x="1744875" y="946366"/>
        <a:ext cx="328610" cy="328610"/>
      </dsp:txXfrm>
    </dsp:sp>
    <dsp:sp modelId="{5370CAD4-E1CC-4422-9F95-D846DAF802CA}">
      <dsp:nvSpPr>
        <dsp:cNvPr id="0" name=""/>
        <dsp:cNvSpPr/>
      </dsp:nvSpPr>
      <dsp:spPr>
        <a:xfrm>
          <a:off x="1318256" y="1508640"/>
          <a:ext cx="1181849"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Identify a shared goal for what we want to achieve</a:t>
          </a:r>
        </a:p>
      </dsp:txBody>
      <dsp:txXfrm>
        <a:off x="1318256" y="1745010"/>
        <a:ext cx="1181849" cy="1729230"/>
      </dsp:txXfrm>
    </dsp:sp>
    <dsp:sp modelId="{2F94DCBB-EBA1-4D18-BEC1-841D3FB2A610}">
      <dsp:nvSpPr>
        <dsp:cNvPr id="0" name=""/>
        <dsp:cNvSpPr/>
      </dsp:nvSpPr>
      <dsp:spPr>
        <a:xfrm>
          <a:off x="2631422" y="1110635"/>
          <a:ext cx="1181849"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CE7D4-6220-4A13-AE9E-1703155288D9}">
      <dsp:nvSpPr>
        <dsp:cNvPr id="0" name=""/>
        <dsp:cNvSpPr/>
      </dsp:nvSpPr>
      <dsp:spPr>
        <a:xfrm>
          <a:off x="3844788" y="1066548"/>
          <a:ext cx="60405" cy="113460"/>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0E2A74-9E33-4BE7-BA11-2452C777436B}">
      <dsp:nvSpPr>
        <dsp:cNvPr id="0" name=""/>
        <dsp:cNvSpPr/>
      </dsp:nvSpPr>
      <dsp:spPr>
        <a:xfrm>
          <a:off x="2989985" y="878309"/>
          <a:ext cx="464724" cy="46472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3</a:t>
          </a:r>
        </a:p>
      </dsp:txBody>
      <dsp:txXfrm>
        <a:off x="3058042" y="946366"/>
        <a:ext cx="328610" cy="328610"/>
      </dsp:txXfrm>
    </dsp:sp>
    <dsp:sp modelId="{007F634D-456A-4DA1-95BD-E242E0A15475}">
      <dsp:nvSpPr>
        <dsp:cNvPr id="0" name=""/>
        <dsp:cNvSpPr/>
      </dsp:nvSpPr>
      <dsp:spPr>
        <a:xfrm>
          <a:off x="2631422" y="1508640"/>
          <a:ext cx="1181849"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Identify relevant partner agencies</a:t>
          </a:r>
        </a:p>
      </dsp:txBody>
      <dsp:txXfrm>
        <a:off x="2631422" y="1745010"/>
        <a:ext cx="1181849" cy="1729230"/>
      </dsp:txXfrm>
    </dsp:sp>
    <dsp:sp modelId="{371ABEBC-950E-4760-A531-2F539420E062}">
      <dsp:nvSpPr>
        <dsp:cNvPr id="0" name=""/>
        <dsp:cNvSpPr/>
      </dsp:nvSpPr>
      <dsp:spPr>
        <a:xfrm>
          <a:off x="3944588" y="1110635"/>
          <a:ext cx="1181849"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A3BEE-1312-4C85-91F4-AA89008B8388}">
      <dsp:nvSpPr>
        <dsp:cNvPr id="0" name=""/>
        <dsp:cNvSpPr/>
      </dsp:nvSpPr>
      <dsp:spPr>
        <a:xfrm>
          <a:off x="5157954" y="1066548"/>
          <a:ext cx="60405" cy="113460"/>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FF118A-6665-4BC7-9CD4-6D36564D9C31}">
      <dsp:nvSpPr>
        <dsp:cNvPr id="0" name=""/>
        <dsp:cNvSpPr/>
      </dsp:nvSpPr>
      <dsp:spPr>
        <a:xfrm>
          <a:off x="4303151" y="878309"/>
          <a:ext cx="464724" cy="46472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4</a:t>
          </a:r>
        </a:p>
      </dsp:txBody>
      <dsp:txXfrm>
        <a:off x="4371208" y="946366"/>
        <a:ext cx="328610" cy="328610"/>
      </dsp:txXfrm>
    </dsp:sp>
    <dsp:sp modelId="{993034C8-123D-4588-A12D-7A7FA566113F}">
      <dsp:nvSpPr>
        <dsp:cNvPr id="0" name=""/>
        <dsp:cNvSpPr/>
      </dsp:nvSpPr>
      <dsp:spPr>
        <a:xfrm>
          <a:off x="3944588" y="1508640"/>
          <a:ext cx="1181849"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Develop a partnership agreement with agreed outcomes and agreed actions</a:t>
          </a:r>
        </a:p>
      </dsp:txBody>
      <dsp:txXfrm>
        <a:off x="3944588" y="1745010"/>
        <a:ext cx="1181849" cy="1729230"/>
      </dsp:txXfrm>
    </dsp:sp>
    <dsp:sp modelId="{53768F31-74D9-446A-BD6A-3A1EF9D5E552}">
      <dsp:nvSpPr>
        <dsp:cNvPr id="0" name=""/>
        <dsp:cNvSpPr/>
      </dsp:nvSpPr>
      <dsp:spPr>
        <a:xfrm>
          <a:off x="5257755" y="1110635"/>
          <a:ext cx="1181849"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E3E8EC-85CB-4B0E-8B11-5E74EBE77874}">
      <dsp:nvSpPr>
        <dsp:cNvPr id="0" name=""/>
        <dsp:cNvSpPr/>
      </dsp:nvSpPr>
      <dsp:spPr>
        <a:xfrm>
          <a:off x="6471120" y="1066548"/>
          <a:ext cx="60405" cy="113460"/>
        </a:xfrm>
        <a:prstGeom prst="chevron">
          <a:avLst>
            <a:gd name="adj" fmla="val 9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F6B55-D569-4C1A-872C-EADE2A5298C6}">
      <dsp:nvSpPr>
        <dsp:cNvPr id="0" name=""/>
        <dsp:cNvSpPr/>
      </dsp:nvSpPr>
      <dsp:spPr>
        <a:xfrm>
          <a:off x="5616317" y="878309"/>
          <a:ext cx="464724" cy="46472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5</a:t>
          </a:r>
        </a:p>
      </dsp:txBody>
      <dsp:txXfrm>
        <a:off x="5684374" y="946366"/>
        <a:ext cx="328610" cy="328610"/>
      </dsp:txXfrm>
    </dsp:sp>
    <dsp:sp modelId="{1ACB4762-A09E-4C51-B4EC-754BCCA97974}">
      <dsp:nvSpPr>
        <dsp:cNvPr id="0" name=""/>
        <dsp:cNvSpPr/>
      </dsp:nvSpPr>
      <dsp:spPr>
        <a:xfrm>
          <a:off x="5257755" y="1508640"/>
          <a:ext cx="1181849"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Identify an appropriate or a new </a:t>
          </a:r>
          <a:r>
            <a:rPr lang="en-US" sz="1100" kern="1200" err="1"/>
            <a:t>programme</a:t>
          </a:r>
        </a:p>
      </dsp:txBody>
      <dsp:txXfrm>
        <a:off x="5257755" y="1745010"/>
        <a:ext cx="1181849" cy="1729230"/>
      </dsp:txXfrm>
    </dsp:sp>
    <dsp:sp modelId="{CB2FE649-E792-497B-A31E-442F00D663A9}">
      <dsp:nvSpPr>
        <dsp:cNvPr id="0" name=""/>
        <dsp:cNvSpPr/>
      </dsp:nvSpPr>
      <dsp:spPr>
        <a:xfrm>
          <a:off x="6570921" y="1110635"/>
          <a:ext cx="1181849"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D6CFF9-6756-4872-B2EC-5859947CA124}">
      <dsp:nvSpPr>
        <dsp:cNvPr id="0" name=""/>
        <dsp:cNvSpPr/>
      </dsp:nvSpPr>
      <dsp:spPr>
        <a:xfrm>
          <a:off x="7784287" y="1066548"/>
          <a:ext cx="60405" cy="113460"/>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DDE522-B8DE-48A3-9236-5141F42F5B0A}">
      <dsp:nvSpPr>
        <dsp:cNvPr id="0" name=""/>
        <dsp:cNvSpPr/>
      </dsp:nvSpPr>
      <dsp:spPr>
        <a:xfrm>
          <a:off x="6929484" y="878309"/>
          <a:ext cx="464724" cy="46472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6</a:t>
          </a:r>
        </a:p>
      </dsp:txBody>
      <dsp:txXfrm>
        <a:off x="6997541" y="946366"/>
        <a:ext cx="328610" cy="328610"/>
      </dsp:txXfrm>
    </dsp:sp>
    <dsp:sp modelId="{EB3A8924-CB55-44C6-BDB4-1EB4CAA2B34A}">
      <dsp:nvSpPr>
        <dsp:cNvPr id="0" name=""/>
        <dsp:cNvSpPr/>
      </dsp:nvSpPr>
      <dsp:spPr>
        <a:xfrm>
          <a:off x="6570921" y="1508640"/>
          <a:ext cx="1181849"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Identify potential barriers to participation and how these will be mitigated</a:t>
          </a:r>
        </a:p>
      </dsp:txBody>
      <dsp:txXfrm>
        <a:off x="6570921" y="1745010"/>
        <a:ext cx="1181849" cy="1729230"/>
      </dsp:txXfrm>
    </dsp:sp>
    <dsp:sp modelId="{7365A6FD-1B16-47DA-9500-92C30C122D79}">
      <dsp:nvSpPr>
        <dsp:cNvPr id="0" name=""/>
        <dsp:cNvSpPr/>
      </dsp:nvSpPr>
      <dsp:spPr>
        <a:xfrm>
          <a:off x="7884087" y="1110635"/>
          <a:ext cx="1181849"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3751D-5978-47D6-B0F4-F05D11E7C02F}">
      <dsp:nvSpPr>
        <dsp:cNvPr id="0" name=""/>
        <dsp:cNvSpPr/>
      </dsp:nvSpPr>
      <dsp:spPr>
        <a:xfrm>
          <a:off x="9097453" y="1066548"/>
          <a:ext cx="60405" cy="113460"/>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55F97-DA73-472F-A654-F1C24C82128A}">
      <dsp:nvSpPr>
        <dsp:cNvPr id="0" name=""/>
        <dsp:cNvSpPr/>
      </dsp:nvSpPr>
      <dsp:spPr>
        <a:xfrm>
          <a:off x="8242650" y="878309"/>
          <a:ext cx="464724" cy="46472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7</a:t>
          </a:r>
        </a:p>
      </dsp:txBody>
      <dsp:txXfrm>
        <a:off x="8310707" y="946366"/>
        <a:ext cx="328610" cy="328610"/>
      </dsp:txXfrm>
    </dsp:sp>
    <dsp:sp modelId="{8A84B015-CC69-486E-B572-0D50998A4E02}">
      <dsp:nvSpPr>
        <dsp:cNvPr id="0" name=""/>
        <dsp:cNvSpPr/>
      </dsp:nvSpPr>
      <dsp:spPr>
        <a:xfrm>
          <a:off x="7884087" y="1508640"/>
          <a:ext cx="1181930"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32" tIns="165100" rIns="93232" bIns="165100" numCol="1" spcCol="1270" anchor="t" anchorCtr="0">
          <a:noAutofit/>
        </a:bodyPr>
        <a:lstStyle/>
        <a:p>
          <a:pPr lvl="0" algn="l" defTabSz="488950">
            <a:lnSpc>
              <a:spcPct val="90000"/>
            </a:lnSpc>
            <a:spcBef>
              <a:spcPct val="0"/>
            </a:spcBef>
            <a:spcAft>
              <a:spcPct val="35000"/>
            </a:spcAft>
          </a:pPr>
          <a:r>
            <a:rPr lang="en-US" sz="1100" kern="1200"/>
            <a:t>Plan and cost resources</a:t>
          </a:r>
        </a:p>
      </dsp:txBody>
      <dsp:txXfrm>
        <a:off x="7884087" y="1745026"/>
        <a:ext cx="1181930" cy="1729214"/>
      </dsp:txXfrm>
    </dsp:sp>
    <dsp:sp modelId="{3138885F-C0EC-47A9-9726-1B8EF925D132}">
      <dsp:nvSpPr>
        <dsp:cNvPr id="0" name=""/>
        <dsp:cNvSpPr/>
      </dsp:nvSpPr>
      <dsp:spPr>
        <a:xfrm>
          <a:off x="9197343" y="1110635"/>
          <a:ext cx="590924"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C5A5F-BFDA-4AB6-AF3D-188F3C4C10D7}">
      <dsp:nvSpPr>
        <dsp:cNvPr id="0" name=""/>
        <dsp:cNvSpPr/>
      </dsp:nvSpPr>
      <dsp:spPr>
        <a:xfrm>
          <a:off x="9555906" y="878309"/>
          <a:ext cx="464724" cy="46472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4" tIns="18034" rIns="18034" bIns="18034" numCol="1" spcCol="1270" anchor="ctr" anchorCtr="0">
          <a:noAutofit/>
        </a:bodyPr>
        <a:lstStyle/>
        <a:p>
          <a:pPr lvl="0" algn="ctr" defTabSz="889000">
            <a:lnSpc>
              <a:spcPct val="90000"/>
            </a:lnSpc>
            <a:spcBef>
              <a:spcPct val="0"/>
            </a:spcBef>
            <a:spcAft>
              <a:spcPct val="35000"/>
            </a:spcAft>
          </a:pPr>
          <a:r>
            <a:rPr lang="en-US" sz="2000" kern="1200"/>
            <a:t>8</a:t>
          </a:r>
        </a:p>
      </dsp:txBody>
      <dsp:txXfrm>
        <a:off x="9623963" y="946366"/>
        <a:ext cx="328610" cy="328610"/>
      </dsp:txXfrm>
    </dsp:sp>
    <dsp:sp modelId="{2115EA1C-767F-449D-BCAC-59175C887DA7}">
      <dsp:nvSpPr>
        <dsp:cNvPr id="0" name=""/>
        <dsp:cNvSpPr/>
      </dsp:nvSpPr>
      <dsp:spPr>
        <a:xfrm>
          <a:off x="9197343" y="1508640"/>
          <a:ext cx="1181849"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226" tIns="165100" rIns="93226" bIns="165100" numCol="1" spcCol="1270" anchor="t" anchorCtr="0">
          <a:noAutofit/>
        </a:bodyPr>
        <a:lstStyle/>
        <a:p>
          <a:pPr lvl="0" algn="l" defTabSz="488950">
            <a:lnSpc>
              <a:spcPct val="90000"/>
            </a:lnSpc>
            <a:spcBef>
              <a:spcPct val="0"/>
            </a:spcBef>
            <a:spcAft>
              <a:spcPct val="35000"/>
            </a:spcAft>
          </a:pPr>
          <a:r>
            <a:rPr lang="en-US" sz="1100" kern="1200"/>
            <a:t>Develop a baseline measurement to track process</a:t>
          </a:r>
        </a:p>
      </dsp:txBody>
      <dsp:txXfrm>
        <a:off x="9197343" y="1745010"/>
        <a:ext cx="1181849" cy="1729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49861-522A-CF42-9571-C5802CAD567D}">
      <dsp:nvSpPr>
        <dsp:cNvPr id="0" name=""/>
        <dsp:cNvSpPr/>
      </dsp:nvSpPr>
      <dsp:spPr>
        <a:xfrm>
          <a:off x="687611" y="1030768"/>
          <a:ext cx="545857"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5ED4B-9C7B-784D-A0C1-E4BBAC7D3B3F}">
      <dsp:nvSpPr>
        <dsp:cNvPr id="0" name=""/>
        <dsp:cNvSpPr/>
      </dsp:nvSpPr>
      <dsp:spPr>
        <a:xfrm>
          <a:off x="1266221" y="984952"/>
          <a:ext cx="62773" cy="117902"/>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B3127F-7012-AA4E-8E35-D03C32A8CC47}">
      <dsp:nvSpPr>
        <dsp:cNvPr id="0" name=""/>
        <dsp:cNvSpPr/>
      </dsp:nvSpPr>
      <dsp:spPr>
        <a:xfrm>
          <a:off x="374664" y="786089"/>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1</a:t>
          </a:r>
        </a:p>
      </dsp:txBody>
      <dsp:txXfrm>
        <a:off x="446339" y="857764"/>
        <a:ext cx="346079" cy="346079"/>
      </dsp:txXfrm>
    </dsp:sp>
    <dsp:sp modelId="{01D95605-B15A-2A4C-961A-EDFB56D73F72}">
      <dsp:nvSpPr>
        <dsp:cNvPr id="0" name=""/>
        <dsp:cNvSpPr/>
      </dsp:nvSpPr>
      <dsp:spPr>
        <a:xfrm>
          <a:off x="5289"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Identify families strengths and </a:t>
          </a:r>
          <a:r>
            <a:rPr lang="en-US" sz="1400" kern="1200">
              <a:latin typeface="Calibri Light" panose="020F0302020204030204"/>
            </a:rPr>
            <a:t>need</a:t>
          </a:r>
          <a:endParaRPr lang="en-US" sz="1400" kern="1200"/>
        </a:p>
      </dsp:txBody>
      <dsp:txXfrm>
        <a:off x="5289" y="1686753"/>
        <a:ext cx="1228180" cy="1719964"/>
      </dsp:txXfrm>
    </dsp:sp>
    <dsp:sp modelId="{69C1898B-AC27-4C49-AB7E-03E34098FC89}">
      <dsp:nvSpPr>
        <dsp:cNvPr id="0" name=""/>
        <dsp:cNvSpPr/>
      </dsp:nvSpPr>
      <dsp:spPr>
        <a:xfrm>
          <a:off x="1369934" y="1030767"/>
          <a:ext cx="122818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A2083E-8369-5348-B3C3-34CE16EAD11D}">
      <dsp:nvSpPr>
        <dsp:cNvPr id="0" name=""/>
        <dsp:cNvSpPr/>
      </dsp:nvSpPr>
      <dsp:spPr>
        <a:xfrm>
          <a:off x="2630865" y="984950"/>
          <a:ext cx="62773" cy="1179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72317-BFC1-ED41-9A64-C548D4A22C61}">
      <dsp:nvSpPr>
        <dsp:cNvPr id="0" name=""/>
        <dsp:cNvSpPr/>
      </dsp:nvSpPr>
      <dsp:spPr>
        <a:xfrm>
          <a:off x="1739309" y="786088"/>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2</a:t>
          </a:r>
        </a:p>
      </dsp:txBody>
      <dsp:txXfrm>
        <a:off x="1810984" y="857763"/>
        <a:ext cx="346079" cy="346079"/>
      </dsp:txXfrm>
    </dsp:sp>
    <dsp:sp modelId="{00F4018F-CC07-6344-A3B7-5410584BA05B}">
      <dsp:nvSpPr>
        <dsp:cNvPr id="0" name=""/>
        <dsp:cNvSpPr/>
      </dsp:nvSpPr>
      <dsp:spPr>
        <a:xfrm>
          <a:off x="1369934"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Identify a shared goal for what we want to achieve</a:t>
          </a:r>
        </a:p>
      </dsp:txBody>
      <dsp:txXfrm>
        <a:off x="1369934" y="1686753"/>
        <a:ext cx="1228180" cy="1719964"/>
      </dsp:txXfrm>
    </dsp:sp>
    <dsp:sp modelId="{6067C684-AFAE-5C4B-992C-1B0462CA17B6}">
      <dsp:nvSpPr>
        <dsp:cNvPr id="0" name=""/>
        <dsp:cNvSpPr/>
      </dsp:nvSpPr>
      <dsp:spPr>
        <a:xfrm>
          <a:off x="2734578" y="1030766"/>
          <a:ext cx="122818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43B6F8-EB18-2242-A46B-A4B862F290F0}">
      <dsp:nvSpPr>
        <dsp:cNvPr id="0" name=""/>
        <dsp:cNvSpPr/>
      </dsp:nvSpPr>
      <dsp:spPr>
        <a:xfrm>
          <a:off x="3995510" y="984950"/>
          <a:ext cx="62773" cy="11790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70844B-1BE9-6648-A0E1-40DDB16A6B5E}">
      <dsp:nvSpPr>
        <dsp:cNvPr id="0" name=""/>
        <dsp:cNvSpPr/>
      </dsp:nvSpPr>
      <dsp:spPr>
        <a:xfrm>
          <a:off x="3103954"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3</a:t>
          </a:r>
        </a:p>
      </dsp:txBody>
      <dsp:txXfrm>
        <a:off x="3175629" y="857762"/>
        <a:ext cx="346079" cy="346079"/>
      </dsp:txXfrm>
    </dsp:sp>
    <dsp:sp modelId="{6FD7F96E-F022-ED45-AB5D-D27D1CD839E5}">
      <dsp:nvSpPr>
        <dsp:cNvPr id="0" name=""/>
        <dsp:cNvSpPr/>
      </dsp:nvSpPr>
      <dsp:spPr>
        <a:xfrm>
          <a:off x="2734578"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Identify relevant partner agencies</a:t>
          </a:r>
        </a:p>
      </dsp:txBody>
      <dsp:txXfrm>
        <a:off x="2734578" y="1686753"/>
        <a:ext cx="1228180" cy="1719964"/>
      </dsp:txXfrm>
    </dsp:sp>
    <dsp:sp modelId="{B3BAD390-9BE4-3B41-8965-23E1F8302A05}">
      <dsp:nvSpPr>
        <dsp:cNvPr id="0" name=""/>
        <dsp:cNvSpPr/>
      </dsp:nvSpPr>
      <dsp:spPr>
        <a:xfrm>
          <a:off x="4099223" y="1030766"/>
          <a:ext cx="122818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72E96E-5E06-8F4A-A637-F6466BD65FA6}">
      <dsp:nvSpPr>
        <dsp:cNvPr id="0" name=""/>
        <dsp:cNvSpPr/>
      </dsp:nvSpPr>
      <dsp:spPr>
        <a:xfrm>
          <a:off x="5360155" y="984950"/>
          <a:ext cx="62773" cy="11790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F86AF1-7956-E64A-9E40-115711002186}">
      <dsp:nvSpPr>
        <dsp:cNvPr id="0" name=""/>
        <dsp:cNvSpPr/>
      </dsp:nvSpPr>
      <dsp:spPr>
        <a:xfrm>
          <a:off x="4468598"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4</a:t>
          </a:r>
        </a:p>
      </dsp:txBody>
      <dsp:txXfrm>
        <a:off x="4540273" y="857762"/>
        <a:ext cx="346079" cy="346079"/>
      </dsp:txXfrm>
    </dsp:sp>
    <dsp:sp modelId="{8B4E13D8-D93E-0247-B1F5-CF1B76F2D689}">
      <dsp:nvSpPr>
        <dsp:cNvPr id="0" name=""/>
        <dsp:cNvSpPr/>
      </dsp:nvSpPr>
      <dsp:spPr>
        <a:xfrm>
          <a:off x="4099223"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Develop a partnership agreement with agreed outcomes and agreed actions</a:t>
          </a:r>
        </a:p>
      </dsp:txBody>
      <dsp:txXfrm>
        <a:off x="4099223" y="1686753"/>
        <a:ext cx="1228180" cy="1719964"/>
      </dsp:txXfrm>
    </dsp:sp>
    <dsp:sp modelId="{7787DE1A-4AB9-1643-96BA-3D20A81218FB}">
      <dsp:nvSpPr>
        <dsp:cNvPr id="0" name=""/>
        <dsp:cNvSpPr/>
      </dsp:nvSpPr>
      <dsp:spPr>
        <a:xfrm>
          <a:off x="5463868" y="1030766"/>
          <a:ext cx="122818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0BEA-BEA6-4245-A5E1-A8827C78C01D}">
      <dsp:nvSpPr>
        <dsp:cNvPr id="0" name=""/>
        <dsp:cNvSpPr/>
      </dsp:nvSpPr>
      <dsp:spPr>
        <a:xfrm>
          <a:off x="6724799" y="984950"/>
          <a:ext cx="62773" cy="11790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7DB4D7-6428-5C47-AA91-72F1243C6656}">
      <dsp:nvSpPr>
        <dsp:cNvPr id="0" name=""/>
        <dsp:cNvSpPr/>
      </dsp:nvSpPr>
      <dsp:spPr>
        <a:xfrm>
          <a:off x="5833243"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5</a:t>
          </a:r>
        </a:p>
      </dsp:txBody>
      <dsp:txXfrm>
        <a:off x="5904918" y="857762"/>
        <a:ext cx="346079" cy="346079"/>
      </dsp:txXfrm>
    </dsp:sp>
    <dsp:sp modelId="{4F552F10-F5F8-4F49-87EE-8B6B27557416}">
      <dsp:nvSpPr>
        <dsp:cNvPr id="0" name=""/>
        <dsp:cNvSpPr/>
      </dsp:nvSpPr>
      <dsp:spPr>
        <a:xfrm>
          <a:off x="5463868"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Identify an appropriate or a new </a:t>
          </a:r>
          <a:r>
            <a:rPr lang="en-US" sz="1400" kern="1200" err="1"/>
            <a:t>programme</a:t>
          </a:r>
        </a:p>
      </dsp:txBody>
      <dsp:txXfrm>
        <a:off x="5463868" y="1686753"/>
        <a:ext cx="1228180" cy="1719964"/>
      </dsp:txXfrm>
    </dsp:sp>
    <dsp:sp modelId="{2336B0C7-1AC7-7649-ADBB-503BC358F0AF}">
      <dsp:nvSpPr>
        <dsp:cNvPr id="0" name=""/>
        <dsp:cNvSpPr/>
      </dsp:nvSpPr>
      <dsp:spPr>
        <a:xfrm>
          <a:off x="6828512" y="1030766"/>
          <a:ext cx="122818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6CCE90-45AE-B441-8EDB-B28427618059}">
      <dsp:nvSpPr>
        <dsp:cNvPr id="0" name=""/>
        <dsp:cNvSpPr/>
      </dsp:nvSpPr>
      <dsp:spPr>
        <a:xfrm>
          <a:off x="8089444" y="984950"/>
          <a:ext cx="62773" cy="11790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9B1D62-B9D9-3A41-9B5C-C9FEF2774F60}">
      <dsp:nvSpPr>
        <dsp:cNvPr id="0" name=""/>
        <dsp:cNvSpPr/>
      </dsp:nvSpPr>
      <dsp:spPr>
        <a:xfrm>
          <a:off x="7197888"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6</a:t>
          </a:r>
        </a:p>
      </dsp:txBody>
      <dsp:txXfrm>
        <a:off x="7269563" y="857762"/>
        <a:ext cx="346079" cy="346079"/>
      </dsp:txXfrm>
    </dsp:sp>
    <dsp:sp modelId="{651515FB-CBF1-6144-A348-8B123ACDC569}">
      <dsp:nvSpPr>
        <dsp:cNvPr id="0" name=""/>
        <dsp:cNvSpPr/>
      </dsp:nvSpPr>
      <dsp:spPr>
        <a:xfrm>
          <a:off x="6828512"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Identify potential barriers to participation and how these will be mitigated</a:t>
          </a:r>
        </a:p>
      </dsp:txBody>
      <dsp:txXfrm>
        <a:off x="6828512" y="1686753"/>
        <a:ext cx="1228180" cy="1719964"/>
      </dsp:txXfrm>
    </dsp:sp>
    <dsp:sp modelId="{2DE93E0C-2CED-2B47-B441-2721977731C1}">
      <dsp:nvSpPr>
        <dsp:cNvPr id="0" name=""/>
        <dsp:cNvSpPr/>
      </dsp:nvSpPr>
      <dsp:spPr>
        <a:xfrm>
          <a:off x="8193157" y="1030766"/>
          <a:ext cx="122818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09AEE2-1106-7247-88A4-6A78C111AC6E}">
      <dsp:nvSpPr>
        <dsp:cNvPr id="0" name=""/>
        <dsp:cNvSpPr/>
      </dsp:nvSpPr>
      <dsp:spPr>
        <a:xfrm>
          <a:off x="9454089" y="984950"/>
          <a:ext cx="62773" cy="117905"/>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800FF7-0188-D64C-9C69-DAAC2CD82193}">
      <dsp:nvSpPr>
        <dsp:cNvPr id="0" name=""/>
        <dsp:cNvSpPr/>
      </dsp:nvSpPr>
      <dsp:spPr>
        <a:xfrm>
          <a:off x="8562532"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7</a:t>
          </a:r>
        </a:p>
      </dsp:txBody>
      <dsp:txXfrm>
        <a:off x="8634207" y="857762"/>
        <a:ext cx="346079" cy="346079"/>
      </dsp:txXfrm>
    </dsp:sp>
    <dsp:sp modelId="{4D0B34F1-D8BB-3C49-9D0A-A5F1AAA5B51B}">
      <dsp:nvSpPr>
        <dsp:cNvPr id="0" name=""/>
        <dsp:cNvSpPr/>
      </dsp:nvSpPr>
      <dsp:spPr>
        <a:xfrm>
          <a:off x="8193157" y="1441117"/>
          <a:ext cx="122826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7" tIns="165100" rIns="96887" bIns="165100" numCol="1" spcCol="1270" anchor="t" anchorCtr="0">
          <a:noAutofit/>
        </a:bodyPr>
        <a:lstStyle/>
        <a:p>
          <a:pPr lvl="0" algn="l" defTabSz="622300">
            <a:lnSpc>
              <a:spcPct val="90000"/>
            </a:lnSpc>
            <a:spcBef>
              <a:spcPct val="0"/>
            </a:spcBef>
            <a:spcAft>
              <a:spcPct val="35000"/>
            </a:spcAft>
          </a:pPr>
          <a:r>
            <a:rPr lang="en-US" sz="1400" kern="1200"/>
            <a:t>Plan and cost resources</a:t>
          </a:r>
        </a:p>
      </dsp:txBody>
      <dsp:txXfrm>
        <a:off x="8193157" y="1686770"/>
        <a:ext cx="1228263" cy="1719947"/>
      </dsp:txXfrm>
    </dsp:sp>
    <dsp:sp modelId="{5282D9F3-1C9B-D940-8ACC-D27B35CC3AC4}">
      <dsp:nvSpPr>
        <dsp:cNvPr id="0" name=""/>
        <dsp:cNvSpPr/>
      </dsp:nvSpPr>
      <dsp:spPr>
        <a:xfrm>
          <a:off x="9557894" y="1030766"/>
          <a:ext cx="61409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2BC3BD-FCA7-FC4A-855E-788DE84F46F1}">
      <dsp:nvSpPr>
        <dsp:cNvPr id="0" name=""/>
        <dsp:cNvSpPr/>
      </dsp:nvSpPr>
      <dsp:spPr>
        <a:xfrm>
          <a:off x="9927270" y="786087"/>
          <a:ext cx="489429" cy="48942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93" tIns="18993" rIns="18993" bIns="18993" numCol="1" spcCol="1270" anchor="ctr" anchorCtr="0">
          <a:noAutofit/>
        </a:bodyPr>
        <a:lstStyle/>
        <a:p>
          <a:pPr lvl="0" algn="ctr" defTabSz="977900">
            <a:lnSpc>
              <a:spcPct val="90000"/>
            </a:lnSpc>
            <a:spcBef>
              <a:spcPct val="0"/>
            </a:spcBef>
            <a:spcAft>
              <a:spcPct val="35000"/>
            </a:spcAft>
          </a:pPr>
          <a:r>
            <a:rPr lang="en-US" sz="2200" kern="1200"/>
            <a:t>8</a:t>
          </a:r>
        </a:p>
      </dsp:txBody>
      <dsp:txXfrm>
        <a:off x="9998945" y="857762"/>
        <a:ext cx="346079" cy="346079"/>
      </dsp:txXfrm>
    </dsp:sp>
    <dsp:sp modelId="{E4CE60CC-FBFF-224A-B634-80C9F1A4838A}">
      <dsp:nvSpPr>
        <dsp:cNvPr id="0" name=""/>
        <dsp:cNvSpPr/>
      </dsp:nvSpPr>
      <dsp:spPr>
        <a:xfrm>
          <a:off x="9557894" y="1441117"/>
          <a:ext cx="1228180"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80" tIns="165100" rIns="96880" bIns="165100" numCol="1" spcCol="1270" anchor="t" anchorCtr="0">
          <a:noAutofit/>
        </a:bodyPr>
        <a:lstStyle/>
        <a:p>
          <a:pPr lvl="0" algn="l" defTabSz="622300">
            <a:lnSpc>
              <a:spcPct val="90000"/>
            </a:lnSpc>
            <a:spcBef>
              <a:spcPct val="0"/>
            </a:spcBef>
            <a:spcAft>
              <a:spcPct val="35000"/>
            </a:spcAft>
          </a:pPr>
          <a:r>
            <a:rPr lang="en-US" sz="1400" kern="1200"/>
            <a:t>Develop a baseline measurement to track process</a:t>
          </a:r>
        </a:p>
      </dsp:txBody>
      <dsp:txXfrm>
        <a:off x="9557894" y="1686753"/>
        <a:ext cx="1228180" cy="171996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E1E35-7369-4203-99E4-D3F2B18E936C}" type="datetimeFigureOut">
              <a:rPr lang="en-GB" smtClean="0"/>
              <a:t>23/09/2022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53226-48FC-418C-B6C0-AEE0980608C1}" type="slidenum">
              <a:rPr lang="en-GB" smtClean="0"/>
              <a:t>‹#›</a:t>
            </a:fld>
            <a:endParaRPr lang="en-GB"/>
          </a:p>
        </p:txBody>
      </p:sp>
    </p:spTree>
    <p:extLst>
      <p:ext uri="{BB962C8B-B14F-4D97-AF65-F5344CB8AC3E}">
        <p14:creationId xmlns:p14="http://schemas.microsoft.com/office/powerpoint/2010/main" val="398170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3n8a8pro7vhmx.cloudfront.net/fathersnetwork/pages/393/attachments/original/1453204581/Factsheet-Families-WhyDadsMatterToSchoolAgeChildren.pdf?145320458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ingfoundation.org.uk/5680-2/&#160;&#16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SF – </a:t>
            </a:r>
          </a:p>
        </p:txBody>
      </p:sp>
      <p:sp>
        <p:nvSpPr>
          <p:cNvPr id="4" name="Slide Number Placeholder 3"/>
          <p:cNvSpPr>
            <a:spLocks noGrp="1"/>
          </p:cNvSpPr>
          <p:nvPr>
            <p:ph type="sldNum" sz="quarter" idx="5"/>
          </p:nvPr>
        </p:nvSpPr>
        <p:spPr/>
        <p:txBody>
          <a:bodyPr/>
          <a:lstStyle/>
          <a:p>
            <a:fld id="{16753226-48FC-418C-B6C0-AEE0980608C1}" type="slidenum">
              <a:rPr lang="en-GB" smtClean="0"/>
              <a:t>2</a:t>
            </a:fld>
            <a:endParaRPr lang="en-GB"/>
          </a:p>
        </p:txBody>
      </p:sp>
    </p:spTree>
    <p:extLst>
      <p:ext uri="{BB962C8B-B14F-4D97-AF65-F5344CB8AC3E}">
        <p14:creationId xmlns:p14="http://schemas.microsoft.com/office/powerpoint/2010/main" val="206275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p>
          <a:p>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11</a:t>
            </a:fld>
            <a:endParaRPr lang="en-GB"/>
          </a:p>
        </p:txBody>
      </p:sp>
    </p:spTree>
    <p:extLst>
      <p:ext uri="{BB962C8B-B14F-4D97-AF65-F5344CB8AC3E}">
        <p14:creationId xmlns:p14="http://schemas.microsoft.com/office/powerpoint/2010/main" val="138360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12</a:t>
            </a:fld>
            <a:endParaRPr lang="en-GB"/>
          </a:p>
        </p:txBody>
      </p:sp>
    </p:spTree>
    <p:extLst>
      <p:ext uri="{BB962C8B-B14F-4D97-AF65-F5344CB8AC3E}">
        <p14:creationId xmlns:p14="http://schemas.microsoft.com/office/powerpoint/2010/main" val="375648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13</a:t>
            </a:fld>
            <a:endParaRPr lang="en-GB"/>
          </a:p>
        </p:txBody>
      </p:sp>
    </p:spTree>
    <p:extLst>
      <p:ext uri="{BB962C8B-B14F-4D97-AF65-F5344CB8AC3E}">
        <p14:creationId xmlns:p14="http://schemas.microsoft.com/office/powerpoint/2010/main" val="230878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14</a:t>
            </a:fld>
            <a:endParaRPr lang="en-GB"/>
          </a:p>
        </p:txBody>
      </p:sp>
    </p:spTree>
    <p:extLst>
      <p:ext uri="{BB962C8B-B14F-4D97-AF65-F5344CB8AC3E}">
        <p14:creationId xmlns:p14="http://schemas.microsoft.com/office/powerpoint/2010/main" val="255509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15</a:t>
            </a:fld>
            <a:endParaRPr lang="en-GB"/>
          </a:p>
        </p:txBody>
      </p:sp>
    </p:spTree>
    <p:extLst>
      <p:ext uri="{BB962C8B-B14F-4D97-AF65-F5344CB8AC3E}">
        <p14:creationId xmlns:p14="http://schemas.microsoft.com/office/powerpoint/2010/main" val="4133569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DR</a:t>
            </a:r>
            <a:endParaRPr lang="en-US" dirty="0"/>
          </a:p>
          <a:p>
            <a:pPr>
              <a:defRPr/>
            </a:pPr>
            <a:r>
              <a:rPr lang="en-GB" dirty="0">
                <a:cs typeface="Calibri"/>
              </a:rPr>
              <a:t>This confirms exactly how vital and invaluable it would be, if we can encourage our male parents to engage in our project.  We would share this with them throughout our sessions as through demonstrating how positive an impact they can have on who their child is, and becomes, and, by sharing resources/methods and strategies with them, we could help to support them in this and to build their own confidence in working in partnership with their child.</a:t>
            </a:r>
            <a:endParaRPr lang="en-GB" dirty="0"/>
          </a:p>
          <a:p>
            <a:pPr marL="0" marR="0" lvl="0" indent="0" algn="l" defTabSz="914400">
              <a:lnSpc>
                <a:spcPct val="100000"/>
              </a:lnSpc>
              <a:spcBef>
                <a:spcPts val="0"/>
              </a:spcBef>
              <a:spcAft>
                <a:spcPts val="0"/>
              </a:spcAft>
              <a:buClrTx/>
              <a:buSzTx/>
              <a:buFontTx/>
              <a:buNone/>
              <a:tabLst/>
              <a:defRPr/>
            </a:pPr>
            <a:r>
              <a:rPr lang="en-GB"/>
              <a:t>Fathers network do work with schools – could we contact them to see how they could support the group?</a:t>
            </a:r>
            <a:r>
              <a:rPr lang="en-US" dirty="0">
                <a:ea typeface="+mn-lt"/>
                <a:cs typeface="+mn-lt"/>
                <a:hlinkClick r:id="rId3"/>
              </a:rPr>
              <a:t> https://d3n8a8pro7vhmx.cloudfront.net/fathersnetwork/pages/393/attachments/original/1453204581/Factsheet-Families-WhyDadsMatterToSchoolAgeChildren.pdf?1453204581</a:t>
            </a:r>
            <a:endParaRPr lang="en-US">
              <a:ea typeface="+mn-lt"/>
              <a:cs typeface="+mn-lt"/>
            </a:endParaRPr>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16</a:t>
            </a:fld>
            <a:endParaRPr lang="en-GB"/>
          </a:p>
        </p:txBody>
      </p:sp>
    </p:spTree>
    <p:extLst>
      <p:ext uri="{BB962C8B-B14F-4D97-AF65-F5344CB8AC3E}">
        <p14:creationId xmlns:p14="http://schemas.microsoft.com/office/powerpoint/2010/main" val="1985335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'Engaging Parents' – by Dr Janet Goodall </a:t>
            </a:r>
            <a:r>
              <a:rPr lang="en-US" dirty="0">
                <a:hlinkClick r:id="rId3"/>
              </a:rPr>
              <a:t>https://learningfoundation.org.uk/5680-2/  </a:t>
            </a:r>
            <a:r>
              <a:rPr lang="en-US" dirty="0"/>
              <a:t>Jane Goodall:</a:t>
            </a:r>
          </a:p>
          <a:p>
            <a:pPr algn="just"/>
            <a:endParaRPr lang="en-US" dirty="0"/>
          </a:p>
          <a:p>
            <a:pPr algn="just"/>
            <a:r>
              <a:rPr lang="en-US" dirty="0"/>
              <a:t>A few years ago, I was talking to a boy in year 7. He was already in a </a:t>
            </a:r>
            <a:r>
              <a:rPr lang="en-US" dirty="0" err="1"/>
              <a:t>programme</a:t>
            </a:r>
            <a:r>
              <a:rPr lang="en-US" dirty="0"/>
              <a:t> to prevent him from being excluded, and he was telling me that he was trying hard to behave well. I asked if his teachers were pleased with his progress. His answer summed up my area of research and has stayed with me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17</a:t>
            </a:fld>
            <a:endParaRPr lang="en-GB"/>
          </a:p>
        </p:txBody>
      </p:sp>
    </p:spTree>
    <p:extLst>
      <p:ext uri="{BB962C8B-B14F-4D97-AF65-F5344CB8AC3E}">
        <p14:creationId xmlns:p14="http://schemas.microsoft.com/office/powerpoint/2010/main" val="231752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DR</a:t>
            </a:r>
            <a:endParaRPr lang="en-US" dirty="0"/>
          </a:p>
          <a:p>
            <a:pPr>
              <a:defRPr/>
            </a:pPr>
            <a:r>
              <a:rPr lang="en-US" dirty="0"/>
              <a:t>Include my own experience of dad's input in learning.  </a:t>
            </a:r>
          </a:p>
          <a:p>
            <a:pPr>
              <a:defRPr/>
            </a:pPr>
            <a:r>
              <a:rPr lang="en-US" dirty="0">
                <a:cs typeface="Calibri"/>
              </a:rPr>
              <a:t>The statistics showing the impact of male role models in a child's development clarify how much of a difference this can and will make to a child's potential.</a:t>
            </a:r>
            <a:endParaRPr lang="en-US" dirty="0"/>
          </a:p>
          <a:p>
            <a:pPr marL="0" marR="0" lvl="0" indent="0" algn="l" defTabSz="914400">
              <a:lnSpc>
                <a:spcPct val="100000"/>
              </a:lnSpc>
              <a:spcBef>
                <a:spcPts val="0"/>
              </a:spcBef>
              <a:spcAft>
                <a:spcPts val="0"/>
              </a:spcAft>
              <a:buClrTx/>
              <a:buSzTx/>
              <a:buFontTx/>
              <a:buNone/>
              <a:tabLst/>
              <a:defRPr/>
            </a:pPr>
            <a:r>
              <a:rPr lang="en-US" sz="1200"/>
              <a:t>Prepared by Jeremy Davies of the Fatherhood Institute</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18</a:t>
            </a:fld>
            <a:endParaRPr lang="en-GB"/>
          </a:p>
        </p:txBody>
      </p:sp>
    </p:spTree>
    <p:extLst>
      <p:ext uri="{BB962C8B-B14F-4D97-AF65-F5344CB8AC3E}">
        <p14:creationId xmlns:p14="http://schemas.microsoft.com/office/powerpoint/2010/main" val="9504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GB"/>
              <a:t>DR</a:t>
            </a:r>
            <a:endParaRPr lang="en-GB" dirty="0">
              <a:cs typeface="Calibri" panose="020F0502020204030204"/>
            </a:endParaRPr>
          </a:p>
          <a:p>
            <a:pPr algn="just">
              <a:lnSpc>
                <a:spcPct val="90000"/>
              </a:lnSpc>
              <a:spcAft>
                <a:spcPts val="600"/>
              </a:spcAft>
            </a:pPr>
            <a:r>
              <a:rPr lang="en-GB"/>
              <a:t>This is true across all social classes – and whether the mother is highly involved too, or not.</a:t>
            </a:r>
            <a:endParaRPr lang="en-US">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19</a:t>
            </a:fld>
            <a:endParaRPr lang="en-GB"/>
          </a:p>
        </p:txBody>
      </p:sp>
    </p:spTree>
    <p:extLst>
      <p:ext uri="{BB962C8B-B14F-4D97-AF65-F5344CB8AC3E}">
        <p14:creationId xmlns:p14="http://schemas.microsoft.com/office/powerpoint/2010/main" val="10301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 to often the role of male </a:t>
            </a:r>
            <a:r>
              <a:rPr lang="en-US" dirty="0" err="1">
                <a:cs typeface="Calibri"/>
              </a:rPr>
              <a:t>carer</a:t>
            </a:r>
            <a:r>
              <a:rPr lang="en-US" dirty="0">
                <a:cs typeface="Calibri"/>
              </a:rPr>
              <a:t> in a child's life is not as </a:t>
            </a:r>
            <a:r>
              <a:rPr lang="en-US" dirty="0" err="1">
                <a:cs typeface="Calibri"/>
              </a:rPr>
              <a:t>recognised</a:t>
            </a:r>
            <a:r>
              <a:rPr lang="en-US" dirty="0">
                <a:cs typeface="Calibri"/>
              </a:rPr>
              <a:t> or celebrated as it should be. </a:t>
            </a:r>
          </a:p>
          <a:p>
            <a:endParaRPr lang="en-US" dirty="0">
              <a:cs typeface="Calibri"/>
            </a:endParaRPr>
          </a:p>
          <a:p>
            <a:endParaRPr lang="en-US" dirty="0">
              <a:cs typeface="Calibri"/>
            </a:endParaRPr>
          </a:p>
          <a:p>
            <a:endParaRPr lang="en-US" dirty="0">
              <a:cs typeface="Calibri"/>
            </a:endParaRPr>
          </a:p>
          <a:p>
            <a:r>
              <a:rPr lang="en-US">
                <a:cs typeface="Calibri"/>
              </a:rPr>
              <a:t>DR</a:t>
            </a:r>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20</a:t>
            </a:fld>
            <a:endParaRPr lang="en-GB"/>
          </a:p>
        </p:txBody>
      </p:sp>
    </p:spTree>
    <p:extLst>
      <p:ext uri="{BB962C8B-B14F-4D97-AF65-F5344CB8AC3E}">
        <p14:creationId xmlns:p14="http://schemas.microsoft.com/office/powerpoint/2010/main" val="269554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SF</a:t>
            </a:r>
            <a:endParaRPr lang="en-US" u="sng" dirty="0"/>
          </a:p>
          <a:p>
            <a:r>
              <a:rPr lang="en-US" u="sng"/>
              <a:t>(during the research phase)</a:t>
            </a:r>
            <a:endParaRPr lang="en-US">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3</a:t>
            </a:fld>
            <a:endParaRPr lang="en-GB"/>
          </a:p>
        </p:txBody>
      </p:sp>
    </p:spTree>
    <p:extLst>
      <p:ext uri="{BB962C8B-B14F-4D97-AF65-F5344CB8AC3E}">
        <p14:creationId xmlns:p14="http://schemas.microsoft.com/office/powerpoint/2010/main" val="2545881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r>
              <a:rPr lang="en-US" dirty="0">
                <a:cs typeface="Calibri"/>
              </a:rPr>
              <a:t> – We wish to involve our male role models more meaningfully as demonstrated, they can have a lasting impact on their child's learning.  </a:t>
            </a:r>
          </a:p>
          <a:p>
            <a:r>
              <a:rPr lang="en-US" dirty="0">
                <a:cs typeface="Calibri"/>
              </a:rPr>
              <a:t>Preface the clip with the impact of a male role model on our young people.</a:t>
            </a:r>
            <a:endParaRPr lang="en-US" dirty="0"/>
          </a:p>
          <a:p>
            <a:r>
              <a:rPr lang="en-US" dirty="0"/>
              <a:t>Many examples on the National Improvement HUB are also focused on supporting and involving this target group so there is already so much evidence of impact/projects already successfully set up and running which we can use to feed into our own plans</a:t>
            </a:r>
            <a:endParaRPr lang="en-US" dirty="0">
              <a:cs typeface="Calibri"/>
            </a:endParaRPr>
          </a:p>
          <a:p>
            <a:r>
              <a:rPr lang="en-US" dirty="0"/>
              <a:t>It is clear  more needs to be done to help strengthen and build our network with male parents and sadly, how dads are perceived in society/media, does not help our fathers feel validated.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21</a:t>
            </a:fld>
            <a:endParaRPr lang="en-GB"/>
          </a:p>
        </p:txBody>
      </p:sp>
    </p:spTree>
    <p:extLst>
      <p:ext uri="{BB962C8B-B14F-4D97-AF65-F5344CB8AC3E}">
        <p14:creationId xmlns:p14="http://schemas.microsoft.com/office/powerpoint/2010/main" val="2806645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DR</a:t>
            </a:r>
            <a:endParaRPr lang="en-GB" dirty="0"/>
          </a:p>
          <a:p>
            <a:pPr>
              <a:defRPr/>
            </a:pPr>
            <a:endParaRPr lang="en-GB" dirty="0"/>
          </a:p>
          <a:p>
            <a:pPr>
              <a:defRPr/>
            </a:pPr>
            <a:r>
              <a:rPr lang="en-GB"/>
              <a:t>Why are these images problematic?  For instance in Education services and schools, both the following images head up a Curriculum for Excellence </a:t>
            </a:r>
            <a:r>
              <a:rPr lang="en-GB" err="1"/>
              <a:t>factfile</a:t>
            </a:r>
            <a:r>
              <a:rPr lang="en-GB" dirty="0"/>
              <a:t> – ‘Parents as partners’: Elsewhere in the Curriculum for Excellence materials there are 11 images of women and none of men (in Curriculum for excellence: pre-school into primary transitions)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22</a:t>
            </a:fld>
            <a:endParaRPr lang="en-GB"/>
          </a:p>
        </p:txBody>
      </p:sp>
    </p:spTree>
    <p:extLst>
      <p:ext uri="{BB962C8B-B14F-4D97-AF65-F5344CB8AC3E}">
        <p14:creationId xmlns:p14="http://schemas.microsoft.com/office/powerpoint/2010/main" val="420633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DR </a:t>
            </a:r>
          </a:p>
          <a:p>
            <a:r>
              <a:rPr lang="en-US" dirty="0">
                <a:cs typeface="Calibri"/>
              </a:rPr>
              <a:t>The dad is seen as uninvolved, disinterested, absent or even worse, as abusive.  Worryingly, this is often how fathers are depicted.  </a:t>
            </a:r>
          </a:p>
        </p:txBody>
      </p:sp>
      <p:sp>
        <p:nvSpPr>
          <p:cNvPr id="4" name="Slide Number Placeholder 3"/>
          <p:cNvSpPr>
            <a:spLocks noGrp="1"/>
          </p:cNvSpPr>
          <p:nvPr>
            <p:ph type="sldNum" sz="quarter" idx="5"/>
          </p:nvPr>
        </p:nvSpPr>
        <p:spPr/>
        <p:txBody>
          <a:bodyPr/>
          <a:lstStyle/>
          <a:p>
            <a:fld id="{16753226-48FC-418C-B6C0-AEE0980608C1}" type="slidenum">
              <a:rPr lang="en-GB" smtClean="0"/>
              <a:t>23</a:t>
            </a:fld>
            <a:endParaRPr lang="en-GB"/>
          </a:p>
        </p:txBody>
      </p:sp>
    </p:spTree>
    <p:extLst>
      <p:ext uri="{BB962C8B-B14F-4D97-AF65-F5344CB8AC3E}">
        <p14:creationId xmlns:p14="http://schemas.microsoft.com/office/powerpoint/2010/main" val="1288384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t>
            </a:r>
            <a:endParaRPr lang="en-US"/>
          </a:p>
          <a:p>
            <a:r>
              <a:rPr lang="en-GB"/>
              <a:t>Image taken from: Centre for Child Protection at the University of Kent</a:t>
            </a:r>
            <a:endParaRPr lang="en-GB" dirty="0">
              <a:cs typeface="Calibri"/>
            </a:endParaRPr>
          </a:p>
          <a:p>
            <a:r>
              <a:rPr lang="en-GB" dirty="0">
                <a:cs typeface="Calibri"/>
              </a:rPr>
              <a:t>Then lead into barriers that prevent dads from getting involved if these images/perception of the father figure are perpetuated in the media.</a:t>
            </a:r>
          </a:p>
        </p:txBody>
      </p:sp>
      <p:sp>
        <p:nvSpPr>
          <p:cNvPr id="4" name="Slide Number Placeholder 3"/>
          <p:cNvSpPr>
            <a:spLocks noGrp="1"/>
          </p:cNvSpPr>
          <p:nvPr>
            <p:ph type="sldNum" sz="quarter" idx="5"/>
          </p:nvPr>
        </p:nvSpPr>
        <p:spPr/>
        <p:txBody>
          <a:bodyPr/>
          <a:lstStyle/>
          <a:p>
            <a:fld id="{16753226-48FC-418C-B6C0-AEE0980608C1}" type="slidenum">
              <a:rPr lang="en-GB" smtClean="0"/>
              <a:t>24</a:t>
            </a:fld>
            <a:endParaRPr lang="en-GB"/>
          </a:p>
        </p:txBody>
      </p:sp>
    </p:spTree>
    <p:extLst>
      <p:ext uri="{BB962C8B-B14F-4D97-AF65-F5344CB8AC3E}">
        <p14:creationId xmlns:p14="http://schemas.microsoft.com/office/powerpoint/2010/main" val="55862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t>
            </a:r>
            <a:endParaRPr lang="en-GB" dirty="0">
              <a:cs typeface="Calibri"/>
            </a:endParaRPr>
          </a:p>
          <a:p>
            <a:r>
              <a:rPr lang="en-GB" dirty="0">
                <a:cs typeface="Calibri"/>
              </a:rPr>
              <a:t>However, we can use the evidence/research other family learning projects have shared and, conduct our own on our target male carers and we can turn this around and make all our parents feel valued, appreciated and significant.</a:t>
            </a:r>
          </a:p>
          <a:p>
            <a:r>
              <a:rPr lang="en-GB"/>
              <a:t>Board of Achievement focused on dads and pupils.  Bringing dads together so they don’t feel awkward.  Reading/resources available to borrow.  </a:t>
            </a:r>
            <a:endParaRPr lang="en-GB">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25</a:t>
            </a:fld>
            <a:endParaRPr lang="en-GB"/>
          </a:p>
        </p:txBody>
      </p:sp>
    </p:spTree>
    <p:extLst>
      <p:ext uri="{BB962C8B-B14F-4D97-AF65-F5344CB8AC3E}">
        <p14:creationId xmlns:p14="http://schemas.microsoft.com/office/powerpoint/2010/main" val="3980791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SF</a:t>
            </a:r>
            <a:endParaRPr lang="en-GB" dirty="0">
              <a:cs typeface="Calibri"/>
            </a:endParaRPr>
          </a:p>
          <a:p>
            <a:r>
              <a:rPr lang="en-GB"/>
              <a:t>From key findings of the East Lothian Father-Friendly Schools Project.  The project took place between January and June 2017</a:t>
            </a:r>
          </a:p>
        </p:txBody>
      </p:sp>
      <p:sp>
        <p:nvSpPr>
          <p:cNvPr id="4" name="Slide Number Placeholder 3"/>
          <p:cNvSpPr>
            <a:spLocks noGrp="1"/>
          </p:cNvSpPr>
          <p:nvPr>
            <p:ph type="sldNum" sz="quarter" idx="5"/>
          </p:nvPr>
        </p:nvSpPr>
        <p:spPr/>
        <p:txBody>
          <a:bodyPr/>
          <a:lstStyle/>
          <a:p>
            <a:fld id="{16753226-48FC-418C-B6C0-AEE0980608C1}" type="slidenum">
              <a:rPr lang="en-GB" smtClean="0"/>
              <a:t>26</a:t>
            </a:fld>
            <a:endParaRPr lang="en-GB"/>
          </a:p>
        </p:txBody>
      </p:sp>
    </p:spTree>
    <p:extLst>
      <p:ext uri="{BB962C8B-B14F-4D97-AF65-F5344CB8AC3E}">
        <p14:creationId xmlns:p14="http://schemas.microsoft.com/office/powerpoint/2010/main" val="2201845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27</a:t>
            </a:fld>
            <a:endParaRPr lang="en-GB"/>
          </a:p>
        </p:txBody>
      </p:sp>
    </p:spTree>
    <p:extLst>
      <p:ext uri="{BB962C8B-B14F-4D97-AF65-F5344CB8AC3E}">
        <p14:creationId xmlns:p14="http://schemas.microsoft.com/office/powerpoint/2010/main" val="1423021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a:p>
            <a:r>
              <a:rPr lang="en-US"/>
              <a:t>Janet Goodall &amp; Caroline Montgomery (2014) Parental involvement to parental engagement: a continuum, Educational Review, 66:4, 399-410, DOI: 10.1080/00131911.2013.781576 </a:t>
            </a:r>
          </a:p>
          <a:p>
            <a:endParaRPr lang="en-GB" dirty="0"/>
          </a:p>
          <a:p>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28</a:t>
            </a:fld>
            <a:endParaRPr lang="en-GB"/>
          </a:p>
        </p:txBody>
      </p:sp>
    </p:spTree>
    <p:extLst>
      <p:ext uri="{BB962C8B-B14F-4D97-AF65-F5344CB8AC3E}">
        <p14:creationId xmlns:p14="http://schemas.microsoft.com/office/powerpoint/2010/main" val="188962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 – talk through we will need to overcome these obstacles/barriers once we have selected our grroups.</a:t>
            </a:r>
          </a:p>
        </p:txBody>
      </p:sp>
      <p:sp>
        <p:nvSpPr>
          <p:cNvPr id="4" name="Slide Number Placeholder 3"/>
          <p:cNvSpPr>
            <a:spLocks noGrp="1"/>
          </p:cNvSpPr>
          <p:nvPr>
            <p:ph type="sldNum" sz="quarter" idx="5"/>
          </p:nvPr>
        </p:nvSpPr>
        <p:spPr/>
        <p:txBody>
          <a:bodyPr/>
          <a:lstStyle/>
          <a:p>
            <a:fld id="{16753226-48FC-418C-B6C0-AEE0980608C1}" type="slidenum">
              <a:rPr lang="en-GB" smtClean="0"/>
              <a:t>29</a:t>
            </a:fld>
            <a:endParaRPr lang="en-GB"/>
          </a:p>
        </p:txBody>
      </p:sp>
    </p:spTree>
    <p:extLst>
      <p:ext uri="{BB962C8B-B14F-4D97-AF65-F5344CB8AC3E}">
        <p14:creationId xmlns:p14="http://schemas.microsoft.com/office/powerpoint/2010/main" val="740944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SF</a:t>
            </a:r>
            <a:endParaRPr lang="en-US"/>
          </a:p>
          <a:p>
            <a:r>
              <a:rPr lang="en-GB"/>
              <a:t>Survey done in conj. With Scottish Gov. And Fathering Network</a:t>
            </a:r>
            <a:endParaRPr lang="en-US">
              <a:cs typeface="Calibri"/>
            </a:endParaRPr>
          </a:p>
          <a:p>
            <a:r>
              <a:rPr lang="en-GB"/>
              <a:t>Surveyed 116 dads and 56 staff members in the 6 participating schools.</a:t>
            </a:r>
            <a:endParaRPr lang="en-US"/>
          </a:p>
          <a:p>
            <a:r>
              <a:rPr lang="en-GB"/>
              <a:t>Interviewed teachers, fathers and spoke to children.</a:t>
            </a:r>
          </a:p>
          <a:p>
            <a:r>
              <a:rPr lang="en-GB"/>
              <a:t>Used info. From Milennium Cohort Study (MCS) - a large scale survey of children and their families. </a:t>
            </a:r>
            <a:endParaRPr lang="en-US"/>
          </a:p>
        </p:txBody>
      </p:sp>
      <p:sp>
        <p:nvSpPr>
          <p:cNvPr id="4" name="Slide Number Placeholder 3"/>
          <p:cNvSpPr>
            <a:spLocks noGrp="1"/>
          </p:cNvSpPr>
          <p:nvPr>
            <p:ph type="sldNum" sz="quarter" idx="5"/>
          </p:nvPr>
        </p:nvSpPr>
        <p:spPr/>
        <p:txBody>
          <a:bodyPr/>
          <a:lstStyle/>
          <a:p>
            <a:fld id="{16753226-48FC-418C-B6C0-AEE0980608C1}" type="slidenum">
              <a:rPr lang="en-GB" smtClean="0"/>
              <a:t>30</a:t>
            </a:fld>
            <a:endParaRPr lang="en-GB"/>
          </a:p>
        </p:txBody>
      </p:sp>
    </p:spTree>
    <p:extLst>
      <p:ext uri="{BB962C8B-B14F-4D97-AF65-F5344CB8AC3E}">
        <p14:creationId xmlns:p14="http://schemas.microsoft.com/office/powerpoint/2010/main" val="197215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4</a:t>
            </a:fld>
            <a:endParaRPr lang="en-GB"/>
          </a:p>
        </p:txBody>
      </p:sp>
    </p:spTree>
    <p:extLst>
      <p:ext uri="{BB962C8B-B14F-4D97-AF65-F5344CB8AC3E}">
        <p14:creationId xmlns:p14="http://schemas.microsoft.com/office/powerpoint/2010/main" val="2896814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31</a:t>
            </a:fld>
            <a:endParaRPr lang="en-GB"/>
          </a:p>
        </p:txBody>
      </p:sp>
    </p:spTree>
    <p:extLst>
      <p:ext uri="{BB962C8B-B14F-4D97-AF65-F5344CB8AC3E}">
        <p14:creationId xmlns:p14="http://schemas.microsoft.com/office/powerpoint/2010/main" val="3357440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SF</a:t>
            </a:r>
            <a:endParaRPr lang="en-GB" dirty="0">
              <a:cs typeface="Calibri"/>
            </a:endParaRPr>
          </a:p>
          <a:p>
            <a:r>
              <a:rPr lang="en-GB"/>
              <a:t>Whole school approach?  Staff all aware – training given to them too?</a:t>
            </a:r>
          </a:p>
        </p:txBody>
      </p:sp>
      <p:sp>
        <p:nvSpPr>
          <p:cNvPr id="4" name="Slide Number Placeholder 3"/>
          <p:cNvSpPr>
            <a:spLocks noGrp="1"/>
          </p:cNvSpPr>
          <p:nvPr>
            <p:ph type="sldNum" sz="quarter" idx="5"/>
          </p:nvPr>
        </p:nvSpPr>
        <p:spPr/>
        <p:txBody>
          <a:bodyPr/>
          <a:lstStyle/>
          <a:p>
            <a:fld id="{16753226-48FC-418C-B6C0-AEE0980608C1}" type="slidenum">
              <a:rPr lang="en-GB" smtClean="0"/>
              <a:t>32</a:t>
            </a:fld>
            <a:endParaRPr lang="en-GB"/>
          </a:p>
        </p:txBody>
      </p:sp>
    </p:spTree>
    <p:extLst>
      <p:ext uri="{BB962C8B-B14F-4D97-AF65-F5344CB8AC3E}">
        <p14:creationId xmlns:p14="http://schemas.microsoft.com/office/powerpoint/2010/main" val="2924362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33</a:t>
            </a:fld>
            <a:endParaRPr lang="en-GB"/>
          </a:p>
        </p:txBody>
      </p:sp>
    </p:spTree>
    <p:extLst>
      <p:ext uri="{BB962C8B-B14F-4D97-AF65-F5344CB8AC3E}">
        <p14:creationId xmlns:p14="http://schemas.microsoft.com/office/powerpoint/2010/main" val="2655782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endParaRPr lang="en-US" dirty="0">
              <a:cs typeface="Calibri"/>
            </a:endParaRPr>
          </a:p>
          <a:p>
            <a:r>
              <a:rPr lang="en-US"/>
              <a:t>How to overcome and create a welcoming atmosphere for fathers – use info/tips from Fatherering Network pdfs.</a:t>
            </a:r>
          </a:p>
        </p:txBody>
      </p:sp>
      <p:sp>
        <p:nvSpPr>
          <p:cNvPr id="4" name="Slide Number Placeholder 3"/>
          <p:cNvSpPr>
            <a:spLocks noGrp="1"/>
          </p:cNvSpPr>
          <p:nvPr>
            <p:ph type="sldNum" sz="quarter" idx="5"/>
          </p:nvPr>
        </p:nvSpPr>
        <p:spPr/>
        <p:txBody>
          <a:bodyPr/>
          <a:lstStyle/>
          <a:p>
            <a:fld id="{16753226-48FC-418C-B6C0-AEE0980608C1}" type="slidenum">
              <a:rPr lang="en-GB" smtClean="0"/>
              <a:t>34</a:t>
            </a:fld>
            <a:endParaRPr lang="en-GB"/>
          </a:p>
        </p:txBody>
      </p:sp>
    </p:spTree>
    <p:extLst>
      <p:ext uri="{BB962C8B-B14F-4D97-AF65-F5344CB8AC3E}">
        <p14:creationId xmlns:p14="http://schemas.microsoft.com/office/powerpoint/2010/main" val="3885386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SF</a:t>
            </a:r>
            <a:endParaRPr lang="en-US"/>
          </a:p>
          <a:p>
            <a:r>
              <a:rPr lang="en-US" u="sng"/>
              <a:t>Can female staff engage with dads effectively... or do you need men on the team? </a:t>
            </a:r>
            <a:endParaRPr lang="en-US">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35</a:t>
            </a:fld>
            <a:endParaRPr lang="en-GB"/>
          </a:p>
        </p:txBody>
      </p:sp>
    </p:spTree>
    <p:extLst>
      <p:ext uri="{BB962C8B-B14F-4D97-AF65-F5344CB8AC3E}">
        <p14:creationId xmlns:p14="http://schemas.microsoft.com/office/powerpoint/2010/main" val="4017019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36</a:t>
            </a:fld>
            <a:endParaRPr lang="en-GB"/>
          </a:p>
        </p:txBody>
      </p:sp>
    </p:spTree>
    <p:extLst>
      <p:ext uri="{BB962C8B-B14F-4D97-AF65-F5344CB8AC3E}">
        <p14:creationId xmlns:p14="http://schemas.microsoft.com/office/powerpoint/2010/main" val="530654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37</a:t>
            </a:fld>
            <a:endParaRPr lang="en-GB"/>
          </a:p>
        </p:txBody>
      </p:sp>
    </p:spTree>
    <p:extLst>
      <p:ext uri="{BB962C8B-B14F-4D97-AF65-F5344CB8AC3E}">
        <p14:creationId xmlns:p14="http://schemas.microsoft.com/office/powerpoint/2010/main" val="926153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p>
        </p:txBody>
      </p:sp>
      <p:sp>
        <p:nvSpPr>
          <p:cNvPr id="4" name="Slide Number Placeholder 3"/>
          <p:cNvSpPr>
            <a:spLocks noGrp="1"/>
          </p:cNvSpPr>
          <p:nvPr>
            <p:ph type="sldNum" sz="quarter" idx="5"/>
          </p:nvPr>
        </p:nvSpPr>
        <p:spPr/>
        <p:txBody>
          <a:bodyPr/>
          <a:lstStyle/>
          <a:p>
            <a:fld id="{16753226-48FC-418C-B6C0-AEE0980608C1}" type="slidenum">
              <a:rPr lang="en-GB" smtClean="0"/>
              <a:t>38</a:t>
            </a:fld>
            <a:endParaRPr lang="en-GB"/>
          </a:p>
        </p:txBody>
      </p:sp>
    </p:spTree>
    <p:extLst>
      <p:ext uri="{BB962C8B-B14F-4D97-AF65-F5344CB8AC3E}">
        <p14:creationId xmlns:p14="http://schemas.microsoft.com/office/powerpoint/2010/main" val="406051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endParaRPr lang="en-US"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39</a:t>
            </a:fld>
            <a:endParaRPr lang="en-GB"/>
          </a:p>
        </p:txBody>
      </p:sp>
    </p:spTree>
    <p:extLst>
      <p:ext uri="{BB962C8B-B14F-4D97-AF65-F5344CB8AC3E}">
        <p14:creationId xmlns:p14="http://schemas.microsoft.com/office/powerpoint/2010/main" val="2956044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endParaRPr lang="en-US" dirty="0">
              <a:cs typeface="Calibri"/>
            </a:endParaRPr>
          </a:p>
          <a:p>
            <a:r>
              <a:rPr lang="en-US">
                <a:cs typeface="Calibri"/>
              </a:rPr>
              <a:t>Well being concerns e.g. </a:t>
            </a:r>
            <a:r>
              <a:rPr lang="en-US"/>
              <a:t>(e.g. too much screen time/late nights) and how to support pupils to reduce this (a well being survey would be needed in session 2, if not session 1.</a:t>
            </a:r>
            <a:endParaRPr lang="en-US">
              <a:cs typeface="Calibri"/>
            </a:endParaRPr>
          </a:p>
          <a:p>
            <a:endParaRPr lang="en-US" dirty="0">
              <a:cs typeface="Calibri"/>
            </a:endParaRPr>
          </a:p>
          <a:p>
            <a:r>
              <a:rPr lang="en-US"/>
              <a:t>(families leading: e.g. a craft, how to draw a manga character; how to bake/cook etc.)</a:t>
            </a:r>
          </a:p>
        </p:txBody>
      </p:sp>
      <p:sp>
        <p:nvSpPr>
          <p:cNvPr id="4" name="Slide Number Placeholder 3"/>
          <p:cNvSpPr>
            <a:spLocks noGrp="1"/>
          </p:cNvSpPr>
          <p:nvPr>
            <p:ph type="sldNum" sz="quarter" idx="5"/>
          </p:nvPr>
        </p:nvSpPr>
        <p:spPr/>
        <p:txBody>
          <a:bodyPr/>
          <a:lstStyle/>
          <a:p>
            <a:fld id="{16753226-48FC-418C-B6C0-AEE0980608C1}" type="slidenum">
              <a:rPr lang="en-GB" smtClean="0"/>
              <a:t>40</a:t>
            </a:fld>
            <a:endParaRPr lang="en-GB"/>
          </a:p>
        </p:txBody>
      </p:sp>
    </p:spTree>
    <p:extLst>
      <p:ext uri="{BB962C8B-B14F-4D97-AF65-F5344CB8AC3E}">
        <p14:creationId xmlns:p14="http://schemas.microsoft.com/office/powerpoint/2010/main" val="379150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 – introduce as factors we took into consideration during planning stage while we revisit at end of presentation.</a:t>
            </a:r>
          </a:p>
        </p:txBody>
      </p:sp>
      <p:sp>
        <p:nvSpPr>
          <p:cNvPr id="4" name="Slide Number Placeholder 3"/>
          <p:cNvSpPr>
            <a:spLocks noGrp="1"/>
          </p:cNvSpPr>
          <p:nvPr>
            <p:ph type="sldNum" sz="quarter" idx="5"/>
          </p:nvPr>
        </p:nvSpPr>
        <p:spPr/>
        <p:txBody>
          <a:bodyPr/>
          <a:lstStyle/>
          <a:p>
            <a:fld id="{16753226-48FC-418C-B6C0-AEE0980608C1}" type="slidenum">
              <a:rPr lang="en-GB" smtClean="0"/>
              <a:t>5</a:t>
            </a:fld>
            <a:endParaRPr lang="en-GB"/>
          </a:p>
        </p:txBody>
      </p:sp>
    </p:spTree>
    <p:extLst>
      <p:ext uri="{BB962C8B-B14F-4D97-AF65-F5344CB8AC3E}">
        <p14:creationId xmlns:p14="http://schemas.microsoft.com/office/powerpoint/2010/main" val="2191400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41</a:t>
            </a:fld>
            <a:endParaRPr lang="en-GB"/>
          </a:p>
        </p:txBody>
      </p:sp>
    </p:spTree>
    <p:extLst>
      <p:ext uri="{BB962C8B-B14F-4D97-AF65-F5344CB8AC3E}">
        <p14:creationId xmlns:p14="http://schemas.microsoft.com/office/powerpoint/2010/main" val="2483839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r>
              <a:rPr lang="en-US" dirty="0">
                <a:cs typeface="Calibri"/>
              </a:rPr>
              <a:t> – Aims of project</a:t>
            </a:r>
            <a:endParaRPr lang="en-US">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42</a:t>
            </a:fld>
            <a:endParaRPr lang="en-GB"/>
          </a:p>
        </p:txBody>
      </p:sp>
    </p:spTree>
    <p:extLst>
      <p:ext uri="{BB962C8B-B14F-4D97-AF65-F5344CB8AC3E}">
        <p14:creationId xmlns:p14="http://schemas.microsoft.com/office/powerpoint/2010/main" val="2512728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endParaRPr lang="en-US" dirty="0">
              <a:cs typeface="Calibri"/>
            </a:endParaRPr>
          </a:p>
          <a:p>
            <a:endParaRPr lang="en-US" dirty="0">
              <a:cs typeface="Calibri"/>
            </a:endParaRPr>
          </a:p>
          <a:p>
            <a:r>
              <a:rPr lang="en-US">
                <a:cs typeface="Calibri"/>
              </a:rPr>
              <a:t>Could include facts/info on the important/positive impact of fathers in their children's lives and use these to add to a noticeboard so all parties can see how beneficial it will be (inc.. Long term impact for the future.)</a:t>
            </a:r>
            <a:endParaRPr lang="en-US"/>
          </a:p>
        </p:txBody>
      </p:sp>
      <p:sp>
        <p:nvSpPr>
          <p:cNvPr id="4" name="Slide Number Placeholder 3"/>
          <p:cNvSpPr>
            <a:spLocks noGrp="1"/>
          </p:cNvSpPr>
          <p:nvPr>
            <p:ph type="sldNum" sz="quarter" idx="5"/>
          </p:nvPr>
        </p:nvSpPr>
        <p:spPr/>
        <p:txBody>
          <a:bodyPr/>
          <a:lstStyle/>
          <a:p>
            <a:fld id="{16753226-48FC-418C-B6C0-AEE0980608C1}" type="slidenum">
              <a:rPr lang="en-GB" smtClean="0"/>
              <a:t>43</a:t>
            </a:fld>
            <a:endParaRPr lang="en-GB"/>
          </a:p>
        </p:txBody>
      </p:sp>
    </p:spTree>
    <p:extLst>
      <p:ext uri="{BB962C8B-B14F-4D97-AF65-F5344CB8AC3E}">
        <p14:creationId xmlns:p14="http://schemas.microsoft.com/office/powerpoint/2010/main" val="1032993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endParaRPr lang="en-US" dirty="0"/>
          </a:p>
          <a:p>
            <a:r>
              <a:rPr lang="en-US"/>
              <a:t>When would FA need to sign up for these to ensure these could be awarded in August 2022? - see Morven.</a:t>
            </a:r>
          </a:p>
        </p:txBody>
      </p:sp>
      <p:sp>
        <p:nvSpPr>
          <p:cNvPr id="4" name="Slide Number Placeholder 3"/>
          <p:cNvSpPr>
            <a:spLocks noGrp="1"/>
          </p:cNvSpPr>
          <p:nvPr>
            <p:ph type="sldNum" sz="quarter" idx="5"/>
          </p:nvPr>
        </p:nvSpPr>
        <p:spPr/>
        <p:txBody>
          <a:bodyPr/>
          <a:lstStyle/>
          <a:p>
            <a:fld id="{16753226-48FC-418C-B6C0-AEE0980608C1}" type="slidenum">
              <a:rPr lang="en-GB" smtClean="0"/>
              <a:t>44</a:t>
            </a:fld>
            <a:endParaRPr lang="en-GB"/>
          </a:p>
        </p:txBody>
      </p:sp>
    </p:spTree>
    <p:extLst>
      <p:ext uri="{BB962C8B-B14F-4D97-AF65-F5344CB8AC3E}">
        <p14:creationId xmlns:p14="http://schemas.microsoft.com/office/powerpoint/2010/main" val="854312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SF</a:t>
            </a:r>
            <a:endParaRPr lang="en-GB" dirty="0"/>
          </a:p>
          <a:p>
            <a:r>
              <a:rPr lang="en-GB"/>
              <a:t>How could we ensure this did not occur?</a:t>
            </a:r>
            <a:endParaRPr lang="en-US"/>
          </a:p>
        </p:txBody>
      </p:sp>
      <p:sp>
        <p:nvSpPr>
          <p:cNvPr id="4" name="Slide Number Placeholder 3"/>
          <p:cNvSpPr>
            <a:spLocks noGrp="1"/>
          </p:cNvSpPr>
          <p:nvPr>
            <p:ph type="sldNum" sz="quarter" idx="5"/>
          </p:nvPr>
        </p:nvSpPr>
        <p:spPr/>
        <p:txBody>
          <a:bodyPr/>
          <a:lstStyle/>
          <a:p>
            <a:fld id="{16753226-48FC-418C-B6C0-AEE0980608C1}" type="slidenum">
              <a:rPr lang="en-GB" smtClean="0"/>
              <a:t>45</a:t>
            </a:fld>
            <a:endParaRPr lang="en-GB"/>
          </a:p>
        </p:txBody>
      </p:sp>
    </p:spTree>
    <p:extLst>
      <p:ext uri="{BB962C8B-B14F-4D97-AF65-F5344CB8AC3E}">
        <p14:creationId xmlns:p14="http://schemas.microsoft.com/office/powerpoint/2010/main" val="1713279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46</a:t>
            </a:fld>
            <a:endParaRPr lang="en-GB"/>
          </a:p>
        </p:txBody>
      </p:sp>
    </p:spTree>
    <p:extLst>
      <p:ext uri="{BB962C8B-B14F-4D97-AF65-F5344CB8AC3E}">
        <p14:creationId xmlns:p14="http://schemas.microsoft.com/office/powerpoint/2010/main" val="2924743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a:t>
            </a:r>
          </a:p>
        </p:txBody>
      </p:sp>
      <p:sp>
        <p:nvSpPr>
          <p:cNvPr id="4" name="Slide Number Placeholder 3"/>
          <p:cNvSpPr>
            <a:spLocks noGrp="1"/>
          </p:cNvSpPr>
          <p:nvPr>
            <p:ph type="sldNum" sz="quarter" idx="5"/>
          </p:nvPr>
        </p:nvSpPr>
        <p:spPr/>
        <p:txBody>
          <a:bodyPr/>
          <a:lstStyle/>
          <a:p>
            <a:fld id="{16753226-48FC-418C-B6C0-AEE0980608C1}" type="slidenum">
              <a:rPr lang="en-GB" smtClean="0"/>
              <a:t>47</a:t>
            </a:fld>
            <a:endParaRPr lang="en-GB"/>
          </a:p>
        </p:txBody>
      </p:sp>
    </p:spTree>
    <p:extLst>
      <p:ext uri="{BB962C8B-B14F-4D97-AF65-F5344CB8AC3E}">
        <p14:creationId xmlns:p14="http://schemas.microsoft.com/office/powerpoint/2010/main" val="2978735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endParaRPr lang="en-US"/>
          </a:p>
          <a:p>
            <a:r>
              <a:rPr lang="en-US">
                <a:cs typeface="Calibri"/>
              </a:rPr>
              <a:t>1. </a:t>
            </a:r>
            <a:r>
              <a:rPr lang="en-GB"/>
              <a:t>(e.g. survey or, at first meeting so that this info is then seen by the group as being embedded in the key direction of future sessions – Intro sessions/meet each other/overview of sessions/get their input which will then lead the direction of future sessions.</a:t>
            </a:r>
          </a:p>
          <a:p>
            <a:r>
              <a:rPr lang="en-GB" dirty="0">
                <a:cs typeface="Calibri"/>
              </a:rPr>
              <a:t>2. </a:t>
            </a:r>
            <a:r>
              <a:rPr lang="en-GB"/>
              <a:t>a group of young people where dads are main carer or, who have one parent as main carer.  These would also likely be from families where the parents and/or young people did not always engage.  We could also create a mixed group of engaging parents/pupils and less engaging, to try and pass on skills/input to build on parental participation. </a:t>
            </a:r>
          </a:p>
          <a:p>
            <a:r>
              <a:rPr lang="en-GB">
                <a:cs typeface="Calibri"/>
              </a:rPr>
              <a:t>3. </a:t>
            </a:r>
            <a:r>
              <a:rPr lang="en-GB"/>
              <a:t>with aims; overview of the plan; an exemplar session and accreditation/benefits to learning and, a request for the most suitable times (e.g. after Primary Drop Off.)  Leaflet/Invite to parents/guardians/pupils at this point.  Assume attendance unless state otherwise.  Creche a possibility? - </a:t>
            </a:r>
            <a:endParaRPr lang="en-GB" dirty="0">
              <a:cs typeface="Calibri"/>
            </a:endParaRPr>
          </a:p>
        </p:txBody>
      </p:sp>
      <p:sp>
        <p:nvSpPr>
          <p:cNvPr id="4" name="Slide Number Placeholder 3"/>
          <p:cNvSpPr>
            <a:spLocks noGrp="1"/>
          </p:cNvSpPr>
          <p:nvPr>
            <p:ph type="sldNum" sz="quarter" idx="5"/>
          </p:nvPr>
        </p:nvSpPr>
        <p:spPr/>
        <p:txBody>
          <a:bodyPr/>
          <a:lstStyle/>
          <a:p>
            <a:fld id="{16753226-48FC-418C-B6C0-AEE0980608C1}" type="slidenum">
              <a:rPr lang="en-GB" smtClean="0"/>
              <a:t>48</a:t>
            </a:fld>
            <a:endParaRPr lang="en-GB"/>
          </a:p>
        </p:txBody>
      </p:sp>
    </p:spTree>
    <p:extLst>
      <p:ext uri="{BB962C8B-B14F-4D97-AF65-F5344CB8AC3E}">
        <p14:creationId xmlns:p14="http://schemas.microsoft.com/office/powerpoint/2010/main" val="2740255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endParaRPr lang="en-US"/>
          </a:p>
        </p:txBody>
      </p:sp>
      <p:sp>
        <p:nvSpPr>
          <p:cNvPr id="4" name="Slide Number Placeholder 3"/>
          <p:cNvSpPr>
            <a:spLocks noGrp="1"/>
          </p:cNvSpPr>
          <p:nvPr>
            <p:ph type="sldNum" sz="quarter" idx="5"/>
          </p:nvPr>
        </p:nvSpPr>
        <p:spPr/>
        <p:txBody>
          <a:bodyPr/>
          <a:lstStyle/>
          <a:p>
            <a:fld id="{16753226-48FC-418C-B6C0-AEE0980608C1}" type="slidenum">
              <a:rPr lang="en-GB" smtClean="0"/>
              <a:t>49</a:t>
            </a:fld>
            <a:endParaRPr lang="en-GB"/>
          </a:p>
        </p:txBody>
      </p:sp>
    </p:spTree>
    <p:extLst>
      <p:ext uri="{BB962C8B-B14F-4D97-AF65-F5344CB8AC3E}">
        <p14:creationId xmlns:p14="http://schemas.microsoft.com/office/powerpoint/2010/main" val="1256391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pPr>
            <a:r>
              <a:rPr lang="en-US">
                <a:cs typeface="Calibri" panose="020F0502020204030204"/>
              </a:rPr>
              <a:t>Conclusion - DR</a:t>
            </a:r>
            <a:endParaRPr lang="en-US" dirty="0">
              <a:cs typeface="Calibri" panose="020F0502020204030204"/>
            </a:endParaRPr>
          </a:p>
          <a:p>
            <a:pPr marL="285750" indent="-228600" algn="just">
              <a:lnSpc>
                <a:spcPct val="90000"/>
              </a:lnSpc>
              <a:spcAft>
                <a:spcPts val="600"/>
              </a:spcAft>
              <a:buFont typeface="Arial,Sans-Serif"/>
              <a:buChar char="•"/>
            </a:pPr>
            <a:r>
              <a:rPr lang="en-US"/>
              <a:t>The good news is, any service can become father-inclusive. It won’t happen overnight –service providers need to change their mindset and start believing in dads, recognising their contributions to family life, and re-shaping their services to support them to positively connect with and develop positive relationships with their children.</a:t>
            </a:r>
          </a:p>
        </p:txBody>
      </p:sp>
      <p:sp>
        <p:nvSpPr>
          <p:cNvPr id="4" name="Slide Number Placeholder 3"/>
          <p:cNvSpPr>
            <a:spLocks noGrp="1"/>
          </p:cNvSpPr>
          <p:nvPr>
            <p:ph type="sldNum" sz="quarter" idx="5"/>
          </p:nvPr>
        </p:nvSpPr>
        <p:spPr/>
        <p:txBody>
          <a:bodyPr/>
          <a:lstStyle/>
          <a:p>
            <a:fld id="{16753226-48FC-418C-B6C0-AEE0980608C1}" type="slidenum">
              <a:rPr lang="en-GB" smtClean="0"/>
              <a:t>50</a:t>
            </a:fld>
            <a:endParaRPr lang="en-GB"/>
          </a:p>
        </p:txBody>
      </p:sp>
    </p:spTree>
    <p:extLst>
      <p:ext uri="{BB962C8B-B14F-4D97-AF65-F5344CB8AC3E}">
        <p14:creationId xmlns:p14="http://schemas.microsoft.com/office/powerpoint/2010/main" val="385292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SF – slide would benefit from being typed as it's blurry.</a:t>
            </a:r>
          </a:p>
        </p:txBody>
      </p:sp>
      <p:sp>
        <p:nvSpPr>
          <p:cNvPr id="4" name="Slide Number Placeholder 3"/>
          <p:cNvSpPr>
            <a:spLocks noGrp="1"/>
          </p:cNvSpPr>
          <p:nvPr>
            <p:ph type="sldNum" sz="quarter" idx="5"/>
          </p:nvPr>
        </p:nvSpPr>
        <p:spPr/>
        <p:txBody>
          <a:bodyPr/>
          <a:lstStyle/>
          <a:p>
            <a:fld id="{16753226-48FC-418C-B6C0-AEE0980608C1}" type="slidenum">
              <a:rPr lang="en-GB" smtClean="0"/>
              <a:t>6</a:t>
            </a:fld>
            <a:endParaRPr lang="en-GB"/>
          </a:p>
        </p:txBody>
      </p:sp>
    </p:spTree>
    <p:extLst>
      <p:ext uri="{BB962C8B-B14F-4D97-AF65-F5344CB8AC3E}">
        <p14:creationId xmlns:p14="http://schemas.microsoft.com/office/powerpoint/2010/main" val="304140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70C0"/>
                </a:solidFill>
                <a:ea typeface="+mn-lt"/>
                <a:cs typeface="+mn-lt"/>
              </a:rPr>
              <a:t>DR</a:t>
            </a:r>
            <a:endParaRPr lang="en-US"/>
          </a:p>
          <a:p>
            <a:pPr>
              <a:defRPr/>
            </a:pPr>
            <a:r>
              <a:rPr lang="en-US" dirty="0">
                <a:solidFill>
                  <a:srgbClr val="0070C0"/>
                </a:solidFill>
                <a:ea typeface="+mn-lt"/>
                <a:cs typeface="+mn-lt"/>
              </a:rPr>
              <a:t>Engagement conveys a more equitable partnership where to be successful, we need to empower parents to feel part of their pupils' learning and make clear that they are just as powerful as staff in helping to shape their futures.</a:t>
            </a:r>
          </a:p>
          <a:p>
            <a:pPr>
              <a:defRPr/>
            </a:pPr>
            <a:endParaRPr lang="en-US" dirty="0">
              <a:solidFill>
                <a:srgbClr val="0070C0"/>
              </a:solidFill>
              <a:ea typeface="+mn-lt"/>
              <a:cs typeface="+mn-lt"/>
            </a:endParaRPr>
          </a:p>
          <a:p>
            <a:pPr marL="0" marR="0" lvl="0" indent="0" algn="l" defTabSz="914400">
              <a:lnSpc>
                <a:spcPct val="100000"/>
              </a:lnSpc>
              <a:spcBef>
                <a:spcPts val="0"/>
              </a:spcBef>
              <a:spcAft>
                <a:spcPts val="0"/>
              </a:spcAft>
              <a:buClrTx/>
              <a:buSzTx/>
              <a:buFontTx/>
              <a:buNone/>
              <a:tabLst/>
              <a:defRPr/>
            </a:pPr>
            <a:r>
              <a:rPr lang="en-US">
                <a:solidFill>
                  <a:srgbClr val="0070C0"/>
                </a:solidFill>
                <a:ea typeface="+mn-lt"/>
                <a:cs typeface="+mn-lt"/>
              </a:rPr>
              <a:t>Janet Goodall &amp; Caroline Montgomery (2014) Parental involvement to parental engagement: a continuum, Educational Review, 66:4, 399-410, DOI: 10.1080/00131911.2013.781576 </a:t>
            </a:r>
            <a:endParaRPr lang="en-US"/>
          </a:p>
          <a:p>
            <a:endParaRPr lang="en-GB" dirty="0"/>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7</a:t>
            </a:fld>
            <a:endParaRPr lang="en-GB"/>
          </a:p>
        </p:txBody>
      </p:sp>
    </p:spTree>
    <p:extLst>
      <p:ext uri="{BB962C8B-B14F-4D97-AF65-F5344CB8AC3E}">
        <p14:creationId xmlns:p14="http://schemas.microsoft.com/office/powerpoint/2010/main" val="128665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70C0"/>
                </a:solidFill>
                <a:ea typeface="+mn-lt"/>
                <a:cs typeface="+mn-lt"/>
              </a:rPr>
              <a:t>DR</a:t>
            </a:r>
            <a:endParaRPr lang="en-US" dirty="0">
              <a:solidFill>
                <a:srgbClr val="0070C0"/>
              </a:solidFill>
              <a:ea typeface="+mn-lt"/>
              <a:cs typeface="+mn-lt"/>
            </a:endParaRPr>
          </a:p>
          <a:p>
            <a:pPr>
              <a:defRPr/>
            </a:pPr>
            <a:r>
              <a:rPr lang="en-US" dirty="0">
                <a:solidFill>
                  <a:srgbClr val="0070C0"/>
                </a:solidFill>
                <a:ea typeface="+mn-lt"/>
                <a:cs typeface="+mn-lt"/>
              </a:rPr>
              <a:t>Not only would this partnership benefit the pupils in their attainment and help raise their self-esteem/confidence, it would also enable them to feel much more a part of the school.  This would also enable parents to understand their child's learning journey and to see how they perform as a learner, which would help them to understand better where their child is; where they need to get to and how staff, parents and pupils can work together to achieve this.  </a:t>
            </a:r>
          </a:p>
          <a:p>
            <a:pPr marL="0" marR="0" lvl="0" indent="0" algn="l" defTabSz="914400">
              <a:lnSpc>
                <a:spcPct val="100000"/>
              </a:lnSpc>
              <a:spcBef>
                <a:spcPts val="0"/>
              </a:spcBef>
              <a:spcAft>
                <a:spcPts val="0"/>
              </a:spcAft>
              <a:buClrTx/>
              <a:buSzTx/>
              <a:buFontTx/>
              <a:buNone/>
              <a:tabLst/>
              <a:defRPr/>
            </a:pPr>
            <a:r>
              <a:rPr lang="en-US">
                <a:solidFill>
                  <a:srgbClr val="0070C0"/>
                </a:solidFill>
                <a:ea typeface="+mn-lt"/>
                <a:cs typeface="+mn-lt"/>
              </a:rPr>
              <a:t>Janet Goodall &amp; Caroline Montgomery (2014) Parental involvement to parental engagement: a continuum, Educational Review, 66:4, 399-410, DOI: 10.1080/00131911.2013.781576 </a:t>
            </a:r>
            <a:endParaRPr lang="en-US"/>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8</a:t>
            </a:fld>
            <a:endParaRPr lang="en-GB"/>
          </a:p>
        </p:txBody>
      </p:sp>
    </p:spTree>
    <p:extLst>
      <p:ext uri="{BB962C8B-B14F-4D97-AF65-F5344CB8AC3E}">
        <p14:creationId xmlns:p14="http://schemas.microsoft.com/office/powerpoint/2010/main" val="305229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DR</a:t>
            </a:r>
            <a:endParaRPr lang="en-US" dirty="0">
              <a:cs typeface="Calibri" panose="020F0502020204030204"/>
            </a:endParaRPr>
          </a:p>
          <a:p>
            <a:r>
              <a:rPr lang="en-US" dirty="0">
                <a:ea typeface="+mn-lt"/>
                <a:cs typeface="+mn-lt"/>
              </a:rPr>
              <a:t>AS part of our drive to encourage parents to actively engage and help guide the pupils through this, we need to show them how much of a positive impact they can make, not just in their school qualifications, but in their future achievements too. We can do this by embedding this as part of our sessions.</a:t>
            </a:r>
          </a:p>
          <a:p>
            <a:endParaRPr lang="en-US" dirty="0">
              <a:ea typeface="+mn-lt"/>
              <a:cs typeface="+mn-lt"/>
            </a:endParaRPr>
          </a:p>
          <a:p>
            <a:r>
              <a:rPr lang="en-US" dirty="0">
                <a:ea typeface="+mn-lt"/>
                <a:cs typeface="+mn-lt"/>
              </a:rPr>
              <a:t>Janet Goodall &amp; Caroline Montgomery (2014) Parental involvement to parental engagement: a continuum, Educational Review, 66:4, 399-410, DOI: 10.1080/00131911.2013.781576 </a:t>
            </a:r>
            <a:endParaRPr lang="en-US" dirty="0"/>
          </a:p>
          <a:p>
            <a:endParaRPr lang="en-GB" dirty="0"/>
          </a:p>
        </p:txBody>
      </p:sp>
      <p:sp>
        <p:nvSpPr>
          <p:cNvPr id="4" name="Slide Number Placeholder 3"/>
          <p:cNvSpPr>
            <a:spLocks noGrp="1"/>
          </p:cNvSpPr>
          <p:nvPr>
            <p:ph type="sldNum" sz="quarter" idx="5"/>
          </p:nvPr>
        </p:nvSpPr>
        <p:spPr/>
        <p:txBody>
          <a:bodyPr/>
          <a:lstStyle/>
          <a:p>
            <a:fld id="{16753226-48FC-418C-B6C0-AEE0980608C1}" type="slidenum">
              <a:rPr lang="en-GB" smtClean="0"/>
              <a:t>9</a:t>
            </a:fld>
            <a:endParaRPr lang="en-GB"/>
          </a:p>
        </p:txBody>
      </p:sp>
    </p:spTree>
    <p:extLst>
      <p:ext uri="{BB962C8B-B14F-4D97-AF65-F5344CB8AC3E}">
        <p14:creationId xmlns:p14="http://schemas.microsoft.com/office/powerpoint/2010/main" val="421185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a:t>
            </a:r>
          </a:p>
          <a:p>
            <a:r>
              <a:rPr lang="en-US" dirty="0">
                <a:cs typeface="Calibri"/>
              </a:rPr>
              <a:t>Family Learning has been proven to increase not only the literacy, numeracy and wellbeing of the pupils, but of the parents too.  These 3 elements fit seamlessly into our remits and through working together on this, we can create a coherent linked approach which will benefit all.</a:t>
            </a:r>
          </a:p>
        </p:txBody>
      </p:sp>
      <p:sp>
        <p:nvSpPr>
          <p:cNvPr id="4" name="Slide Number Placeholder 3"/>
          <p:cNvSpPr>
            <a:spLocks noGrp="1"/>
          </p:cNvSpPr>
          <p:nvPr>
            <p:ph type="sldNum" sz="quarter" idx="5"/>
          </p:nvPr>
        </p:nvSpPr>
        <p:spPr/>
        <p:txBody>
          <a:bodyPr/>
          <a:lstStyle/>
          <a:p>
            <a:fld id="{16753226-48FC-418C-B6C0-AEE0980608C1}" type="slidenum">
              <a:rPr lang="en-GB" smtClean="0"/>
              <a:t>10</a:t>
            </a:fld>
            <a:endParaRPr lang="en-GB"/>
          </a:p>
        </p:txBody>
      </p:sp>
    </p:spTree>
    <p:extLst>
      <p:ext uri="{BB962C8B-B14F-4D97-AF65-F5344CB8AC3E}">
        <p14:creationId xmlns:p14="http://schemas.microsoft.com/office/powerpoint/2010/main" val="209733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9CC2-9B5A-8549-8D74-CB413A4BFA8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D8C514-5949-9B40-9880-58906B9D9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43C3E87-122E-B94B-A3CB-9A895BAC3E7B}"/>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0DAB97D1-2358-2140-85EA-58DFF98F6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7945D-133C-B04D-89CB-A152883BA518}"/>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363382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971E-493A-BA4F-BD0E-C95926FF43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50C4FA7-7F75-4946-9080-670A36C9CB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A6FF4C-4A09-EB49-B94A-1423476FBE04}"/>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3F4F0511-5242-4A47-94A3-306C4DD74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BEF5F-59A6-B444-BA27-759DEF1DACF9}"/>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59446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84BE4-50A0-6B46-A57E-9C519BE02B1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1C8D59-596E-1C44-B2AA-F4A17EDAFD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D64DB9-318D-5643-B1CA-36CC411D4406}"/>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D3E3BBD8-A9B1-9046-9D78-DC769DA20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3217F-649A-1149-86A4-7A6A6BC60AE9}"/>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241057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33F6-8B64-1A4F-ADC2-CB04DB8C977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97B86D-3CBA-574D-B4DA-435AC734C8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6ABE65-3006-E64C-AECD-32AD9DBE31D6}"/>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F81D7ED9-213B-9442-8D46-7997AF95C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BC14D-7E3F-2F49-AEA8-80E9AD57A1A1}"/>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327019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C558A-CB8C-B94F-863F-4F8CEAEA81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5FD9BE-6FBD-3D41-9FB7-7467DD6480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1D14BE-2F39-294C-A5BC-B42DA389E37D}"/>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3FBDD49F-7E9B-5548-BCCA-31E6EBE8E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AB944-AE38-3C4D-ABC8-8BD3D02A08C5}"/>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356345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708C-A221-2543-B831-5120F03E33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3AB9AF-6712-6148-B1D5-C23FB354B3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73E7B01-0C12-114C-939A-8AE1E7142D0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38234E-B867-EC42-BBD4-5CC3B89B8DFF}"/>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6" name="Footer Placeholder 5">
            <a:extLst>
              <a:ext uri="{FF2B5EF4-FFF2-40B4-BE49-F238E27FC236}">
                <a16:creationId xmlns:a16="http://schemas.microsoft.com/office/drawing/2014/main" id="{9B0D8F26-AAE3-C64E-8E87-A7A0964AB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5F485-5BF2-714E-B677-DC028B3E94BA}"/>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50441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3A-03F9-6446-A9F2-95A900F516D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3D7D10-42F8-1C4F-A019-C76C9D481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F2345B-F1FB-F048-B98D-83469DD2CA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BC2836-1FC2-ED48-AA61-75E5275F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60225F-B6D7-F244-9D7D-0E60389D8C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F0B9AD-770F-2146-831D-27495C542D2A}"/>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8" name="Footer Placeholder 7">
            <a:extLst>
              <a:ext uri="{FF2B5EF4-FFF2-40B4-BE49-F238E27FC236}">
                <a16:creationId xmlns:a16="http://schemas.microsoft.com/office/drawing/2014/main" id="{88957FC0-957A-8C4D-B168-1B90D236E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B6DBE-99F7-6241-9431-3D232EC19831}"/>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239206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F47B-A8BD-874F-91C5-6283652D982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90151C0-607B-C041-9E4C-8DD02081F5AE}"/>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4" name="Footer Placeholder 3">
            <a:extLst>
              <a:ext uri="{FF2B5EF4-FFF2-40B4-BE49-F238E27FC236}">
                <a16:creationId xmlns:a16="http://schemas.microsoft.com/office/drawing/2014/main" id="{9B6399D8-942C-8248-ACAF-83DE2FAA52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ABAF7E-CA66-2740-83EE-ED5D47C21DC3}"/>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183230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B92B6-A32D-CF45-8472-07144739F6E7}"/>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3" name="Footer Placeholder 2">
            <a:extLst>
              <a:ext uri="{FF2B5EF4-FFF2-40B4-BE49-F238E27FC236}">
                <a16:creationId xmlns:a16="http://schemas.microsoft.com/office/drawing/2014/main" id="{D9A35389-0CD1-864F-9287-3262E1ACCA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D8DC55-752D-3E46-9DBE-5B768B43416B}"/>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401197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F95D-9A3A-8E4F-B0BE-D62EF7C60B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38AE188-4081-0748-8C13-C4D3B4A5C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DCDBA28-B12B-4D46-9326-2C861F6A2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69D08B-3B54-4546-978E-B90240862621}"/>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6" name="Footer Placeholder 5">
            <a:extLst>
              <a:ext uri="{FF2B5EF4-FFF2-40B4-BE49-F238E27FC236}">
                <a16:creationId xmlns:a16="http://schemas.microsoft.com/office/drawing/2014/main" id="{1A7327BD-0122-F143-8E19-87493B69A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71316-B823-9247-AE93-3DADC6BBFE51}"/>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323348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4F26-D463-7548-9989-5BA07CFB08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854056-4DD3-6948-BB02-BD0450D3EB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17F87-4373-794E-8BFC-21813CECD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B2AC2D-28DF-F747-AABF-FEB3D9514C3B}"/>
              </a:ext>
            </a:extLst>
          </p:cNvPr>
          <p:cNvSpPr>
            <a:spLocks noGrp="1"/>
          </p:cNvSpPr>
          <p:nvPr>
            <p:ph type="dt" sz="half" idx="10"/>
          </p:nvPr>
        </p:nvSpPr>
        <p:spPr/>
        <p:txBody>
          <a:bodyPr/>
          <a:lstStyle/>
          <a:p>
            <a:fld id="{9ED907E2-17A1-CE4B-84B2-A84714E9F63F}" type="datetimeFigureOut">
              <a:rPr lang="en-US" smtClean="0"/>
              <a:t>9/23/2022</a:t>
            </a:fld>
            <a:endParaRPr lang="en-US"/>
          </a:p>
        </p:txBody>
      </p:sp>
      <p:sp>
        <p:nvSpPr>
          <p:cNvPr id="6" name="Footer Placeholder 5">
            <a:extLst>
              <a:ext uri="{FF2B5EF4-FFF2-40B4-BE49-F238E27FC236}">
                <a16:creationId xmlns:a16="http://schemas.microsoft.com/office/drawing/2014/main" id="{BA5615A2-64F3-2D46-8790-18452A53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DCCFC-C6AB-2841-8E33-5D6EB26254B1}"/>
              </a:ext>
            </a:extLst>
          </p:cNvPr>
          <p:cNvSpPr>
            <a:spLocks noGrp="1"/>
          </p:cNvSpPr>
          <p:nvPr>
            <p:ph type="sldNum" sz="quarter" idx="12"/>
          </p:nvPr>
        </p:nvSpPr>
        <p:spPr/>
        <p:txBody>
          <a:bodyPr/>
          <a:lstStyle/>
          <a:p>
            <a:fld id="{F898B10C-040A-FB40-82C8-E8C95A20CF77}" type="slidenum">
              <a:rPr lang="en-US" smtClean="0"/>
              <a:t>‹#›</a:t>
            </a:fld>
            <a:endParaRPr lang="en-US"/>
          </a:p>
        </p:txBody>
      </p:sp>
    </p:spTree>
    <p:extLst>
      <p:ext uri="{BB962C8B-B14F-4D97-AF65-F5344CB8AC3E}">
        <p14:creationId xmlns:p14="http://schemas.microsoft.com/office/powerpoint/2010/main" val="3954426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E0193-C226-9B40-8BFD-3A92DB79C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4A5E37-D6EE-3040-90C4-CDA0C08A0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7B3F02-495A-D649-B468-B26202FB8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907E2-17A1-CE4B-84B2-A84714E9F63F}" type="datetimeFigureOut">
              <a:rPr lang="en-US" smtClean="0"/>
              <a:t>9/23/2022</a:t>
            </a:fld>
            <a:endParaRPr lang="en-US"/>
          </a:p>
        </p:txBody>
      </p:sp>
      <p:sp>
        <p:nvSpPr>
          <p:cNvPr id="5" name="Footer Placeholder 4">
            <a:extLst>
              <a:ext uri="{FF2B5EF4-FFF2-40B4-BE49-F238E27FC236}">
                <a16:creationId xmlns:a16="http://schemas.microsoft.com/office/drawing/2014/main" id="{7023D00E-6395-3C44-B37D-A25C507DC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8A0429-E8F1-E740-8609-B21F04F65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8B10C-040A-FB40-82C8-E8C95A20CF77}" type="slidenum">
              <a:rPr lang="en-US" smtClean="0"/>
              <a:t>‹#›</a:t>
            </a:fld>
            <a:endParaRPr lang="en-US"/>
          </a:p>
        </p:txBody>
      </p:sp>
    </p:spTree>
    <p:extLst>
      <p:ext uri="{BB962C8B-B14F-4D97-AF65-F5344CB8AC3E}">
        <p14:creationId xmlns:p14="http://schemas.microsoft.com/office/powerpoint/2010/main" val="3973787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5ofJX5MPRvQ?feature=oembed" TargetMode="Externa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VneCtxdTWVU?feature=oembed" TargetMode="External"/><Relationship Id="rId5" Type="http://schemas.openxmlformats.org/officeDocument/2006/relationships/image" Target="../media/image2.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tmp"/></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05" r="6707"/>
          <a:stretch/>
        </p:blipFill>
        <p:spPr bwMode="auto">
          <a:xfrm>
            <a:off x="-5066" y="447432"/>
            <a:ext cx="11809312"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315361" y="3694"/>
            <a:ext cx="1875781" cy="1132373"/>
          </a:xfrm>
          <a:prstGeom prst="rect">
            <a:avLst/>
          </a:prstGeom>
          <a:noFill/>
        </p:spPr>
      </p:pic>
    </p:spTree>
    <p:extLst>
      <p:ext uri="{BB962C8B-B14F-4D97-AF65-F5344CB8AC3E}">
        <p14:creationId xmlns:p14="http://schemas.microsoft.com/office/powerpoint/2010/main" val="316792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person, person&#10;&#10;Description automatically generated">
            <a:extLst>
              <a:ext uri="{FF2B5EF4-FFF2-40B4-BE49-F238E27FC236}">
                <a16:creationId xmlns:a16="http://schemas.microsoft.com/office/drawing/2014/main" id="{A07DDB6C-946B-4D09-9CC8-A21339AAB18A}"/>
              </a:ext>
            </a:extLst>
          </p:cNvPr>
          <p:cNvPicPr>
            <a:picLocks noChangeAspect="1"/>
          </p:cNvPicPr>
          <p:nvPr/>
        </p:nvPicPr>
        <p:blipFill rotWithShape="1">
          <a:blip r:embed="rId3"/>
          <a:srcRect r="21631" b="-1"/>
          <a:stretch/>
        </p:blipFill>
        <p:spPr>
          <a:xfrm>
            <a:off x="3523488" y="10"/>
            <a:ext cx="8668512" cy="6857990"/>
          </a:xfrm>
          <a:prstGeom prst="rect">
            <a:avLst/>
          </a:prstGeom>
        </p:spPr>
      </p:pic>
      <p:sp>
        <p:nvSpPr>
          <p:cNvPr id="6" name="Rectangle 9">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F4566C3-5088-4917-B294-22E51C31B321}"/>
              </a:ext>
            </a:extLst>
          </p:cNvPr>
          <p:cNvSpPr txBox="1"/>
          <p:nvPr/>
        </p:nvSpPr>
        <p:spPr>
          <a:xfrm>
            <a:off x="371094" y="37917"/>
            <a:ext cx="6098134" cy="5887395"/>
          </a:xfrm>
          <a:prstGeom prst="rect">
            <a:avLst/>
          </a:prstGeom>
        </p:spPr>
        <p:txBody>
          <a:bodyPr vert="horz" lIns="91440" tIns="45720" rIns="91440" bIns="45720" rtlCol="0" anchor="t">
            <a:noAutofit/>
          </a:bodyPr>
          <a:lstStyle/>
          <a:p>
            <a:pPr algn="ctr">
              <a:lnSpc>
                <a:spcPct val="90000"/>
              </a:lnSpc>
              <a:spcAft>
                <a:spcPts val="600"/>
              </a:spcAft>
            </a:pPr>
            <a:r>
              <a:rPr lang="en-US" sz="2800" u="sng" dirty="0">
                <a:solidFill>
                  <a:srgbClr val="002060"/>
                </a:solidFill>
              </a:rPr>
              <a:t>E</a:t>
            </a:r>
            <a:r>
              <a:rPr lang="en-US" sz="2800" u="sng" dirty="0">
                <a:solidFill>
                  <a:srgbClr val="002060"/>
                </a:solidFill>
                <a:latin typeface="Comic Sans MS"/>
              </a:rPr>
              <a:t>valuation of  Family Learning Projects</a:t>
            </a:r>
            <a:endParaRPr lang="en-US" sz="2000" u="sng" dirty="0">
              <a:solidFill>
                <a:srgbClr val="002060"/>
              </a:solidFill>
              <a:latin typeface="Comic Sans MS"/>
              <a:cs typeface="Calibri"/>
            </a:endParaRPr>
          </a:p>
          <a:p>
            <a:pPr indent="-228600">
              <a:lnSpc>
                <a:spcPct val="90000"/>
              </a:lnSpc>
              <a:spcAft>
                <a:spcPts val="600"/>
              </a:spcAft>
              <a:buFont typeface="Arial" panose="020B0604020202020204" pitchFamily="34" charset="0"/>
              <a:buChar char="•"/>
            </a:pPr>
            <a:endParaRPr lang="en-US" sz="2400" dirty="0">
              <a:solidFill>
                <a:srgbClr val="002060"/>
              </a:solidFill>
              <a:latin typeface="Comic Sans MS"/>
              <a:cs typeface="Calibri"/>
            </a:endParaRPr>
          </a:p>
          <a:p>
            <a:pPr indent="-228600">
              <a:lnSpc>
                <a:spcPct val="90000"/>
              </a:lnSpc>
              <a:spcAft>
                <a:spcPts val="600"/>
              </a:spcAft>
              <a:buFont typeface="Arial" panose="020B0604020202020204" pitchFamily="34" charset="0"/>
              <a:buChar char="•"/>
            </a:pPr>
            <a:endParaRPr lang="en-US" sz="2400" dirty="0">
              <a:solidFill>
                <a:srgbClr val="002060"/>
              </a:solidFill>
              <a:latin typeface="Comic Sans MS"/>
            </a:endParaRPr>
          </a:p>
          <a:p>
            <a:pPr marL="285750" indent="-228600">
              <a:lnSpc>
                <a:spcPct val="90000"/>
              </a:lnSpc>
              <a:spcAft>
                <a:spcPts val="600"/>
              </a:spcAft>
              <a:buFont typeface="Arial" panose="020B0604020202020204" pitchFamily="34" charset="0"/>
              <a:buChar char="•"/>
            </a:pPr>
            <a:r>
              <a:rPr lang="en-US" sz="2400" dirty="0">
                <a:solidFill>
                  <a:srgbClr val="7030A0"/>
                </a:solidFill>
                <a:latin typeface="Comic Sans MS"/>
              </a:rPr>
              <a:t>Improvement in literacy, numeracy and well-being of parents/young people.</a:t>
            </a: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endParaRPr lang="en-US" sz="2400" dirty="0">
              <a:solidFill>
                <a:srgbClr val="7030A0"/>
              </a:solidFill>
              <a:latin typeface="Comic Sans MS"/>
            </a:endParaRPr>
          </a:p>
          <a:p>
            <a:pPr marL="285750" indent="-228600">
              <a:lnSpc>
                <a:spcPct val="90000"/>
              </a:lnSpc>
              <a:spcAft>
                <a:spcPts val="600"/>
              </a:spcAft>
              <a:buFont typeface="Arial" panose="020B0604020202020204" pitchFamily="34" charset="0"/>
              <a:buChar char="•"/>
            </a:pPr>
            <a:r>
              <a:rPr lang="en-US" sz="2400" dirty="0">
                <a:solidFill>
                  <a:srgbClr val="7030A0"/>
                </a:solidFill>
                <a:latin typeface="Comic Sans MS"/>
              </a:rPr>
              <a:t>Improvement in parents’ ability to help their children learn.</a:t>
            </a: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r>
              <a:rPr lang="en-US" sz="2400" dirty="0">
                <a:solidFill>
                  <a:srgbClr val="7030A0"/>
                </a:solidFill>
                <a:latin typeface="Comic Sans MS"/>
              </a:rPr>
              <a:t>Enabling parents to access information and further their skills to help them with their parenting role.</a:t>
            </a: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endParaRPr lang="en-US" sz="2400" dirty="0">
              <a:solidFill>
                <a:srgbClr val="7030A0"/>
              </a:solidFill>
              <a:latin typeface="Comic Sans MS"/>
              <a:cs typeface="Calibri"/>
            </a:endParaRPr>
          </a:p>
          <a:p>
            <a:pPr marL="285750" indent="-228600">
              <a:lnSpc>
                <a:spcPct val="90000"/>
              </a:lnSpc>
              <a:spcAft>
                <a:spcPts val="600"/>
              </a:spcAft>
              <a:buFont typeface="Arial" panose="020B0604020202020204" pitchFamily="34" charset="0"/>
              <a:buChar char="•"/>
            </a:pPr>
            <a:r>
              <a:rPr lang="en-US" sz="2400" dirty="0">
                <a:solidFill>
                  <a:srgbClr val="7030A0"/>
                </a:solidFill>
                <a:latin typeface="Comic Sans MS"/>
              </a:rPr>
              <a:t>Increasing the self-esteem and confidence of parents and children.</a:t>
            </a:r>
            <a:endParaRPr lang="en-US" sz="2400" dirty="0">
              <a:solidFill>
                <a:srgbClr val="7030A0"/>
              </a:solidFill>
              <a:latin typeface="Comic Sans MS"/>
              <a:cs typeface="Calibri"/>
            </a:endParaRPr>
          </a:p>
        </p:txBody>
      </p:sp>
      <p:pic>
        <p:nvPicPr>
          <p:cNvPr id="4" name="Picture 3">
            <a:extLst>
              <a:ext uri="{FF2B5EF4-FFF2-40B4-BE49-F238E27FC236}">
                <a16:creationId xmlns:a16="http://schemas.microsoft.com/office/drawing/2014/main" id="{D5E6CF13-64D7-44C3-AB82-F4C80BD830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594124" y="5753648"/>
            <a:ext cx="1703253" cy="1103618"/>
          </a:xfrm>
          <a:prstGeom prst="rect">
            <a:avLst/>
          </a:prstGeom>
          <a:noFill/>
        </p:spPr>
      </p:pic>
    </p:spTree>
    <p:extLst>
      <p:ext uri="{BB962C8B-B14F-4D97-AF65-F5344CB8AC3E}">
        <p14:creationId xmlns:p14="http://schemas.microsoft.com/office/powerpoint/2010/main" val="4011711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person&#10;&#10;Description automatically generated">
            <a:extLst>
              <a:ext uri="{FF2B5EF4-FFF2-40B4-BE49-F238E27FC236}">
                <a16:creationId xmlns:a16="http://schemas.microsoft.com/office/drawing/2014/main" id="{2BB752FD-2AD0-42E9-AA23-6074916C3A4E}"/>
              </a:ext>
            </a:extLst>
          </p:cNvPr>
          <p:cNvPicPr>
            <a:picLocks noChangeAspect="1"/>
          </p:cNvPicPr>
          <p:nvPr/>
        </p:nvPicPr>
        <p:blipFill rotWithShape="1">
          <a:blip r:embed="rId3"/>
          <a:srcRect l="57" r="12524"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AF4285F-2CD3-4687-8B25-2F299F56F4DC}"/>
              </a:ext>
            </a:extLst>
          </p:cNvPr>
          <p:cNvSpPr txBox="1"/>
          <p:nvPr/>
        </p:nvSpPr>
        <p:spPr>
          <a:xfrm>
            <a:off x="8175138" y="513759"/>
            <a:ext cx="3822189" cy="37427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Children benefitted from seeing their parent as a positive role model.​</a:t>
            </a: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The family as a whole spent more time together.​</a:t>
            </a: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Better networks lead to friendships, reduced isolation, increased employment, improved health, higher level of attainment.​</a:t>
            </a:r>
            <a:endParaRPr lang="en-US" sz="2400" dirty="0">
              <a:solidFill>
                <a:srgbClr val="002060"/>
              </a:solidFill>
              <a:latin typeface="Comic Sans MS"/>
              <a:cs typeface="Calibri"/>
            </a:endParaRPr>
          </a:p>
          <a:p>
            <a:pPr algn="just">
              <a:lnSpc>
                <a:spcPct val="90000"/>
              </a:lnSpc>
              <a:spcAft>
                <a:spcPts val="600"/>
              </a:spcAft>
            </a:pPr>
            <a:endParaRPr lang="en-US" sz="2000" dirty="0">
              <a:solidFill>
                <a:srgbClr val="002060"/>
              </a:solidFill>
              <a:latin typeface="Comic Sans MS"/>
              <a:cs typeface="Calibri"/>
            </a:endParaRPr>
          </a:p>
          <a:p>
            <a:pPr algn="just">
              <a:lnSpc>
                <a:spcPct val="90000"/>
              </a:lnSpc>
              <a:spcAft>
                <a:spcPts val="600"/>
              </a:spcAft>
            </a:pPr>
            <a:r>
              <a:rPr lang="en-US" sz="2000" dirty="0">
                <a:solidFill>
                  <a:srgbClr val="7030A0"/>
                </a:solidFill>
                <a:latin typeface="Comic Sans MS"/>
              </a:rPr>
              <a:t>(as found by Family Learning – Family Club in Perth and Kinross.)</a:t>
            </a:r>
            <a:endParaRPr lang="en-US" sz="2000">
              <a:solidFill>
                <a:srgbClr val="7030A0"/>
              </a:solidFill>
              <a:latin typeface="Comic Sans MS"/>
              <a:cs typeface="Calibri"/>
            </a:endParaRPr>
          </a:p>
        </p:txBody>
      </p:sp>
      <p:pic>
        <p:nvPicPr>
          <p:cNvPr id="3" name="Picture 2">
            <a:extLst>
              <a:ext uri="{FF2B5EF4-FFF2-40B4-BE49-F238E27FC236}">
                <a16:creationId xmlns:a16="http://schemas.microsoft.com/office/drawing/2014/main" id="{6C6461D6-14BF-4A93-A6E5-0972C58843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89" y="5753648"/>
            <a:ext cx="1703253" cy="1103618"/>
          </a:xfrm>
          <a:prstGeom prst="rect">
            <a:avLst/>
          </a:prstGeom>
          <a:noFill/>
        </p:spPr>
      </p:pic>
    </p:spTree>
    <p:extLst>
      <p:ext uri="{BB962C8B-B14F-4D97-AF65-F5344CB8AC3E}">
        <p14:creationId xmlns:p14="http://schemas.microsoft.com/office/powerpoint/2010/main" val="250013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091CF-40F1-4977-A000-6B42652606EA}"/>
              </a:ext>
            </a:extLst>
          </p:cNvPr>
          <p:cNvSpPr txBox="1"/>
          <p:nvPr/>
        </p:nvSpPr>
        <p:spPr>
          <a:xfrm>
            <a:off x="256938" y="1946152"/>
            <a:ext cx="8209752" cy="4924425"/>
          </a:xfrm>
          <a:prstGeom prst="rect">
            <a:avLst/>
          </a:prstGeom>
          <a:noFill/>
        </p:spPr>
        <p:txBody>
          <a:bodyPr wrap="square" lIns="91440" tIns="45720" rIns="91440" bIns="45720" rtlCol="0" anchor="t">
            <a:spAutoFit/>
          </a:bodyPr>
          <a:lstStyle/>
          <a:p>
            <a:r>
              <a:rPr lang="en-GB" sz="2000" u="sng" dirty="0">
                <a:solidFill>
                  <a:srgbClr val="7030A0"/>
                </a:solidFill>
              </a:rPr>
              <a:t>Key Principles:</a:t>
            </a:r>
            <a:endParaRPr lang="en-GB" sz="2000" u="sng" dirty="0">
              <a:solidFill>
                <a:srgbClr val="7030A0"/>
              </a:solidFill>
              <a:cs typeface="Calibri"/>
            </a:endParaRPr>
          </a:p>
          <a:p>
            <a:endParaRPr lang="en-GB" sz="2000" u="sng" dirty="0">
              <a:solidFill>
                <a:srgbClr val="7030A0"/>
              </a:solidFill>
              <a:cs typeface="Calibri"/>
            </a:endParaRPr>
          </a:p>
          <a:p>
            <a:pPr marL="285750" indent="-285750">
              <a:buFont typeface="Arial"/>
              <a:buChar char="•"/>
            </a:pPr>
            <a:r>
              <a:rPr lang="en-GB" sz="2000" dirty="0">
                <a:solidFill>
                  <a:srgbClr val="7030A0"/>
                </a:solidFill>
              </a:rPr>
              <a:t>Time: </a:t>
            </a:r>
            <a:r>
              <a:rPr lang="en-GB" sz="2000" dirty="0">
                <a:solidFill>
                  <a:srgbClr val="7030A0"/>
                </a:solidFill>
                <a:highlight>
                  <a:srgbClr val="00FF00"/>
                </a:highlight>
              </a:rPr>
              <a:t>10 week blocks </a:t>
            </a:r>
            <a:r>
              <a:rPr lang="en-GB" sz="2000" dirty="0">
                <a:solidFill>
                  <a:srgbClr val="7030A0"/>
                </a:solidFill>
              </a:rPr>
              <a:t>incorporating key activities e.g. crafts, reading etc.</a:t>
            </a:r>
            <a:endParaRPr lang="en-GB" sz="2000" dirty="0">
              <a:solidFill>
                <a:srgbClr val="7030A0"/>
              </a:solidFill>
              <a:cs typeface="Calibri"/>
            </a:endParaRPr>
          </a:p>
          <a:p>
            <a:pPr marL="285750" indent="-285750">
              <a:buFont typeface="Arial"/>
              <a:buChar char="•"/>
            </a:pPr>
            <a:endParaRPr lang="en-GB" sz="2000" dirty="0">
              <a:solidFill>
                <a:srgbClr val="7030A0"/>
              </a:solidFill>
              <a:cs typeface="Calibri"/>
            </a:endParaRPr>
          </a:p>
          <a:p>
            <a:pPr marL="285750" indent="-285750">
              <a:buFont typeface="Arial"/>
              <a:buChar char="•"/>
            </a:pPr>
            <a:r>
              <a:rPr lang="en-GB" sz="2000" dirty="0">
                <a:solidFill>
                  <a:srgbClr val="7030A0"/>
                </a:solidFill>
                <a:highlight>
                  <a:srgbClr val="00FF00"/>
                </a:highlight>
                <a:cs typeface="Calibri"/>
              </a:rPr>
              <a:t>Divides a session up into sections</a:t>
            </a:r>
            <a:r>
              <a:rPr lang="en-GB" sz="2000" dirty="0">
                <a:solidFill>
                  <a:srgbClr val="7030A0"/>
                </a:solidFill>
                <a:cs typeface="Calibri"/>
              </a:rPr>
              <a:t>, focusing on key skills e.g. reading/writing etc.</a:t>
            </a:r>
          </a:p>
          <a:p>
            <a:pPr marL="285750" indent="-285750">
              <a:buFont typeface="Arial"/>
              <a:buChar char="•"/>
            </a:pPr>
            <a:endParaRPr lang="en-GB" sz="2000" dirty="0">
              <a:solidFill>
                <a:srgbClr val="7030A0"/>
              </a:solidFill>
              <a:cs typeface="Calibri"/>
            </a:endParaRPr>
          </a:p>
          <a:p>
            <a:pPr marL="285750" indent="-285750">
              <a:buFont typeface="Arial"/>
              <a:buChar char="•"/>
            </a:pPr>
            <a:r>
              <a:rPr lang="en-GB" sz="2000" dirty="0">
                <a:solidFill>
                  <a:srgbClr val="7030A0"/>
                </a:solidFill>
              </a:rPr>
              <a:t>Aimed at families with children in early primary school years.</a:t>
            </a:r>
            <a:endParaRPr lang="en-GB" sz="2000" dirty="0">
              <a:solidFill>
                <a:srgbClr val="7030A0"/>
              </a:solidFill>
              <a:cs typeface="Calibri"/>
            </a:endParaRPr>
          </a:p>
          <a:p>
            <a:pPr marL="285750" indent="-285750">
              <a:buFont typeface="Arial"/>
              <a:buChar char="•"/>
            </a:pPr>
            <a:endParaRPr lang="en-GB" sz="2000" dirty="0">
              <a:solidFill>
                <a:srgbClr val="7030A0"/>
              </a:solidFill>
              <a:cs typeface="Calibri"/>
            </a:endParaRPr>
          </a:p>
          <a:p>
            <a:pPr marL="285750" indent="-285750">
              <a:buFont typeface="Arial"/>
              <a:buChar char="•"/>
            </a:pPr>
            <a:r>
              <a:rPr lang="en-GB" sz="2000" dirty="0">
                <a:solidFill>
                  <a:srgbClr val="7030A0"/>
                </a:solidFill>
              </a:rPr>
              <a:t>Staffing: 2 literacy group workers</a:t>
            </a:r>
            <a:endParaRPr lang="en-GB" sz="2000" dirty="0">
              <a:solidFill>
                <a:srgbClr val="7030A0"/>
              </a:solidFill>
              <a:cs typeface="Calibri"/>
            </a:endParaRPr>
          </a:p>
          <a:p>
            <a:pPr marL="285750" indent="-285750">
              <a:buFont typeface="Arial"/>
              <a:buChar char="•"/>
            </a:pPr>
            <a:endParaRPr lang="en-GB" sz="2000" dirty="0">
              <a:solidFill>
                <a:srgbClr val="7030A0"/>
              </a:solidFill>
              <a:cs typeface="Calibri"/>
            </a:endParaRPr>
          </a:p>
          <a:p>
            <a:pPr marL="285750" indent="-285750">
              <a:buFont typeface="Arial"/>
              <a:buChar char="•"/>
            </a:pPr>
            <a:r>
              <a:rPr lang="en-GB" sz="2000" dirty="0">
                <a:solidFill>
                  <a:srgbClr val="7030A0"/>
                </a:solidFill>
              </a:rPr>
              <a:t>At the end of the block, families </a:t>
            </a:r>
            <a:r>
              <a:rPr lang="en-GB" sz="2000" dirty="0">
                <a:solidFill>
                  <a:srgbClr val="7030A0"/>
                </a:solidFill>
                <a:highlight>
                  <a:srgbClr val="00FF00"/>
                </a:highlight>
              </a:rPr>
              <a:t>take home a Treasure Reading Box and all receive a certification of participation</a:t>
            </a:r>
            <a:r>
              <a:rPr lang="en-GB" dirty="0">
                <a:solidFill>
                  <a:srgbClr val="7030A0"/>
                </a:solidFill>
              </a:rPr>
              <a:t>.</a:t>
            </a:r>
            <a:endParaRPr lang="en-GB" dirty="0">
              <a:solidFill>
                <a:srgbClr val="7030A0"/>
              </a:solidFill>
              <a:cs typeface="Calibri"/>
            </a:endParaRPr>
          </a:p>
          <a:p>
            <a:endParaRPr lang="en-GB" u="sng" dirty="0"/>
          </a:p>
          <a:p>
            <a:endParaRPr lang="en-GB" u="sng" dirty="0"/>
          </a:p>
          <a:p>
            <a:endParaRPr lang="en-US" u="sng" dirty="0"/>
          </a:p>
        </p:txBody>
      </p:sp>
      <p:pic>
        <p:nvPicPr>
          <p:cNvPr id="3" name="Picture 3" descr="A picture containing grass, person, outdoor, sport&#10;&#10;Description automatically generated">
            <a:extLst>
              <a:ext uri="{FF2B5EF4-FFF2-40B4-BE49-F238E27FC236}">
                <a16:creationId xmlns:a16="http://schemas.microsoft.com/office/drawing/2014/main" id="{9F1D5711-F480-4324-B5BE-814FB8E845E2}"/>
              </a:ext>
            </a:extLst>
          </p:cNvPr>
          <p:cNvPicPr>
            <a:picLocks noChangeAspect="1"/>
          </p:cNvPicPr>
          <p:nvPr/>
        </p:nvPicPr>
        <p:blipFill>
          <a:blip r:embed="rId3"/>
          <a:stretch>
            <a:fillRect/>
          </a:stretch>
        </p:blipFill>
        <p:spPr>
          <a:xfrm>
            <a:off x="8731469" y="2239667"/>
            <a:ext cx="3216165" cy="3823837"/>
          </a:xfrm>
          <a:prstGeom prst="rect">
            <a:avLst/>
          </a:prstGeom>
        </p:spPr>
      </p:pic>
      <p:sp>
        <p:nvSpPr>
          <p:cNvPr id="4" name="TextBox 3">
            <a:extLst>
              <a:ext uri="{FF2B5EF4-FFF2-40B4-BE49-F238E27FC236}">
                <a16:creationId xmlns:a16="http://schemas.microsoft.com/office/drawing/2014/main" id="{8AFE1D83-F39B-4F7C-A255-8292A77FF800}"/>
              </a:ext>
            </a:extLst>
          </p:cNvPr>
          <p:cNvSpPr txBox="1"/>
          <p:nvPr/>
        </p:nvSpPr>
        <p:spPr>
          <a:xfrm>
            <a:off x="362607" y="112986"/>
            <a:ext cx="1120012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rgbClr val="002060"/>
                </a:solidFill>
                <a:latin typeface="Comic Sans MS"/>
                <a:cs typeface="Segoe UI"/>
              </a:rPr>
              <a:t>Research and Planning: National Improvement Hub – Practice Exemplars​</a:t>
            </a:r>
          </a:p>
          <a:p>
            <a:r>
              <a:rPr lang="en-GB" sz="1400" dirty="0">
                <a:latin typeface="Comic Sans MS"/>
                <a:cs typeface="Segoe UI"/>
              </a:rPr>
              <a:t>​</a:t>
            </a:r>
            <a:endParaRPr lang="en-GB" sz="2000" dirty="0">
              <a:latin typeface="Comic Sans MS"/>
              <a:cs typeface="Segoe UI"/>
            </a:endParaRPr>
          </a:p>
          <a:p>
            <a:r>
              <a:rPr lang="en-GB" sz="2000" dirty="0">
                <a:solidFill>
                  <a:srgbClr val="7030A0"/>
                </a:solidFill>
                <a:latin typeface="Comic Sans MS"/>
                <a:cs typeface="Segoe UI"/>
              </a:rPr>
              <a:t>Areas in green denote key characteristics/features we wish to embed in our Family Learning Project​.</a:t>
            </a:r>
          </a:p>
          <a:p>
            <a:r>
              <a:rPr lang="en-GB" sz="2000" dirty="0">
                <a:solidFill>
                  <a:srgbClr val="7030A0"/>
                </a:solidFill>
                <a:latin typeface="Comic Sans MS"/>
                <a:cs typeface="Segoe UI"/>
              </a:rPr>
              <a:t>​</a:t>
            </a:r>
          </a:p>
          <a:p>
            <a:r>
              <a:rPr lang="en-GB" sz="2000" dirty="0">
                <a:solidFill>
                  <a:srgbClr val="7030A0"/>
                </a:solidFill>
                <a:latin typeface="Comic Sans MS"/>
                <a:cs typeface="Segoe UI"/>
              </a:rPr>
              <a:t>A family learning approach to reading – Pizza Reading in Renfrewshire.</a:t>
            </a:r>
          </a:p>
        </p:txBody>
      </p:sp>
      <p:pic>
        <p:nvPicPr>
          <p:cNvPr id="6" name="Picture 5">
            <a:extLst>
              <a:ext uri="{FF2B5EF4-FFF2-40B4-BE49-F238E27FC236}">
                <a16:creationId xmlns:a16="http://schemas.microsoft.com/office/drawing/2014/main" id="{B9954AEF-8179-417F-A225-7D5917C5A6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35973" y="5768025"/>
            <a:ext cx="1703253" cy="1103618"/>
          </a:xfrm>
          <a:prstGeom prst="rect">
            <a:avLst/>
          </a:prstGeom>
          <a:noFill/>
        </p:spPr>
      </p:pic>
    </p:spTree>
    <p:extLst>
      <p:ext uri="{BB962C8B-B14F-4D97-AF65-F5344CB8AC3E}">
        <p14:creationId xmlns:p14="http://schemas.microsoft.com/office/powerpoint/2010/main" val="36818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AF8EB2-29BB-48B1-8F96-FA9DC074A7EC}"/>
              </a:ext>
            </a:extLst>
          </p:cNvPr>
          <p:cNvSpPr txBox="1"/>
          <p:nvPr/>
        </p:nvSpPr>
        <p:spPr>
          <a:xfrm>
            <a:off x="158342" y="133926"/>
            <a:ext cx="11522381" cy="6801862"/>
          </a:xfrm>
          <a:prstGeom prst="rect">
            <a:avLst/>
          </a:prstGeom>
          <a:noFill/>
        </p:spPr>
        <p:txBody>
          <a:bodyPr wrap="square" lIns="91440" tIns="45720" rIns="91440" bIns="45720" rtlCol="0" anchor="t">
            <a:spAutoFit/>
          </a:bodyPr>
          <a:lstStyle/>
          <a:p>
            <a:r>
              <a:rPr lang="en-GB" sz="2000" u="sng" dirty="0">
                <a:solidFill>
                  <a:srgbClr val="002060"/>
                </a:solidFill>
                <a:latin typeface="Comic Sans MS"/>
              </a:rPr>
              <a:t>Family Fridays </a:t>
            </a:r>
            <a:endParaRPr lang="en-GB" sz="2000" dirty="0">
              <a:solidFill>
                <a:srgbClr val="002060"/>
              </a:solidFill>
              <a:latin typeface="Comic Sans MS"/>
              <a:cs typeface="Calibri"/>
            </a:endParaRPr>
          </a:p>
          <a:p>
            <a:endParaRPr lang="en-GB" sz="2000" u="sng" dirty="0">
              <a:solidFill>
                <a:srgbClr val="002060"/>
              </a:solidFill>
              <a:latin typeface="Comic Sans MS"/>
              <a:cs typeface="Calibri"/>
            </a:endParaRPr>
          </a:p>
          <a:p>
            <a:r>
              <a:rPr lang="en-GB" sz="2000" u="sng" dirty="0">
                <a:solidFill>
                  <a:srgbClr val="002060"/>
                </a:solidFill>
                <a:latin typeface="Comic Sans MS"/>
                <a:cs typeface="Calibri"/>
              </a:rPr>
              <a:t>Key Aims</a:t>
            </a:r>
            <a:endParaRPr lang="en-GB" sz="2000" u="sng" dirty="0">
              <a:solidFill>
                <a:srgbClr val="002060"/>
              </a:solidFill>
              <a:latin typeface="Comic Sans MS"/>
            </a:endParaRPr>
          </a:p>
          <a:p>
            <a:pPr marL="285750" indent="-285750">
              <a:buFont typeface="Arial"/>
              <a:buChar char="•"/>
            </a:pPr>
            <a:endParaRPr lang="en-GB" sz="2000" u="sng" dirty="0">
              <a:latin typeface="Comic Sans MS"/>
              <a:cs typeface="Calibri"/>
            </a:endParaRPr>
          </a:p>
          <a:p>
            <a:pPr marL="285750" indent="-285750">
              <a:buFont typeface="Arial"/>
              <a:buChar char="•"/>
            </a:pPr>
            <a:r>
              <a:rPr lang="en-GB" sz="2000" dirty="0">
                <a:solidFill>
                  <a:srgbClr val="7030A0"/>
                </a:solidFill>
                <a:highlight>
                  <a:srgbClr val="00FF00"/>
                </a:highlight>
                <a:latin typeface="Comic Sans MS"/>
              </a:rPr>
              <a:t>Includes opportunities to build on/improve relationships with parents in a more relaxed manner.</a:t>
            </a:r>
            <a:endParaRPr lang="en-GB" sz="2000" dirty="0">
              <a:solidFill>
                <a:srgbClr val="7030A0"/>
              </a:solidFill>
              <a:highlight>
                <a:srgbClr val="00FF00"/>
              </a:highlight>
              <a:latin typeface="Comic Sans MS"/>
              <a:cs typeface="Calibri"/>
            </a:endParaRPr>
          </a:p>
          <a:p>
            <a:pPr marL="285750" indent="-285750">
              <a:buFont typeface="Arial"/>
              <a:buChar char="•"/>
            </a:pPr>
            <a:endParaRPr lang="en-GB" sz="2000" dirty="0">
              <a:solidFill>
                <a:srgbClr val="7030A0"/>
              </a:solidFill>
              <a:highlight>
                <a:srgbClr val="00FF00"/>
              </a:highlight>
              <a:latin typeface="Comic Sans MS"/>
              <a:cs typeface="Calibri"/>
            </a:endParaRPr>
          </a:p>
          <a:p>
            <a:pPr marL="285750" indent="-285750">
              <a:buFont typeface="Arial"/>
              <a:buChar char="•"/>
            </a:pPr>
            <a:r>
              <a:rPr lang="en-GB" sz="2000" dirty="0">
                <a:solidFill>
                  <a:srgbClr val="7030A0"/>
                </a:solidFill>
                <a:highlight>
                  <a:srgbClr val="00FF00"/>
                </a:highlight>
                <a:latin typeface="Comic Sans MS"/>
              </a:rPr>
              <a:t>Includes opportunities to borrow school resources to extend the child’s learning in the home environment.</a:t>
            </a:r>
            <a:endParaRPr lang="en-GB" sz="2000" dirty="0">
              <a:solidFill>
                <a:srgbClr val="7030A0"/>
              </a:solidFill>
              <a:highlight>
                <a:srgbClr val="00FF00"/>
              </a:highlight>
              <a:latin typeface="Comic Sans MS"/>
              <a:cs typeface="Calibri"/>
            </a:endParaRPr>
          </a:p>
          <a:p>
            <a:endParaRPr lang="en-GB" sz="2000" dirty="0">
              <a:solidFill>
                <a:srgbClr val="7030A0"/>
              </a:solidFill>
              <a:latin typeface="Comic Sans MS"/>
            </a:endParaRPr>
          </a:p>
          <a:p>
            <a:r>
              <a:rPr lang="en-GB" sz="2000" dirty="0">
                <a:solidFill>
                  <a:srgbClr val="7030A0"/>
                </a:solidFill>
                <a:latin typeface="Comic Sans MS"/>
              </a:rPr>
              <a:t>Staff had recognised that there were some families that were hard to engage in the life of the school.</a:t>
            </a:r>
            <a:endParaRPr lang="en-GB" sz="2000" dirty="0">
              <a:solidFill>
                <a:srgbClr val="7030A0"/>
              </a:solidFill>
              <a:latin typeface="Comic Sans MS"/>
              <a:cs typeface="Calibri"/>
            </a:endParaRPr>
          </a:p>
          <a:p>
            <a:endParaRPr lang="en-GB" sz="2000" dirty="0">
              <a:solidFill>
                <a:srgbClr val="7030A0"/>
              </a:solidFill>
              <a:latin typeface="Comic Sans MS"/>
            </a:endParaRPr>
          </a:p>
          <a:p>
            <a:r>
              <a:rPr lang="en-GB" sz="2000" dirty="0">
                <a:solidFill>
                  <a:srgbClr val="7030A0"/>
                </a:solidFill>
                <a:highlight>
                  <a:srgbClr val="00FF00"/>
                </a:highlight>
                <a:latin typeface="Comic Sans MS"/>
              </a:rPr>
              <a:t>Staff wanted to offer an opportunity where parents could be involved in their child’s learning but also where staff could model activities and techniques to the parents.</a:t>
            </a:r>
            <a:endParaRPr lang="en-GB" sz="2000" dirty="0">
              <a:solidFill>
                <a:srgbClr val="7030A0"/>
              </a:solidFill>
              <a:highlight>
                <a:srgbClr val="00FF00"/>
              </a:highlight>
              <a:latin typeface="Comic Sans MS"/>
              <a:cs typeface="Calibri"/>
            </a:endParaRPr>
          </a:p>
          <a:p>
            <a:endParaRPr lang="en-GB" sz="2000" dirty="0">
              <a:solidFill>
                <a:srgbClr val="7030A0"/>
              </a:solidFill>
              <a:latin typeface="Comic Sans MS"/>
            </a:endParaRPr>
          </a:p>
          <a:p>
            <a:r>
              <a:rPr lang="en-GB" sz="2000" dirty="0">
                <a:solidFill>
                  <a:srgbClr val="7030A0"/>
                </a:solidFill>
                <a:latin typeface="Comic Sans MS"/>
              </a:rPr>
              <a:t>Staff wanted </a:t>
            </a:r>
            <a:r>
              <a:rPr lang="en-GB" sz="2000" dirty="0">
                <a:solidFill>
                  <a:srgbClr val="7030A0"/>
                </a:solidFill>
                <a:highlight>
                  <a:srgbClr val="00FF00"/>
                </a:highlight>
                <a:latin typeface="Comic Sans MS"/>
              </a:rPr>
              <a:t>to work alongside families</a:t>
            </a:r>
            <a:r>
              <a:rPr lang="en-GB" sz="2000" dirty="0">
                <a:solidFill>
                  <a:srgbClr val="7030A0"/>
                </a:solidFill>
                <a:latin typeface="Comic Sans MS"/>
              </a:rPr>
              <a:t> to build capacity and support them in helping their child to learn and to encourage positive relationships with the families.</a:t>
            </a:r>
            <a:endParaRPr lang="en-GB" sz="2000" dirty="0">
              <a:solidFill>
                <a:srgbClr val="7030A0"/>
              </a:solidFill>
              <a:latin typeface="Comic Sans MS"/>
              <a:cs typeface="Calibri"/>
            </a:endParaRPr>
          </a:p>
          <a:p>
            <a:endParaRPr lang="en-GB" sz="2000" dirty="0">
              <a:solidFill>
                <a:srgbClr val="7030A0"/>
              </a:solidFill>
              <a:latin typeface="Comic Sans MS"/>
            </a:endParaRPr>
          </a:p>
          <a:p>
            <a:r>
              <a:rPr lang="en-GB" sz="2000" dirty="0">
                <a:solidFill>
                  <a:srgbClr val="7030A0"/>
                </a:solidFill>
                <a:highlight>
                  <a:srgbClr val="00FF00"/>
                </a:highlight>
                <a:latin typeface="Comic Sans MS"/>
              </a:rPr>
              <a:t>Mornings were deemed to be the best time as the majority of families were at school.</a:t>
            </a:r>
            <a:endParaRPr lang="en-GB" sz="2000" dirty="0">
              <a:solidFill>
                <a:srgbClr val="7030A0"/>
              </a:solidFill>
              <a:highlight>
                <a:srgbClr val="00FF00"/>
              </a:highlight>
              <a:latin typeface="Comic Sans MS"/>
              <a:cs typeface="Calibri"/>
            </a:endParaRPr>
          </a:p>
          <a:p>
            <a:endParaRPr lang="en-GB" dirty="0">
              <a:solidFill>
                <a:srgbClr val="7030A0"/>
              </a:solidFill>
              <a:cs typeface="Calibri"/>
            </a:endParaRPr>
          </a:p>
          <a:p>
            <a:endParaRPr lang="en-US" dirty="0"/>
          </a:p>
        </p:txBody>
      </p:sp>
      <p:pic>
        <p:nvPicPr>
          <p:cNvPr id="4" name="Picture 3">
            <a:extLst>
              <a:ext uri="{FF2B5EF4-FFF2-40B4-BE49-F238E27FC236}">
                <a16:creationId xmlns:a16="http://schemas.microsoft.com/office/drawing/2014/main" id="{84E4CA7F-8CDA-4E0D-B7CA-C0F64EDA39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522237" y="5753648"/>
            <a:ext cx="1703253" cy="1103618"/>
          </a:xfrm>
          <a:prstGeom prst="rect">
            <a:avLst/>
          </a:prstGeom>
          <a:noFill/>
        </p:spPr>
      </p:pic>
    </p:spTree>
    <p:extLst>
      <p:ext uri="{BB962C8B-B14F-4D97-AF65-F5344CB8AC3E}">
        <p14:creationId xmlns:p14="http://schemas.microsoft.com/office/powerpoint/2010/main" val="11284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8007F1-5BFF-4EC6-BEB4-D85799E6D6CE}"/>
              </a:ext>
            </a:extLst>
          </p:cNvPr>
          <p:cNvPicPr>
            <a:picLocks noChangeAspect="1"/>
          </p:cNvPicPr>
          <p:nvPr/>
        </p:nvPicPr>
        <p:blipFill rotWithShape="1">
          <a:blip r:embed="rId3"/>
          <a:srcRect l="4787" r="4268" b="-1"/>
          <a:stretch/>
        </p:blipFill>
        <p:spPr>
          <a:xfrm>
            <a:off x="2522356" y="10"/>
            <a:ext cx="9669642" cy="6857990"/>
          </a:xfrm>
          <a:prstGeom prst="rect">
            <a:avLst/>
          </a:prstGeom>
        </p:spPr>
      </p:pic>
      <p:sp>
        <p:nvSpPr>
          <p:cNvPr id="14"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ECC7A82-EC9D-4B42-9269-2C16FB19B7F5}"/>
              </a:ext>
            </a:extLst>
          </p:cNvPr>
          <p:cNvSpPr txBox="1"/>
          <p:nvPr/>
        </p:nvSpPr>
        <p:spPr>
          <a:xfrm>
            <a:off x="838200" y="263220"/>
            <a:ext cx="4742339" cy="624442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000" u="sng" dirty="0">
                <a:solidFill>
                  <a:srgbClr val="002060"/>
                </a:solidFill>
                <a:latin typeface="Comic Sans MS"/>
              </a:rPr>
              <a:t>Family Learning, Clackmannanshire</a:t>
            </a:r>
          </a:p>
          <a:p>
            <a:pPr indent="-228600">
              <a:lnSpc>
                <a:spcPct val="90000"/>
              </a:lnSpc>
              <a:spcAft>
                <a:spcPts val="600"/>
              </a:spcAft>
              <a:buFont typeface="Arial" panose="020B0604020202020204" pitchFamily="34" charset="0"/>
              <a:buChar char="•"/>
            </a:pPr>
            <a:endParaRPr lang="en-US" sz="2000" dirty="0">
              <a:solidFill>
                <a:srgbClr val="7030A0"/>
              </a:solidFill>
              <a:latin typeface="Comic Sans MS"/>
            </a:endParaRPr>
          </a:p>
          <a:p>
            <a:pPr indent="-228600">
              <a:lnSpc>
                <a:spcPct val="90000"/>
              </a:lnSpc>
              <a:spcAft>
                <a:spcPts val="600"/>
              </a:spcAft>
              <a:buFont typeface="Arial" panose="020B0604020202020204" pitchFamily="34" charset="0"/>
              <a:buChar char="•"/>
            </a:pPr>
            <a:r>
              <a:rPr lang="en-US" sz="2000" dirty="0">
                <a:solidFill>
                  <a:srgbClr val="7030A0"/>
                </a:solidFill>
                <a:latin typeface="Comic Sans MS"/>
              </a:rPr>
              <a:t>Family learning group set up (</a:t>
            </a:r>
            <a:r>
              <a:rPr lang="en-US" sz="2000" dirty="0">
                <a:solidFill>
                  <a:srgbClr val="7030A0"/>
                </a:solidFill>
                <a:highlight>
                  <a:srgbClr val="00FF00"/>
                </a:highlight>
                <a:latin typeface="Comic Sans MS"/>
              </a:rPr>
              <a:t>ran weekly</a:t>
            </a:r>
            <a:r>
              <a:rPr lang="en-US" sz="2000" dirty="0">
                <a:solidFill>
                  <a:srgbClr val="7030A0"/>
                </a:solidFill>
                <a:latin typeface="Comic Sans MS"/>
              </a:rPr>
              <a:t>)</a:t>
            </a:r>
          </a:p>
          <a:p>
            <a:pPr indent="-228600">
              <a:lnSpc>
                <a:spcPct val="90000"/>
              </a:lnSpc>
              <a:spcAft>
                <a:spcPts val="600"/>
              </a:spcAft>
              <a:buFont typeface="Arial" panose="020B0604020202020204" pitchFamily="34" charset="0"/>
              <a:buChar char="•"/>
            </a:pPr>
            <a:endParaRPr lang="en-US" sz="2000" dirty="0">
              <a:solidFill>
                <a:srgbClr val="7030A0"/>
              </a:solidFill>
              <a:latin typeface="Comic Sans MS"/>
            </a:endParaRPr>
          </a:p>
          <a:p>
            <a:pPr indent="-228600">
              <a:lnSpc>
                <a:spcPct val="90000"/>
              </a:lnSpc>
              <a:spcAft>
                <a:spcPts val="600"/>
              </a:spcAft>
              <a:buFont typeface="Arial" panose="020B0604020202020204" pitchFamily="34" charset="0"/>
              <a:buChar char="•"/>
            </a:pPr>
            <a:r>
              <a:rPr lang="en-US" sz="2000" dirty="0">
                <a:solidFill>
                  <a:srgbClr val="7030A0"/>
                </a:solidFill>
                <a:highlight>
                  <a:srgbClr val="00FF00"/>
                </a:highlight>
                <a:latin typeface="Comic Sans MS"/>
              </a:rPr>
              <a:t>Families meet socially and participate in family learning activities</a:t>
            </a:r>
          </a:p>
          <a:p>
            <a:pPr indent="-228600">
              <a:lnSpc>
                <a:spcPct val="90000"/>
              </a:lnSpc>
              <a:spcAft>
                <a:spcPts val="600"/>
              </a:spcAft>
              <a:buFont typeface="Arial" panose="020B0604020202020204" pitchFamily="34" charset="0"/>
              <a:buChar char="•"/>
            </a:pPr>
            <a:endParaRPr lang="en-US" sz="2000" dirty="0">
              <a:solidFill>
                <a:srgbClr val="7030A0"/>
              </a:solidFill>
              <a:latin typeface="Comic Sans MS"/>
            </a:endParaRPr>
          </a:p>
          <a:p>
            <a:pPr indent="-228600">
              <a:lnSpc>
                <a:spcPct val="90000"/>
              </a:lnSpc>
              <a:spcAft>
                <a:spcPts val="600"/>
              </a:spcAft>
              <a:buFont typeface="Arial" panose="020B0604020202020204" pitchFamily="34" charset="0"/>
              <a:buChar char="•"/>
            </a:pPr>
            <a:r>
              <a:rPr lang="en-US" sz="2000" dirty="0" err="1">
                <a:solidFill>
                  <a:srgbClr val="7030A0"/>
                </a:solidFill>
                <a:highlight>
                  <a:srgbClr val="00FF00"/>
                </a:highlight>
                <a:latin typeface="Comic Sans MS"/>
              </a:rPr>
              <a:t>Programmes</a:t>
            </a:r>
            <a:r>
              <a:rPr lang="en-US" sz="2000" dirty="0">
                <a:solidFill>
                  <a:srgbClr val="7030A0"/>
                </a:solidFill>
                <a:highlight>
                  <a:srgbClr val="00FF00"/>
                </a:highlight>
                <a:latin typeface="Comic Sans MS"/>
              </a:rPr>
              <a:t> are developed in partnership with the families and staff to give a sense of ownership</a:t>
            </a:r>
            <a:r>
              <a:rPr lang="en-US" sz="2000" dirty="0">
                <a:solidFill>
                  <a:srgbClr val="7030A0"/>
                </a:solidFill>
                <a:latin typeface="Comic Sans MS"/>
              </a:rPr>
              <a:t>.</a:t>
            </a:r>
          </a:p>
          <a:p>
            <a:pPr indent="-228600">
              <a:lnSpc>
                <a:spcPct val="90000"/>
              </a:lnSpc>
              <a:spcAft>
                <a:spcPts val="600"/>
              </a:spcAft>
              <a:buFont typeface="Arial" panose="020B0604020202020204" pitchFamily="34" charset="0"/>
              <a:buChar char="•"/>
            </a:pPr>
            <a:endParaRPr lang="en-US" sz="2000" dirty="0">
              <a:solidFill>
                <a:srgbClr val="7030A0"/>
              </a:solidFill>
              <a:latin typeface="Comic Sans MS"/>
            </a:endParaRPr>
          </a:p>
          <a:p>
            <a:pPr indent="-228600">
              <a:lnSpc>
                <a:spcPct val="90000"/>
              </a:lnSpc>
              <a:spcAft>
                <a:spcPts val="600"/>
              </a:spcAft>
              <a:buFont typeface="Arial" panose="020B0604020202020204" pitchFamily="34" charset="0"/>
              <a:buChar char="•"/>
            </a:pPr>
            <a:r>
              <a:rPr lang="en-US" sz="2000" dirty="0">
                <a:solidFill>
                  <a:srgbClr val="7030A0"/>
                </a:solidFill>
                <a:latin typeface="Comic Sans MS"/>
              </a:rPr>
              <a:t>The </a:t>
            </a:r>
            <a:r>
              <a:rPr lang="en-US" sz="2000" dirty="0" err="1">
                <a:solidFill>
                  <a:srgbClr val="7030A0"/>
                </a:solidFill>
                <a:latin typeface="Comic Sans MS"/>
              </a:rPr>
              <a:t>programme</a:t>
            </a:r>
            <a:r>
              <a:rPr lang="en-US" sz="2000" dirty="0">
                <a:solidFill>
                  <a:srgbClr val="7030A0"/>
                </a:solidFill>
                <a:latin typeface="Comic Sans MS"/>
              </a:rPr>
              <a:t> targeted </a:t>
            </a:r>
            <a:r>
              <a:rPr lang="en-US" sz="2000" dirty="0">
                <a:solidFill>
                  <a:srgbClr val="7030A0"/>
                </a:solidFill>
                <a:highlight>
                  <a:srgbClr val="00FF00"/>
                </a:highlight>
                <a:latin typeface="Comic Sans MS"/>
              </a:rPr>
              <a:t>12 adults (6 families)</a:t>
            </a:r>
            <a:r>
              <a:rPr lang="en-US" sz="2000" dirty="0">
                <a:solidFill>
                  <a:srgbClr val="7030A0"/>
                </a:solidFill>
                <a:latin typeface="Comic Sans MS"/>
              </a:rPr>
              <a:t> who had low self-esteem, mild mental health issues and were living in areas of deprivation.</a:t>
            </a:r>
          </a:p>
          <a:p>
            <a:pPr indent="-228600">
              <a:lnSpc>
                <a:spcPct val="90000"/>
              </a:lnSpc>
              <a:spcAft>
                <a:spcPts val="600"/>
              </a:spcAft>
              <a:buFont typeface="Arial" panose="020B0604020202020204" pitchFamily="34" charset="0"/>
              <a:buChar char="•"/>
            </a:pPr>
            <a:endParaRPr lang="en-US" sz="2000" dirty="0">
              <a:solidFill>
                <a:srgbClr val="7030A0"/>
              </a:solidFill>
              <a:highlight>
                <a:srgbClr val="00FF00"/>
              </a:highlight>
              <a:latin typeface="Comic Sans MS"/>
            </a:endParaRPr>
          </a:p>
          <a:p>
            <a:pPr indent="-228600">
              <a:lnSpc>
                <a:spcPct val="90000"/>
              </a:lnSpc>
              <a:spcAft>
                <a:spcPts val="600"/>
              </a:spcAft>
              <a:buFont typeface="Arial" panose="020B0604020202020204" pitchFamily="34" charset="0"/>
              <a:buChar char="•"/>
            </a:pPr>
            <a:r>
              <a:rPr lang="en-US" sz="2000" dirty="0">
                <a:solidFill>
                  <a:srgbClr val="7030A0"/>
                </a:solidFill>
                <a:highlight>
                  <a:srgbClr val="00FF00"/>
                </a:highlight>
                <a:latin typeface="Comic Sans MS"/>
              </a:rPr>
              <a:t>Included Can’t Cook, Won’t Cook</a:t>
            </a:r>
          </a:p>
          <a:p>
            <a:pPr indent="-228600">
              <a:lnSpc>
                <a:spcPct val="90000"/>
              </a:lnSpc>
              <a:spcAft>
                <a:spcPts val="600"/>
              </a:spcAft>
              <a:buFont typeface="Arial" panose="020B0604020202020204" pitchFamily="34" charset="0"/>
              <a:buChar char="•"/>
            </a:pPr>
            <a:endParaRPr lang="en-US" sz="1300"/>
          </a:p>
        </p:txBody>
      </p:sp>
      <p:pic>
        <p:nvPicPr>
          <p:cNvPr id="3" name="Picture 2">
            <a:extLst>
              <a:ext uri="{FF2B5EF4-FFF2-40B4-BE49-F238E27FC236}">
                <a16:creationId xmlns:a16="http://schemas.microsoft.com/office/drawing/2014/main" id="{DD88563A-B047-4300-B1A8-70B38816DA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522237" y="5753648"/>
            <a:ext cx="1703253" cy="1103618"/>
          </a:xfrm>
          <a:prstGeom prst="rect">
            <a:avLst/>
          </a:prstGeom>
          <a:noFill/>
        </p:spPr>
      </p:pic>
    </p:spTree>
    <p:extLst>
      <p:ext uri="{BB962C8B-B14F-4D97-AF65-F5344CB8AC3E}">
        <p14:creationId xmlns:p14="http://schemas.microsoft.com/office/powerpoint/2010/main" val="323853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1A522-9ABA-4034-98B2-5BCFCD81F539}"/>
              </a:ext>
            </a:extLst>
          </p:cNvPr>
          <p:cNvSpPr txBox="1"/>
          <p:nvPr/>
        </p:nvSpPr>
        <p:spPr>
          <a:xfrm>
            <a:off x="490025" y="153130"/>
            <a:ext cx="11211950" cy="7109639"/>
          </a:xfrm>
          <a:prstGeom prst="rect">
            <a:avLst/>
          </a:prstGeom>
          <a:noFill/>
        </p:spPr>
        <p:txBody>
          <a:bodyPr wrap="square" lIns="91440" tIns="45720" rIns="91440" bIns="45720" rtlCol="0" anchor="t">
            <a:spAutoFit/>
          </a:bodyPr>
          <a:lstStyle/>
          <a:p>
            <a:r>
              <a:rPr lang="en-GB" sz="2000" u="sng" dirty="0">
                <a:solidFill>
                  <a:srgbClr val="002060"/>
                </a:solidFill>
                <a:latin typeface="Comic Sans MS"/>
              </a:rPr>
              <a:t>Case Study 3 – </a:t>
            </a:r>
            <a:r>
              <a:rPr lang="en-GB" sz="2000" u="sng" dirty="0" err="1">
                <a:solidFill>
                  <a:srgbClr val="002060"/>
                </a:solidFill>
                <a:latin typeface="Comic Sans MS"/>
              </a:rPr>
              <a:t>Goodlyburn</a:t>
            </a:r>
            <a:r>
              <a:rPr lang="en-GB" sz="2000" u="sng" dirty="0">
                <a:solidFill>
                  <a:srgbClr val="002060"/>
                </a:solidFill>
                <a:latin typeface="Comic Sans MS"/>
              </a:rPr>
              <a:t> Primary</a:t>
            </a:r>
          </a:p>
          <a:p>
            <a:endParaRPr lang="en-GB" sz="2000" u="sng" dirty="0">
              <a:solidFill>
                <a:srgbClr val="002060"/>
              </a:solidFill>
              <a:latin typeface="Comic Sans MS"/>
            </a:endParaRPr>
          </a:p>
          <a:p>
            <a:r>
              <a:rPr lang="en-GB" sz="2000" u="sng" dirty="0">
                <a:solidFill>
                  <a:srgbClr val="002060"/>
                </a:solidFill>
                <a:latin typeface="Comic Sans MS"/>
              </a:rPr>
              <a:t>Men and Children Matters</a:t>
            </a:r>
            <a:endParaRPr lang="en-GB" sz="2000" u="sng" dirty="0">
              <a:solidFill>
                <a:srgbClr val="002060"/>
              </a:solidFill>
              <a:latin typeface="Comic Sans MS"/>
              <a:cs typeface="Calibri"/>
            </a:endParaRPr>
          </a:p>
          <a:p>
            <a:endParaRPr lang="en-US" sz="2000" dirty="0">
              <a:solidFill>
                <a:srgbClr val="7030A0"/>
              </a:solidFill>
              <a:latin typeface="Comic Sans MS"/>
            </a:endParaRPr>
          </a:p>
          <a:p>
            <a:r>
              <a:rPr lang="en-US" sz="2000" dirty="0">
                <a:solidFill>
                  <a:srgbClr val="7030A0"/>
                </a:solidFill>
                <a:latin typeface="Comic Sans MS"/>
              </a:rPr>
              <a:t>Project set up </a:t>
            </a:r>
            <a:r>
              <a:rPr lang="en-US" sz="2000" dirty="0">
                <a:solidFill>
                  <a:srgbClr val="7030A0"/>
                </a:solidFill>
                <a:highlight>
                  <a:srgbClr val="00FF00"/>
                </a:highlight>
                <a:latin typeface="Comic Sans MS"/>
              </a:rPr>
              <a:t>to encourage the significant male figure in a child’s life to engage and achieve learning outcomes as a family.</a:t>
            </a:r>
            <a:r>
              <a:rPr lang="en-US" sz="2000" dirty="0">
                <a:solidFill>
                  <a:srgbClr val="7030A0"/>
                </a:solidFill>
                <a:latin typeface="Comic Sans MS"/>
              </a:rPr>
              <a:t>  The project focuses on activities that men will take ownership of and enjoy with their children.</a:t>
            </a:r>
            <a:endParaRPr lang="en-US" sz="2000" dirty="0">
              <a:solidFill>
                <a:srgbClr val="7030A0"/>
              </a:solidFill>
              <a:latin typeface="Comic Sans MS"/>
              <a:cs typeface="Calibri"/>
            </a:endParaRPr>
          </a:p>
          <a:p>
            <a:endParaRPr lang="en-US" sz="2000" u="sng" dirty="0">
              <a:latin typeface="Comic Sans MS"/>
            </a:endParaRPr>
          </a:p>
          <a:p>
            <a:endParaRPr lang="en-US" sz="2000" u="sng" dirty="0">
              <a:latin typeface="Comic Sans MS"/>
              <a:cs typeface="Calibri"/>
            </a:endParaRPr>
          </a:p>
          <a:p>
            <a:r>
              <a:rPr lang="en-US" sz="2000" u="sng" dirty="0">
                <a:solidFill>
                  <a:srgbClr val="002060"/>
                </a:solidFill>
                <a:latin typeface="Comic Sans MS"/>
              </a:rPr>
              <a:t>Aims</a:t>
            </a:r>
            <a:endParaRPr lang="en-US" sz="2000" u="sng" dirty="0">
              <a:solidFill>
                <a:srgbClr val="002060"/>
              </a:solidFill>
              <a:latin typeface="Comic Sans MS"/>
              <a:cs typeface="Calibri"/>
            </a:endParaRPr>
          </a:p>
          <a:p>
            <a:endParaRPr lang="en-US" sz="2000" u="sng" dirty="0">
              <a:latin typeface="Comic Sans MS"/>
            </a:endParaRPr>
          </a:p>
          <a:p>
            <a:r>
              <a:rPr lang="en-US" sz="2000" dirty="0">
                <a:solidFill>
                  <a:srgbClr val="7030A0"/>
                </a:solidFill>
                <a:latin typeface="Comic Sans MS"/>
              </a:rPr>
              <a:t>Fathers would hopefully engage more with projects in their community and form stronger bonds with their children and each other.</a:t>
            </a:r>
            <a:endParaRPr lang="en-US" sz="2000" dirty="0">
              <a:solidFill>
                <a:srgbClr val="7030A0"/>
              </a:solidFill>
              <a:latin typeface="Comic Sans MS"/>
              <a:cs typeface="Calibri"/>
            </a:endParaRPr>
          </a:p>
          <a:p>
            <a:endParaRPr lang="en-US" sz="2000" dirty="0">
              <a:solidFill>
                <a:srgbClr val="7030A0"/>
              </a:solidFill>
              <a:highlight>
                <a:srgbClr val="00FF00"/>
              </a:highlight>
              <a:latin typeface="Comic Sans MS"/>
              <a:cs typeface="Calibri"/>
            </a:endParaRPr>
          </a:p>
          <a:p>
            <a:r>
              <a:rPr lang="en-US" sz="2000" dirty="0">
                <a:solidFill>
                  <a:srgbClr val="7030A0"/>
                </a:solidFill>
                <a:highlight>
                  <a:srgbClr val="00FF00"/>
                </a:highlight>
                <a:latin typeface="Comic Sans MS"/>
              </a:rPr>
              <a:t>Fathers could take ownership of the project and opt to lead a session, by playing to their own skills/area of expertise</a:t>
            </a:r>
            <a:r>
              <a:rPr lang="en-US" sz="2000" dirty="0">
                <a:solidFill>
                  <a:srgbClr val="7030A0"/>
                </a:solidFill>
                <a:latin typeface="Comic Sans MS"/>
              </a:rPr>
              <a:t>.</a:t>
            </a:r>
            <a:endParaRPr lang="en-US" sz="2000" dirty="0">
              <a:solidFill>
                <a:srgbClr val="7030A0"/>
              </a:solidFill>
              <a:latin typeface="Comic Sans MS"/>
              <a:cs typeface="Calibri"/>
            </a:endParaRPr>
          </a:p>
          <a:p>
            <a:endParaRPr lang="en-US" sz="2000" u="sng" dirty="0">
              <a:latin typeface="Comic Sans MS"/>
              <a:cs typeface="Calibri"/>
            </a:endParaRPr>
          </a:p>
          <a:p>
            <a:r>
              <a:rPr lang="en-US" sz="2000" u="sng" dirty="0">
                <a:solidFill>
                  <a:srgbClr val="002060"/>
                </a:solidFill>
                <a:latin typeface="Comic Sans MS"/>
                <a:cs typeface="Calibri"/>
              </a:rPr>
              <a:t>Findings</a:t>
            </a:r>
            <a:endParaRPr lang="en-US" sz="2000" dirty="0">
              <a:solidFill>
                <a:srgbClr val="002060"/>
              </a:solidFill>
              <a:latin typeface="Comic Sans MS"/>
              <a:cs typeface="Calibri" panose="020F0502020204030204"/>
            </a:endParaRPr>
          </a:p>
          <a:p>
            <a:endParaRPr lang="en-US" sz="2000" dirty="0">
              <a:latin typeface="Comic Sans MS"/>
            </a:endParaRPr>
          </a:p>
          <a:p>
            <a:r>
              <a:rPr lang="en-US" sz="2000" dirty="0">
                <a:solidFill>
                  <a:srgbClr val="7030A0"/>
                </a:solidFill>
                <a:latin typeface="Comic Sans MS"/>
              </a:rPr>
              <a:t>Staff and families within this project have built up a relationship of trust enabling two way communication.</a:t>
            </a:r>
            <a:endParaRPr lang="en-US" sz="2000" dirty="0">
              <a:solidFill>
                <a:srgbClr val="7030A0"/>
              </a:solidFill>
              <a:latin typeface="Comic Sans MS"/>
              <a:cs typeface="Calibri"/>
            </a:endParaRPr>
          </a:p>
          <a:p>
            <a:endParaRPr lang="en-US" u="sng" dirty="0"/>
          </a:p>
          <a:p>
            <a:endParaRPr lang="en-US" u="sng" dirty="0"/>
          </a:p>
        </p:txBody>
      </p:sp>
      <p:pic>
        <p:nvPicPr>
          <p:cNvPr id="4" name="Picture 3">
            <a:extLst>
              <a:ext uri="{FF2B5EF4-FFF2-40B4-BE49-F238E27FC236}">
                <a16:creationId xmlns:a16="http://schemas.microsoft.com/office/drawing/2014/main" id="{E00FEE85-3269-4807-95F8-F63FD1A4A0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273640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07CB-0622-471D-AD71-211D97581628}"/>
              </a:ext>
            </a:extLst>
          </p:cNvPr>
          <p:cNvSpPr txBox="1"/>
          <p:nvPr/>
        </p:nvSpPr>
        <p:spPr>
          <a:xfrm>
            <a:off x="349045" y="213852"/>
            <a:ext cx="11073459" cy="7417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2060"/>
                </a:solidFill>
                <a:latin typeface="Comic Sans MS"/>
              </a:rPr>
              <a:t>Fathers’ positive involvement in their children’s education has all sorts of potential benefits. </a:t>
            </a:r>
          </a:p>
          <a:p>
            <a:endParaRPr lang="en-US" sz="2000" dirty="0">
              <a:solidFill>
                <a:srgbClr val="002060"/>
              </a:solidFill>
              <a:latin typeface="Comic Sans MS"/>
            </a:endParaRPr>
          </a:p>
          <a:p>
            <a:r>
              <a:rPr lang="en-US" sz="2000" dirty="0">
                <a:solidFill>
                  <a:srgbClr val="002060"/>
                </a:solidFill>
                <a:latin typeface="Comic Sans MS"/>
              </a:rPr>
              <a:t>High levels of interest by a father in his child’s education, his high expectations for their achievement and his greater involvement with their schooling are associated with: </a:t>
            </a:r>
          </a:p>
          <a:p>
            <a:endParaRPr lang="en-US" sz="2000" dirty="0">
              <a:latin typeface="Comic Sans MS"/>
            </a:endParaRPr>
          </a:p>
          <a:p>
            <a:r>
              <a:rPr lang="en-US" sz="2000" dirty="0">
                <a:solidFill>
                  <a:srgbClr val="7030A0"/>
                </a:solidFill>
                <a:latin typeface="Comic Sans MS"/>
              </a:rPr>
              <a:t>• Higher educational achievement</a:t>
            </a:r>
          </a:p>
          <a:p>
            <a:r>
              <a:rPr lang="en-US" sz="2000" dirty="0">
                <a:solidFill>
                  <a:srgbClr val="7030A0"/>
                </a:solidFill>
                <a:latin typeface="Comic Sans MS"/>
              </a:rPr>
              <a:t>• Greater problem-solving skills</a:t>
            </a:r>
          </a:p>
          <a:p>
            <a:r>
              <a:rPr lang="en-US" sz="2000" dirty="0">
                <a:solidFill>
                  <a:srgbClr val="7030A0"/>
                </a:solidFill>
                <a:latin typeface="Comic Sans MS"/>
              </a:rPr>
              <a:t>• Greater progress at school </a:t>
            </a:r>
          </a:p>
          <a:p>
            <a:r>
              <a:rPr lang="en-US" sz="2000" dirty="0">
                <a:solidFill>
                  <a:srgbClr val="7030A0"/>
                </a:solidFill>
                <a:latin typeface="Comic Sans MS"/>
              </a:rPr>
              <a:t>• Better exam/test/class results </a:t>
            </a:r>
          </a:p>
          <a:p>
            <a:r>
              <a:rPr lang="en-US" sz="2000" dirty="0">
                <a:solidFill>
                  <a:srgbClr val="7030A0"/>
                </a:solidFill>
                <a:latin typeface="Comic Sans MS"/>
              </a:rPr>
              <a:t>• More qualifications </a:t>
            </a:r>
          </a:p>
          <a:p>
            <a:r>
              <a:rPr lang="en-US" sz="2000" dirty="0">
                <a:solidFill>
                  <a:srgbClr val="7030A0"/>
                </a:solidFill>
                <a:latin typeface="Comic Sans MS"/>
              </a:rPr>
              <a:t>• More enjoyment of school </a:t>
            </a:r>
          </a:p>
          <a:p>
            <a:r>
              <a:rPr lang="en-US" sz="2000" dirty="0">
                <a:solidFill>
                  <a:srgbClr val="7030A0"/>
                </a:solidFill>
                <a:latin typeface="Comic Sans MS"/>
              </a:rPr>
              <a:t>• Participation in more extracurricular activities </a:t>
            </a:r>
          </a:p>
          <a:p>
            <a:r>
              <a:rPr lang="en-US" sz="2000" dirty="0">
                <a:solidFill>
                  <a:srgbClr val="7030A0"/>
                </a:solidFill>
                <a:latin typeface="Comic Sans MS"/>
              </a:rPr>
              <a:t>• Better school attendance </a:t>
            </a:r>
          </a:p>
          <a:p>
            <a:r>
              <a:rPr lang="en-US" sz="2000" dirty="0">
                <a:solidFill>
                  <a:srgbClr val="7030A0"/>
                </a:solidFill>
                <a:latin typeface="Comic Sans MS"/>
              </a:rPr>
              <a:t>• Fewer </a:t>
            </a:r>
            <a:r>
              <a:rPr lang="en-US" sz="2000" dirty="0" err="1">
                <a:solidFill>
                  <a:srgbClr val="7030A0"/>
                </a:solidFill>
                <a:latin typeface="Comic Sans MS"/>
              </a:rPr>
              <a:t>behavioural</a:t>
            </a:r>
            <a:r>
              <a:rPr lang="en-US" sz="2000" dirty="0">
                <a:solidFill>
                  <a:srgbClr val="7030A0"/>
                </a:solidFill>
                <a:latin typeface="Comic Sans MS"/>
              </a:rPr>
              <a:t> problems at school (e.g. reduced risk of suspension or exclusion) </a:t>
            </a:r>
          </a:p>
          <a:p>
            <a:endParaRPr lang="en-US" sz="2000" dirty="0">
              <a:latin typeface="Comic Sans MS"/>
              <a:cs typeface="Calibri"/>
            </a:endParaRPr>
          </a:p>
          <a:p>
            <a:endParaRPr lang="en-US" sz="2000" dirty="0">
              <a:solidFill>
                <a:srgbClr val="002060"/>
              </a:solidFill>
              <a:latin typeface="Comic Sans MS"/>
              <a:cs typeface="Calibri"/>
            </a:endParaRPr>
          </a:p>
          <a:p>
            <a:r>
              <a:rPr lang="en-US" sz="2000" dirty="0">
                <a:solidFill>
                  <a:srgbClr val="002060"/>
                </a:solidFill>
                <a:latin typeface="Comic Sans MS"/>
                <a:ea typeface="+mn-lt"/>
                <a:cs typeface="+mn-lt"/>
              </a:rPr>
              <a:t>All this is good for dads too - </a:t>
            </a:r>
            <a:r>
              <a:rPr lang="en-US" sz="2000" dirty="0">
                <a:solidFill>
                  <a:srgbClr val="002060"/>
                </a:solidFill>
                <a:highlight>
                  <a:srgbClr val="00FFFF"/>
                </a:highlight>
                <a:latin typeface="Comic Sans MS"/>
                <a:ea typeface="+mn-lt"/>
                <a:cs typeface="+mn-lt"/>
              </a:rPr>
              <a:t>those that are involved in their children’s education have more confidence, self-esteem, are better at learning and have a better relationship with their child. </a:t>
            </a:r>
          </a:p>
          <a:p>
            <a:endParaRPr lang="en-US" sz="2000" dirty="0">
              <a:cs typeface="Calibri"/>
            </a:endParaRPr>
          </a:p>
          <a:p>
            <a:endParaRPr lang="en-US" sz="2000" dirty="0">
              <a:cs typeface="Calibri"/>
            </a:endParaRPr>
          </a:p>
          <a:p>
            <a:endParaRPr lang="en-US" dirty="0">
              <a:cs typeface="Calibri"/>
            </a:endParaRPr>
          </a:p>
          <a:p>
            <a:endParaRPr lang="en-US" dirty="0">
              <a:ea typeface="+mn-lt"/>
              <a:cs typeface="+mn-lt"/>
            </a:endParaRPr>
          </a:p>
        </p:txBody>
      </p:sp>
      <p:pic>
        <p:nvPicPr>
          <p:cNvPr id="2050" name="Picture 2" descr="Why dads matter, according to science">
            <a:extLst>
              <a:ext uri="{FF2B5EF4-FFF2-40B4-BE49-F238E27FC236}">
                <a16:creationId xmlns:a16="http://schemas.microsoft.com/office/drawing/2014/main" id="{4994B262-11A3-488F-8428-F2B05DBD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603" y="1898337"/>
            <a:ext cx="4135675" cy="23435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955A93-6A02-4C05-BA66-B8BE4EB23C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348997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C3E1B0-0373-4C53-9BEE-5B2B2D57C08C}"/>
              </a:ext>
            </a:extLst>
          </p:cNvPr>
          <p:cNvSpPr txBox="1"/>
          <p:nvPr/>
        </p:nvSpPr>
        <p:spPr>
          <a:xfrm>
            <a:off x="795069" y="-134090"/>
            <a:ext cx="3816096" cy="36943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400" dirty="0">
              <a:cs typeface="Calibri"/>
            </a:endParaRPr>
          </a:p>
          <a:p>
            <a:pPr indent="-228600">
              <a:lnSpc>
                <a:spcPct val="90000"/>
              </a:lnSpc>
              <a:spcAft>
                <a:spcPts val="600"/>
              </a:spcAft>
              <a:buFont typeface="Arial" panose="020B0604020202020204" pitchFamily="34" charset="0"/>
              <a:buChar char="•"/>
            </a:pPr>
            <a:r>
              <a:rPr lang="en-US" sz="2400" dirty="0">
                <a:solidFill>
                  <a:srgbClr val="7030A0"/>
                </a:solidFill>
              </a:rPr>
              <a:t>“Yeah, I guess it’s nice when your teachers are happy but your dad’s your dad!”</a:t>
            </a:r>
            <a:endParaRPr lang="en-US" sz="2400" dirty="0">
              <a:solidFill>
                <a:srgbClr val="7030A0"/>
              </a:solidFill>
              <a:cs typeface="Calibri"/>
            </a:endParaRPr>
          </a:p>
          <a:p>
            <a:pPr indent="-228600">
              <a:lnSpc>
                <a:spcPct val="90000"/>
              </a:lnSpc>
              <a:spcAft>
                <a:spcPts val="600"/>
              </a:spcAft>
              <a:buFont typeface="Arial" panose="020B0604020202020204" pitchFamily="34" charset="0"/>
              <a:buChar char="•"/>
            </a:pPr>
            <a:r>
              <a:rPr lang="en-US" sz="2400" dirty="0">
                <a:solidFill>
                  <a:srgbClr val="002060"/>
                </a:solidFill>
              </a:rPr>
              <a:t>Pleasing his teachers was okay but what motivated him to try and behave, was his father’s approval.</a:t>
            </a:r>
            <a:endParaRPr lang="en-US" sz="2400"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dirty="0">
                <a:solidFill>
                  <a:srgbClr val="7030A0"/>
                </a:solidFill>
              </a:rPr>
              <a:t>Parental engagement with children’s learning – parents taking an interest in their children’s learning, talking to them about what they are learning, showing that they as parents value schools and schooling – is what </a:t>
            </a:r>
            <a:r>
              <a:rPr lang="en-US" sz="2400" u="sng" dirty="0">
                <a:solidFill>
                  <a:srgbClr val="7030A0"/>
                </a:solidFill>
              </a:rPr>
              <a:t>will</a:t>
            </a:r>
            <a:r>
              <a:rPr lang="en-US" sz="2400" dirty="0">
                <a:solidFill>
                  <a:srgbClr val="7030A0"/>
                </a:solidFill>
              </a:rPr>
              <a:t> help raise achievement.</a:t>
            </a:r>
            <a:endParaRPr lang="en-US" sz="2400" dirty="0">
              <a:solidFill>
                <a:srgbClr val="7030A0"/>
              </a:solidFill>
              <a:cs typeface="Calibri"/>
            </a:endParaRPr>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pic>
        <p:nvPicPr>
          <p:cNvPr id="4" name="Picture 4" descr="A picture containing person, person, dressed, bowed instrument&#10;&#10;Description automatically generated">
            <a:extLst>
              <a:ext uri="{FF2B5EF4-FFF2-40B4-BE49-F238E27FC236}">
                <a16:creationId xmlns:a16="http://schemas.microsoft.com/office/drawing/2014/main" id="{F039D749-31BE-44D3-9F8A-773216F299FB}"/>
              </a:ext>
            </a:extLst>
          </p:cNvPr>
          <p:cNvPicPr>
            <a:picLocks noChangeAspect="1"/>
          </p:cNvPicPr>
          <p:nvPr/>
        </p:nvPicPr>
        <p:blipFill rotWithShape="1">
          <a:blip r:embed="rId3"/>
          <a:srcRect t="17365" r="-1" b="4461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3" name="Picture 2">
            <a:extLst>
              <a:ext uri="{FF2B5EF4-FFF2-40B4-BE49-F238E27FC236}">
                <a16:creationId xmlns:a16="http://schemas.microsoft.com/office/drawing/2014/main" id="{FCC78E19-32E1-4611-BE1D-2A0F90E09C69}"/>
              </a:ext>
            </a:extLst>
          </p:cNvPr>
          <p:cNvPicPr>
            <a:picLocks noChangeAspect="1"/>
          </p:cNvPicPr>
          <p:nvPr/>
        </p:nvPicPr>
        <p:blipFill rotWithShape="1">
          <a:blip r:embed="rId4"/>
          <a:srcRect t="15109" r="-1" b="2345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5" name="Picture 4">
            <a:extLst>
              <a:ext uri="{FF2B5EF4-FFF2-40B4-BE49-F238E27FC236}">
                <a16:creationId xmlns:a16="http://schemas.microsoft.com/office/drawing/2014/main" id="{A1E7DD92-BE65-4696-8F4A-F9534753F6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144618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7D3FE3-BEBA-4D10-80BD-4C8F33BE3661}"/>
              </a:ext>
            </a:extLst>
          </p:cNvPr>
          <p:cNvSpPr txBox="1"/>
          <p:nvPr/>
        </p:nvSpPr>
        <p:spPr>
          <a:xfrm>
            <a:off x="127701" y="-4307"/>
            <a:ext cx="5833278" cy="64474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just">
              <a:lnSpc>
                <a:spcPct val="90000"/>
              </a:lnSpc>
              <a:spcAft>
                <a:spcPts val="600"/>
              </a:spcAft>
            </a:pPr>
            <a:r>
              <a:rPr lang="en-US" sz="2400" dirty="0">
                <a:solidFill>
                  <a:srgbClr val="002060"/>
                </a:solidFill>
              </a:rPr>
              <a:t>• Fathers’ involvement with their children at ages 7 and 11 is related to exam performance at age 16. </a:t>
            </a:r>
            <a:endParaRPr lang="en-US" sz="2400" dirty="0">
              <a:solidFill>
                <a:srgbClr val="002060"/>
              </a:solidFill>
              <a:cs typeface="Calibri"/>
            </a:endParaRPr>
          </a:p>
          <a:p>
            <a:pPr algn="just">
              <a:lnSpc>
                <a:spcPct val="90000"/>
              </a:lnSpc>
              <a:spcAft>
                <a:spcPts val="600"/>
              </a:spcAft>
            </a:pPr>
            <a:endParaRPr lang="en-US" sz="2400" dirty="0">
              <a:solidFill>
                <a:srgbClr val="002060"/>
              </a:solidFill>
              <a:cs typeface="Calibri"/>
            </a:endParaRPr>
          </a:p>
          <a:p>
            <a:pPr algn="just">
              <a:lnSpc>
                <a:spcPct val="90000"/>
              </a:lnSpc>
              <a:spcAft>
                <a:spcPts val="600"/>
              </a:spcAft>
            </a:pPr>
            <a:r>
              <a:rPr lang="en-US" sz="2400" dirty="0">
                <a:solidFill>
                  <a:srgbClr val="002060"/>
                </a:solidFill>
              </a:rPr>
              <a:t>•  Fathers’ interest in their daughters’ schooling at age 10 is linked to educational attainment at aged 26. </a:t>
            </a:r>
            <a:endParaRPr lang="en-US" sz="2400" dirty="0">
              <a:solidFill>
                <a:srgbClr val="002060"/>
              </a:solidFill>
              <a:cs typeface="Calibri"/>
            </a:endParaRPr>
          </a:p>
          <a:p>
            <a:pPr algn="just">
              <a:lnSpc>
                <a:spcPct val="90000"/>
              </a:lnSpc>
              <a:spcAft>
                <a:spcPts val="600"/>
              </a:spcAft>
            </a:pPr>
            <a:endParaRPr lang="en-US" sz="2400" dirty="0">
              <a:solidFill>
                <a:srgbClr val="002060"/>
              </a:solidFill>
              <a:cs typeface="Calibri"/>
            </a:endParaRPr>
          </a:p>
          <a:p>
            <a:pPr algn="just">
              <a:lnSpc>
                <a:spcPct val="90000"/>
              </a:lnSpc>
              <a:spcAft>
                <a:spcPts val="600"/>
              </a:spcAft>
            </a:pPr>
            <a:r>
              <a:rPr lang="en-US" sz="2400" dirty="0">
                <a:solidFill>
                  <a:srgbClr val="002060"/>
                </a:solidFill>
              </a:rPr>
              <a:t>• Having a father with little or no interest in his education </a:t>
            </a:r>
            <a:r>
              <a:rPr lang="en-US" sz="2400" dirty="0">
                <a:solidFill>
                  <a:srgbClr val="002060"/>
                </a:solidFill>
                <a:highlight>
                  <a:srgbClr val="00FFFF"/>
                </a:highlight>
              </a:rPr>
              <a:t>reduces boys’ chances of escaping poverty by 25%. </a:t>
            </a:r>
            <a:endParaRPr lang="en-US" sz="2400" dirty="0">
              <a:solidFill>
                <a:srgbClr val="002060"/>
              </a:solidFill>
              <a:highlight>
                <a:srgbClr val="00FFFF"/>
              </a:highlight>
              <a:cs typeface="Calibri"/>
            </a:endParaRPr>
          </a:p>
          <a:p>
            <a:pPr algn="just">
              <a:lnSpc>
                <a:spcPct val="90000"/>
              </a:lnSpc>
              <a:spcAft>
                <a:spcPts val="600"/>
              </a:spcAft>
            </a:pPr>
            <a:endParaRPr lang="en-US" sz="2400" dirty="0">
              <a:solidFill>
                <a:srgbClr val="002060"/>
              </a:solidFill>
              <a:cs typeface="Calibri"/>
            </a:endParaRPr>
          </a:p>
          <a:p>
            <a:pPr algn="just">
              <a:lnSpc>
                <a:spcPct val="90000"/>
              </a:lnSpc>
              <a:spcAft>
                <a:spcPts val="600"/>
              </a:spcAft>
            </a:pPr>
            <a:r>
              <a:rPr lang="en-US" sz="2400" dirty="0">
                <a:solidFill>
                  <a:srgbClr val="002060"/>
                </a:solidFill>
              </a:rPr>
              <a:t>• A father’s interest in his child’s education is more important in determining the child’s qualifications than contact with the police, poverty, family type, social class, housing type and the child’s personality. </a:t>
            </a:r>
            <a:endParaRPr lang="en-US" sz="2400" dirty="0">
              <a:solidFill>
                <a:srgbClr val="002060"/>
              </a:solidFill>
              <a:cs typeface="Calibri"/>
            </a:endParaRPr>
          </a:p>
          <a:p>
            <a:pPr algn="just">
              <a:lnSpc>
                <a:spcPct val="90000"/>
              </a:lnSpc>
              <a:spcAft>
                <a:spcPts val="600"/>
              </a:spcAft>
            </a:pPr>
            <a:endParaRPr lang="en-US" dirty="0"/>
          </a:p>
          <a:p>
            <a:pPr algn="just">
              <a:lnSpc>
                <a:spcPct val="90000"/>
              </a:lnSpc>
              <a:spcAft>
                <a:spcPts val="600"/>
              </a:spcAft>
            </a:pPr>
            <a:endParaRPr lang="en-US" dirty="0">
              <a:cs typeface="Calibri"/>
            </a:endParaRPr>
          </a:p>
          <a:p>
            <a:pPr indent="-228600" algn="just">
              <a:lnSpc>
                <a:spcPct val="90000"/>
              </a:lnSpc>
              <a:spcAft>
                <a:spcPts val="600"/>
              </a:spcAft>
              <a:buFont typeface="Arial" panose="020B0604020202020204" pitchFamily="34" charset="0"/>
              <a:buChar char="•"/>
            </a:pPr>
            <a:endParaRPr lang="en-US" sz="1000" dirty="0"/>
          </a:p>
        </p:txBody>
      </p:sp>
      <p:pic>
        <p:nvPicPr>
          <p:cNvPr id="3074" name="Picture 2" descr="Dads &amp;amp; teens: strong relationship tips | Raising Children Network">
            <a:extLst>
              <a:ext uri="{FF2B5EF4-FFF2-40B4-BE49-F238E27FC236}">
                <a16:creationId xmlns:a16="http://schemas.microsoft.com/office/drawing/2014/main" id="{64AB6CC0-4ADC-4D37-80AE-4CC8F7FA2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13" r="960"/>
          <a:stretch/>
        </p:blipFill>
        <p:spPr bwMode="auto">
          <a:xfrm>
            <a:off x="6191943" y="10"/>
            <a:ext cx="599853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E6C29-0BD5-469F-B111-42871718562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63096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 name="Rectangle 140">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5A35889-256A-463C-856B-B7929CFBA780}"/>
              </a:ext>
            </a:extLst>
          </p:cNvPr>
          <p:cNvSpPr txBox="1"/>
          <p:nvPr/>
        </p:nvSpPr>
        <p:spPr>
          <a:xfrm>
            <a:off x="565030" y="186606"/>
            <a:ext cx="5393361" cy="435133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dirty="0">
                <a:solidFill>
                  <a:srgbClr val="002060"/>
                </a:solidFill>
              </a:rPr>
              <a:t>The amount of time that fathers spend with their children day-to-day has a greater effect on school marks than the amount of money they earn. </a:t>
            </a:r>
            <a:endParaRPr lang="en-US" sz="2400" dirty="0">
              <a:solidFill>
                <a:srgbClr val="002060"/>
              </a:solidFill>
              <a:cs typeface="Calibri"/>
            </a:endParaRPr>
          </a:p>
          <a:p>
            <a:pPr>
              <a:lnSpc>
                <a:spcPct val="90000"/>
              </a:lnSpc>
              <a:spcAft>
                <a:spcPts val="600"/>
              </a:spcAft>
            </a:pPr>
            <a:endParaRPr lang="en-US" sz="2400"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dirty="0">
                <a:solidFill>
                  <a:srgbClr val="002060"/>
                </a:solidFill>
              </a:rPr>
              <a:t>Fathers’ reading habits influence boys’ ability to read, their levels of interest and their reading choices. </a:t>
            </a:r>
            <a:endParaRPr lang="en-US" sz="2400" dirty="0">
              <a:solidFill>
                <a:srgbClr val="002060"/>
              </a:solidFill>
              <a:cs typeface="Calibri"/>
            </a:endParaRPr>
          </a:p>
          <a:p>
            <a:pPr indent="-228600">
              <a:lnSpc>
                <a:spcPct val="90000"/>
              </a:lnSpc>
              <a:buFont typeface="Arial" panose="020B0604020202020204" pitchFamily="34" charset="0"/>
              <a:buChar char="•"/>
            </a:pPr>
            <a:endParaRPr lang="en-US" sz="2400"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dirty="0">
                <a:solidFill>
                  <a:srgbClr val="002060"/>
                </a:solidFill>
              </a:rPr>
              <a:t>Children whose fathers spend time with them, in terms of reading or going on outings, have higher IQs and are more socially mobile than those who receive little attention. </a:t>
            </a:r>
            <a:r>
              <a:rPr lang="en-US" sz="2400" dirty="0">
                <a:solidFill>
                  <a:srgbClr val="002060"/>
                </a:solidFill>
                <a:highlight>
                  <a:srgbClr val="00FFFF"/>
                </a:highlight>
              </a:rPr>
              <a:t>The differences in life chances are still detectable by the age of 42. </a:t>
            </a:r>
            <a:endParaRPr lang="en-US" sz="2400" dirty="0">
              <a:solidFill>
                <a:srgbClr val="002060"/>
              </a:solidFill>
              <a:highlight>
                <a:srgbClr val="00FFFF"/>
              </a:highlight>
              <a:cs typeface="Calibri"/>
            </a:endParaRPr>
          </a:p>
        </p:txBody>
      </p:sp>
      <p:pic>
        <p:nvPicPr>
          <p:cNvPr id="5122" name="Picture 2" descr="Is This Typical Teenage Behavior or a Warning Sign of Mental Illness?">
            <a:extLst>
              <a:ext uri="{FF2B5EF4-FFF2-40B4-BE49-F238E27FC236}">
                <a16:creationId xmlns:a16="http://schemas.microsoft.com/office/drawing/2014/main" id="{77DD4D41-D731-46B6-BDCD-436111041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10" r="1"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513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3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9B54234-DB62-4A68-A895-F3CDD9D4B0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252376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1584" y="116632"/>
            <a:ext cx="8534400" cy="1752600"/>
          </a:xfrm>
        </p:spPr>
        <p:txBody>
          <a:bodyPr vert="horz" lIns="91440" tIns="45720" rIns="91440" bIns="45720" rtlCol="0" anchor="t">
            <a:normAutofit/>
          </a:bodyPr>
          <a:lstStyle/>
          <a:p>
            <a:r>
              <a:rPr lang="en-GB" sz="3000" b="1" dirty="0">
                <a:solidFill>
                  <a:srgbClr val="002060"/>
                </a:solidFill>
                <a:latin typeface="Comic Sans MS"/>
              </a:rPr>
              <a:t>Intergenerational  Learning. </a:t>
            </a:r>
          </a:p>
          <a:p>
            <a:r>
              <a:rPr lang="en-GB" sz="3000" b="1" dirty="0">
                <a:solidFill>
                  <a:srgbClr val="002060"/>
                </a:solidFill>
                <a:latin typeface="Comic Sans MS"/>
              </a:rPr>
              <a:t>Positive attitudes. </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83148" y="2369094"/>
            <a:ext cx="1717631" cy="1463051"/>
          </a:xfrm>
          <a:prstGeom prst="rect">
            <a:avLst/>
          </a:prstGeom>
          <a:noFill/>
        </p:spPr>
      </p:pic>
      <p:sp>
        <p:nvSpPr>
          <p:cNvPr id="4" name="TextBox 3">
            <a:extLst>
              <a:ext uri="{FF2B5EF4-FFF2-40B4-BE49-F238E27FC236}">
                <a16:creationId xmlns:a16="http://schemas.microsoft.com/office/drawing/2014/main" id="{71905BDD-A596-44C0-82AD-86D3DEF7AD1D}"/>
              </a:ext>
            </a:extLst>
          </p:cNvPr>
          <p:cNvSpPr txBox="1"/>
          <p:nvPr/>
        </p:nvSpPr>
        <p:spPr>
          <a:xfrm>
            <a:off x="454326" y="1532626"/>
            <a:ext cx="1072263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2060"/>
                </a:solidFill>
                <a:latin typeface="Comic Sans MS"/>
              </a:rPr>
              <a:t>Definition of Family Learning</a:t>
            </a:r>
            <a:endParaRPr lang="en-US" sz="2600" dirty="0">
              <a:cs typeface="Calibri"/>
            </a:endParaRPr>
          </a:p>
          <a:p>
            <a:endParaRPr lang="en-US" sz="2600" dirty="0">
              <a:cs typeface="Calibri"/>
            </a:endParaRPr>
          </a:p>
          <a:p>
            <a:r>
              <a:rPr lang="en-US" sz="2600" dirty="0">
                <a:solidFill>
                  <a:srgbClr val="7030A0"/>
                </a:solidFill>
                <a:latin typeface="Comic Sans MS"/>
                <a:cs typeface="Calibri"/>
              </a:rPr>
              <a:t>"Family Learning encourages family members to learn together as and within a family, with a focus on intergenerational learning. Family learning activities can  also be specifically designed to enable parents to learn how to support their children's learning. 'Family learning is </a:t>
            </a:r>
            <a:r>
              <a:rPr lang="en-US" sz="2600" dirty="0">
                <a:solidFill>
                  <a:srgbClr val="7030A0"/>
                </a:solidFill>
                <a:highlight>
                  <a:srgbClr val="FFFF00"/>
                </a:highlight>
                <a:latin typeface="Comic Sans MS"/>
                <a:cs typeface="Calibri"/>
              </a:rPr>
              <a:t>powerful</a:t>
            </a:r>
            <a:r>
              <a:rPr lang="en-US" sz="2600" dirty="0">
                <a:solidFill>
                  <a:srgbClr val="7030A0"/>
                </a:solidFill>
                <a:latin typeface="Comic Sans MS"/>
                <a:cs typeface="Calibri"/>
              </a:rPr>
              <a:t> methods of engagement and learning which can foster </a:t>
            </a:r>
            <a:r>
              <a:rPr lang="en-US" sz="2600" dirty="0">
                <a:solidFill>
                  <a:srgbClr val="7030A0"/>
                </a:solidFill>
                <a:highlight>
                  <a:srgbClr val="FFFF00"/>
                </a:highlight>
                <a:latin typeface="Comic Sans MS"/>
                <a:cs typeface="Calibri"/>
              </a:rPr>
              <a:t>positive</a:t>
            </a:r>
            <a:r>
              <a:rPr lang="en-US" sz="2600" dirty="0">
                <a:solidFill>
                  <a:srgbClr val="7030A0"/>
                </a:solidFill>
                <a:latin typeface="Comic Sans MS"/>
                <a:cs typeface="Calibri"/>
              </a:rPr>
              <a:t> attitudes towards life-long learning, promote socio-economic resilience and challenge educational disadvantage. "</a:t>
            </a:r>
          </a:p>
          <a:p>
            <a:endParaRPr lang="en-US" sz="2600" dirty="0">
              <a:solidFill>
                <a:srgbClr val="7030A0"/>
              </a:solidFill>
              <a:latin typeface="Comic Sans MS"/>
              <a:cs typeface="Calibri"/>
            </a:endParaRPr>
          </a:p>
          <a:p>
            <a:r>
              <a:rPr lang="en-US" sz="2600" dirty="0">
                <a:solidFill>
                  <a:srgbClr val="7030A0"/>
                </a:solidFill>
                <a:latin typeface="Comic Sans MS"/>
                <a:cs typeface="Calibri"/>
              </a:rPr>
              <a:t>(Family Learning Network, 2016) </a:t>
            </a:r>
          </a:p>
        </p:txBody>
      </p:sp>
    </p:spTree>
    <p:extLst>
      <p:ext uri="{BB962C8B-B14F-4D97-AF65-F5344CB8AC3E}">
        <p14:creationId xmlns:p14="http://schemas.microsoft.com/office/powerpoint/2010/main" val="63106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indoor, shelf&#10;&#10;Description automatically generated">
            <a:extLst>
              <a:ext uri="{FF2B5EF4-FFF2-40B4-BE49-F238E27FC236}">
                <a16:creationId xmlns:a16="http://schemas.microsoft.com/office/drawing/2014/main" id="{6FD1884A-542E-4674-B52D-156A38BBD051}"/>
              </a:ext>
            </a:extLst>
          </p:cNvPr>
          <p:cNvPicPr>
            <a:picLocks noChangeAspect="1"/>
          </p:cNvPicPr>
          <p:nvPr/>
        </p:nvPicPr>
        <p:blipFill rotWithShape="1">
          <a:blip r:embed="rId3"/>
          <a:srcRect r="15944"/>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B189A43-6C72-41DB-9F10-54BD5F18739D}"/>
              </a:ext>
            </a:extLst>
          </p:cNvPr>
          <p:cNvSpPr txBox="1"/>
          <p:nvPr/>
        </p:nvSpPr>
        <p:spPr>
          <a:xfrm>
            <a:off x="66442" y="843295"/>
            <a:ext cx="5538247" cy="59359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indent="-228600" algn="just">
              <a:lnSpc>
                <a:spcPct val="90000"/>
              </a:lnSpc>
              <a:spcAft>
                <a:spcPts val="600"/>
              </a:spcAft>
              <a:buFont typeface="Arial" panose="020B0604020202020204" pitchFamily="34" charset="0"/>
              <a:buChar char="•"/>
            </a:pPr>
            <a:r>
              <a:rPr lang="en-US" sz="700" dirty="0"/>
              <a:t>​</a:t>
            </a:r>
            <a:endParaRPr lang="en-US" sz="2400" dirty="0">
              <a:solidFill>
                <a:srgbClr val="002060"/>
              </a:solidFill>
              <a:latin typeface="Comic Sans MS"/>
              <a:cs typeface="Calibri" panose="020F0502020204030204"/>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Children of involved fathers are more likely to enjoy school and have positive attitudes toward school. They are also less likely to fail a grade, have poor attendance, be suspended or expelled, or have </a:t>
            </a:r>
            <a:r>
              <a:rPr lang="en-US" sz="2400" dirty="0" err="1">
                <a:solidFill>
                  <a:srgbClr val="002060"/>
                </a:solidFill>
                <a:latin typeface="Comic Sans MS"/>
              </a:rPr>
              <a:t>behaviour</a:t>
            </a:r>
            <a:r>
              <a:rPr lang="en-US" sz="2400" dirty="0">
                <a:solidFill>
                  <a:srgbClr val="002060"/>
                </a:solidFill>
                <a:latin typeface="Comic Sans MS"/>
              </a:rPr>
              <a:t> problems at school. ​</a:t>
            </a:r>
            <a:endParaRPr lang="en-US" sz="2400" dirty="0">
              <a:solidFill>
                <a:srgbClr val="002060"/>
              </a:solidFill>
              <a:latin typeface="Comic Sans MS"/>
              <a:cs typeface="Calibri"/>
            </a:endParaRPr>
          </a:p>
          <a:p>
            <a:pPr algn="just">
              <a:lnSpc>
                <a:spcPct val="90000"/>
              </a:lnSpc>
              <a:spcAft>
                <a:spcPts val="600"/>
              </a:spcAft>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High father involvement in childhood/adolescence is correlated with lower adolescent risk </a:t>
            </a:r>
            <a:r>
              <a:rPr lang="en-US" sz="2400" dirty="0" err="1">
                <a:solidFill>
                  <a:srgbClr val="002060"/>
                </a:solidFill>
                <a:latin typeface="Comic Sans MS"/>
              </a:rPr>
              <a:t>behaviour</a:t>
            </a:r>
            <a:r>
              <a:rPr lang="en-US" sz="2400" dirty="0">
                <a:solidFill>
                  <a:srgbClr val="002060"/>
                </a:solidFill>
                <a:latin typeface="Comic Sans MS"/>
              </a:rPr>
              <a:t> and criminality. ​</a:t>
            </a:r>
            <a:endParaRPr lang="en-US" sz="2400" dirty="0">
              <a:solidFill>
                <a:srgbClr val="002060"/>
              </a:solidFill>
              <a:latin typeface="Comic Sans MS"/>
              <a:cs typeface="Calibri"/>
            </a:endParaRPr>
          </a:p>
          <a:p>
            <a:pPr algn="just">
              <a:lnSpc>
                <a:spcPct val="90000"/>
              </a:lnSpc>
              <a:spcAft>
                <a:spcPts val="600"/>
              </a:spcAft>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Fluctuations in adolescents’ satisfaction with the relationship with their father  </a:t>
            </a:r>
            <a:r>
              <a:rPr lang="en-US" sz="2400" dirty="0">
                <a:solidFill>
                  <a:srgbClr val="002060"/>
                </a:solidFill>
                <a:highlight>
                  <a:srgbClr val="00FFFF"/>
                </a:highlight>
                <a:latin typeface="Comic Sans MS"/>
              </a:rPr>
              <a:t>correlate with fluctuations in their psychological wellbeing. ​</a:t>
            </a:r>
            <a:endParaRPr lang="en-US" sz="2400" dirty="0">
              <a:solidFill>
                <a:srgbClr val="002060"/>
              </a:solidFill>
              <a:highlight>
                <a:srgbClr val="00FFFF"/>
              </a:highlight>
              <a:latin typeface="Comic Sans MS"/>
              <a:cs typeface="Calibri"/>
            </a:endParaRPr>
          </a:p>
          <a:p>
            <a:pPr algn="just">
              <a:lnSpc>
                <a:spcPct val="90000"/>
              </a:lnSpc>
              <a:spcAft>
                <a:spcPts val="600"/>
              </a:spcAft>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We have known this for decades now, and yet it is also the case that mothers are often seen as the only parent with sole responsibility for not only child-care, but school attendance, performance in class and achievement.​</a:t>
            </a:r>
            <a:endParaRPr lang="en-US" sz="2400" dirty="0">
              <a:solidFill>
                <a:srgbClr val="002060"/>
              </a:solidFill>
              <a:latin typeface="Comic Sans MS"/>
              <a:cs typeface="Calibri"/>
            </a:endParaRPr>
          </a:p>
        </p:txBody>
      </p:sp>
      <p:pic>
        <p:nvPicPr>
          <p:cNvPr id="3" name="Picture 2">
            <a:extLst>
              <a:ext uri="{FF2B5EF4-FFF2-40B4-BE49-F238E27FC236}">
                <a16:creationId xmlns:a16="http://schemas.microsoft.com/office/drawing/2014/main" id="{CF5392E5-891F-4FEC-9BDE-C24298DDF8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1507993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5 Times These Animated Movies Gave Us Dad-Child Relationship Goals |  Firstmomsclub">
            <a:extLst>
              <a:ext uri="{FF2B5EF4-FFF2-40B4-BE49-F238E27FC236}">
                <a16:creationId xmlns:a16="http://schemas.microsoft.com/office/drawing/2014/main" id="{1F36DAD8-9DAA-4F48-9B38-F009008223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429" b="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pic>
        <p:nvPicPr>
          <p:cNvPr id="2" name="Online Media 1" title="The Lion King 3D - 'Simbas Pouncing Lesson' - Official Disney Movie Clip">
            <a:hlinkClick r:id="" action="ppaction://media"/>
            <a:extLst>
              <a:ext uri="{FF2B5EF4-FFF2-40B4-BE49-F238E27FC236}">
                <a16:creationId xmlns:a16="http://schemas.microsoft.com/office/drawing/2014/main" id="{E38D5A18-C2C2-4316-8F62-861EE686214A}"/>
              </a:ext>
            </a:extLst>
          </p:cNvPr>
          <p:cNvPicPr>
            <a:picLocks noRot="1" noChangeAspect="1"/>
          </p:cNvPicPr>
          <p:nvPr>
            <a:videoFile r:link="rId1"/>
          </p:nvPr>
        </p:nvPicPr>
        <p:blipFill>
          <a:blip r:embed="rId5"/>
          <a:stretch>
            <a:fillRect/>
          </a:stretch>
        </p:blipFill>
        <p:spPr>
          <a:xfrm>
            <a:off x="0" y="5422890"/>
            <a:ext cx="2540000" cy="1435100"/>
          </a:xfrm>
          <a:prstGeom prst="rect">
            <a:avLst/>
          </a:prstGeom>
        </p:spPr>
      </p:pic>
      <p:pic>
        <p:nvPicPr>
          <p:cNvPr id="3" name="Picture 2">
            <a:extLst>
              <a:ext uri="{FF2B5EF4-FFF2-40B4-BE49-F238E27FC236}">
                <a16:creationId xmlns:a16="http://schemas.microsoft.com/office/drawing/2014/main" id="{E6C4785F-2540-42A3-BE27-3C08915815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40626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sitting together&#10;&#10;Description automatically generated with low confidence">
            <a:extLst>
              <a:ext uri="{FF2B5EF4-FFF2-40B4-BE49-F238E27FC236}">
                <a16:creationId xmlns:a16="http://schemas.microsoft.com/office/drawing/2014/main" id="{2E71F924-77A1-4573-9F88-38B26FD2C46B}"/>
              </a:ext>
            </a:extLst>
          </p:cNvPr>
          <p:cNvPicPr>
            <a:picLocks noChangeAspect="1"/>
          </p:cNvPicPr>
          <p:nvPr/>
        </p:nvPicPr>
        <p:blipFill rotWithShape="1">
          <a:blip r:embed="rId3"/>
          <a:srcRect l="470" r="42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2" name="Picture 1">
            <a:extLst>
              <a:ext uri="{FF2B5EF4-FFF2-40B4-BE49-F238E27FC236}">
                <a16:creationId xmlns:a16="http://schemas.microsoft.com/office/drawing/2014/main" id="{2EF4F2F8-9748-4B06-A749-48390FC043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3871193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0ACBD85E-A404-45CB-B532-1039E479D4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B1626B1-BAC7-4893-A5AC-620597685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D64E9910-51FE-45BF-973D-9D2401FD3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Graphical user interface, website&#10;&#10;Description automatically generated">
            <a:extLst>
              <a:ext uri="{FF2B5EF4-FFF2-40B4-BE49-F238E27FC236}">
                <a16:creationId xmlns:a16="http://schemas.microsoft.com/office/drawing/2014/main" id="{F19497D0-D70B-4961-B69C-ECA81DE3F9A9}"/>
              </a:ext>
            </a:extLst>
          </p:cNvPr>
          <p:cNvPicPr>
            <a:picLocks noChangeAspect="1"/>
          </p:cNvPicPr>
          <p:nvPr/>
        </p:nvPicPr>
        <p:blipFill>
          <a:blip r:embed="rId3"/>
          <a:stretch>
            <a:fillRect/>
          </a:stretch>
        </p:blipFill>
        <p:spPr>
          <a:xfrm>
            <a:off x="-3870" y="-6328"/>
            <a:ext cx="12199740" cy="6864640"/>
          </a:xfrm>
          <a:prstGeom prst="rect">
            <a:avLst/>
          </a:prstGeom>
        </p:spPr>
      </p:pic>
      <p:pic>
        <p:nvPicPr>
          <p:cNvPr id="2" name="Picture 1">
            <a:extLst>
              <a:ext uri="{FF2B5EF4-FFF2-40B4-BE49-F238E27FC236}">
                <a16:creationId xmlns:a16="http://schemas.microsoft.com/office/drawing/2014/main" id="{9A344230-FC65-4340-8073-F4E29EA618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90" y="5667384"/>
            <a:ext cx="1703253" cy="1103618"/>
          </a:xfrm>
          <a:prstGeom prst="rect">
            <a:avLst/>
          </a:prstGeom>
          <a:noFill/>
        </p:spPr>
      </p:pic>
    </p:spTree>
    <p:extLst>
      <p:ext uri="{BB962C8B-B14F-4D97-AF65-F5344CB8AC3E}">
        <p14:creationId xmlns:p14="http://schemas.microsoft.com/office/powerpoint/2010/main" val="2935062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C565D-9C80-4456-B6FB-A2B22564283F}"/>
              </a:ext>
            </a:extLst>
          </p:cNvPr>
          <p:cNvSpPr txBox="1"/>
          <p:nvPr/>
        </p:nvSpPr>
        <p:spPr>
          <a:xfrm>
            <a:off x="565245" y="296077"/>
            <a:ext cx="5449509" cy="5768182"/>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If every picture tells a story, or in the previous cases, sends a message that fathers are either non-existent or to be treated with suspicion, then the words and phrases used in these leaflets, booklets, on-line materials and other such documents also give a subtle (and sometime not so subtle) communication.</a:t>
            </a: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000" dirty="0">
              <a:solidFill>
                <a:srgbClr val="7030A0"/>
              </a:solidFill>
              <a:latin typeface="Comic Sans MS"/>
              <a:cs typeface="Calibri"/>
            </a:endParaRPr>
          </a:p>
          <a:p>
            <a:pPr indent="-228600" algn="just">
              <a:lnSpc>
                <a:spcPct val="90000"/>
              </a:lnSpc>
              <a:spcAft>
                <a:spcPts val="600"/>
              </a:spcAft>
              <a:buFont typeface="Arial" panose="020B0604020202020204" pitchFamily="34" charset="0"/>
              <a:buChar char="•"/>
            </a:pPr>
            <a:r>
              <a:rPr lang="en-US" sz="2000" dirty="0">
                <a:solidFill>
                  <a:srgbClr val="7030A0"/>
                </a:solidFill>
                <a:latin typeface="Comic Sans MS"/>
              </a:rPr>
              <a:t>The four case studies in Building the Ambition: National Practice Guidance on Early Learning and Childcare, Children and Young People (Scotland) Act 2014 (Scottish Government, 2014) </a:t>
            </a:r>
            <a:r>
              <a:rPr lang="en-US" sz="2000" u="sng" dirty="0">
                <a:solidFill>
                  <a:srgbClr val="7030A0"/>
                </a:solidFill>
                <a:latin typeface="Comic Sans MS"/>
              </a:rPr>
              <a:t>have no father present or available.</a:t>
            </a:r>
            <a:endParaRPr lang="en-US" sz="2000" u="sng" dirty="0">
              <a:solidFill>
                <a:srgbClr val="7030A0"/>
              </a:solidFill>
              <a:latin typeface="Comic Sans MS"/>
              <a:cs typeface="Calibri"/>
            </a:endParaRPr>
          </a:p>
        </p:txBody>
      </p:sp>
      <p:pic>
        <p:nvPicPr>
          <p:cNvPr id="6" name="Picture 5" descr="Text&#10;&#10;Description automatically generated">
            <a:extLst>
              <a:ext uri="{FF2B5EF4-FFF2-40B4-BE49-F238E27FC236}">
                <a16:creationId xmlns:a16="http://schemas.microsoft.com/office/drawing/2014/main" id="{C23C12FA-8EFA-40B3-912B-BF363C983C61}"/>
              </a:ext>
            </a:extLst>
          </p:cNvPr>
          <p:cNvPicPr>
            <a:picLocks noChangeAspect="1"/>
          </p:cNvPicPr>
          <p:nvPr/>
        </p:nvPicPr>
        <p:blipFill>
          <a:blip r:embed="rId3"/>
          <a:stretch>
            <a:fillRect/>
          </a:stretch>
        </p:blipFill>
        <p:spPr>
          <a:xfrm>
            <a:off x="6452398" y="298494"/>
            <a:ext cx="5146405" cy="5577840"/>
          </a:xfrm>
          <a:prstGeom prst="rect">
            <a:avLst/>
          </a:prstGeom>
        </p:spPr>
      </p:pic>
      <p:pic>
        <p:nvPicPr>
          <p:cNvPr id="3" name="Picture 2">
            <a:extLst>
              <a:ext uri="{FF2B5EF4-FFF2-40B4-BE49-F238E27FC236}">
                <a16:creationId xmlns:a16="http://schemas.microsoft.com/office/drawing/2014/main" id="{D2569289-29B8-47AD-8F07-1E0BA5C168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3576288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786F9D-FA92-4FAE-BAFB-5B06F9E44AB9}"/>
              </a:ext>
            </a:extLst>
          </p:cNvPr>
          <p:cNvSpPr txBox="1"/>
          <p:nvPr/>
        </p:nvSpPr>
        <p:spPr>
          <a:xfrm>
            <a:off x="2368709" y="228122"/>
            <a:ext cx="6712974"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002060"/>
                </a:solidFill>
                <a:latin typeface="Comic Sans MS"/>
              </a:rPr>
              <a:t>'How Dad Friendly is our school?’</a:t>
            </a:r>
            <a:endParaRPr lang="en-US" sz="2600">
              <a:solidFill>
                <a:srgbClr val="002060"/>
              </a:solidFill>
              <a:latin typeface="Comic Sans MS"/>
            </a:endParaRPr>
          </a:p>
          <a:p>
            <a:endParaRPr lang="en-US" dirty="0"/>
          </a:p>
          <a:p>
            <a:endParaRPr lang="en-US" dirty="0"/>
          </a:p>
        </p:txBody>
      </p:sp>
      <p:pic>
        <p:nvPicPr>
          <p:cNvPr id="8" name="Online Media 7" title="How Dad-friendly is Our School? Tips for including fathers">
            <a:hlinkClick r:id="" action="ppaction://media"/>
            <a:extLst>
              <a:ext uri="{FF2B5EF4-FFF2-40B4-BE49-F238E27FC236}">
                <a16:creationId xmlns:a16="http://schemas.microsoft.com/office/drawing/2014/main" id="{4F25232B-D63A-4672-A312-EF4F3910CFB6}"/>
              </a:ext>
            </a:extLst>
          </p:cNvPr>
          <p:cNvPicPr>
            <a:picLocks noRot="1" noChangeAspect="1"/>
          </p:cNvPicPr>
          <p:nvPr>
            <a:videoFile r:link="rId1"/>
          </p:nvPr>
        </p:nvPicPr>
        <p:blipFill>
          <a:blip r:embed="rId4"/>
          <a:stretch>
            <a:fillRect/>
          </a:stretch>
        </p:blipFill>
        <p:spPr>
          <a:xfrm>
            <a:off x="1510259" y="1295921"/>
            <a:ext cx="9246133" cy="5224066"/>
          </a:xfrm>
          <a:prstGeom prst="rect">
            <a:avLst/>
          </a:prstGeom>
        </p:spPr>
      </p:pic>
      <p:pic>
        <p:nvPicPr>
          <p:cNvPr id="2" name="Picture 1">
            <a:extLst>
              <a:ext uri="{FF2B5EF4-FFF2-40B4-BE49-F238E27FC236}">
                <a16:creationId xmlns:a16="http://schemas.microsoft.com/office/drawing/2014/main" id="{F48DB78B-3368-40C2-9681-A26E7E77E15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20146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134">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3" name="Rectangle 136">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0CAF3296-2004-4004-9AFE-B90FD4693FD7}"/>
              </a:ext>
            </a:extLst>
          </p:cNvPr>
          <p:cNvPicPr>
            <a:picLocks noChangeAspect="1"/>
          </p:cNvPicPr>
          <p:nvPr/>
        </p:nvPicPr>
        <p:blipFill>
          <a:blip r:embed="rId3"/>
          <a:stretch>
            <a:fillRect/>
          </a:stretch>
        </p:blipFill>
        <p:spPr>
          <a:xfrm>
            <a:off x="643467" y="1101703"/>
            <a:ext cx="5307853" cy="5046003"/>
          </a:xfrm>
          <a:prstGeom prst="rect">
            <a:avLst/>
          </a:prstGeom>
        </p:spPr>
      </p:pic>
      <p:cxnSp>
        <p:nvCxnSpPr>
          <p:cNvPr id="12294" name="Straight Connector 138">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290" name="Picture 2" descr="Father helping teenage son with his homework – Stockphoto">
            <a:extLst>
              <a:ext uri="{FF2B5EF4-FFF2-40B4-BE49-F238E27FC236}">
                <a16:creationId xmlns:a16="http://schemas.microsoft.com/office/drawing/2014/main" id="{9C9F679E-C5D3-416C-B339-B79A303097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661889"/>
            <a:ext cx="5294715" cy="35342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3B7C77-7A07-48F8-A18F-E2FE4308BF7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493482" y="2705"/>
            <a:ext cx="1703253" cy="1103618"/>
          </a:xfrm>
          <a:prstGeom prst="rect">
            <a:avLst/>
          </a:prstGeom>
          <a:noFill/>
        </p:spPr>
      </p:pic>
    </p:spTree>
    <p:extLst>
      <p:ext uri="{BB962C8B-B14F-4D97-AF65-F5344CB8AC3E}">
        <p14:creationId xmlns:p14="http://schemas.microsoft.com/office/powerpoint/2010/main" val="2768355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F975C-E389-4E72-BC30-46AE35C9B0D6}"/>
              </a:ext>
            </a:extLst>
          </p:cNvPr>
          <p:cNvSpPr txBox="1"/>
          <p:nvPr/>
        </p:nvSpPr>
        <p:spPr>
          <a:xfrm>
            <a:off x="367985" y="72620"/>
            <a:ext cx="11269540" cy="5016758"/>
          </a:xfrm>
          <a:prstGeom prst="rect">
            <a:avLst/>
          </a:prstGeom>
          <a:noFill/>
        </p:spPr>
        <p:txBody>
          <a:bodyPr wrap="square" lIns="91440" tIns="45720" rIns="91440" bIns="45720" rtlCol="0" anchor="t">
            <a:spAutoFit/>
          </a:bodyPr>
          <a:lstStyle/>
          <a:p>
            <a:pPr algn="just"/>
            <a:r>
              <a:rPr lang="en-GB" sz="2000" u="sng" dirty="0">
                <a:solidFill>
                  <a:srgbClr val="002060"/>
                </a:solidFill>
                <a:latin typeface="Comic Sans MS"/>
              </a:rPr>
              <a:t>Barriers to engagement:</a:t>
            </a:r>
          </a:p>
          <a:p>
            <a:pPr algn="just"/>
            <a:endParaRPr lang="en-GB" sz="2000" u="sng" dirty="0">
              <a:solidFill>
                <a:srgbClr val="7030A0"/>
              </a:solidFill>
              <a:latin typeface="Comic Sans MS"/>
            </a:endParaRPr>
          </a:p>
          <a:p>
            <a:pPr algn="just"/>
            <a:r>
              <a:rPr lang="en-GB" sz="2000" dirty="0">
                <a:solidFill>
                  <a:srgbClr val="7030A0"/>
                </a:solidFill>
                <a:latin typeface="Comic Sans MS"/>
              </a:rPr>
              <a:t>Dads’ work commitments mean they may not be available during 'standard' working hours</a:t>
            </a:r>
            <a:endParaRPr lang="en-GB" sz="2000" u="sng" dirty="0">
              <a:solidFill>
                <a:srgbClr val="7030A0"/>
              </a:solidFill>
              <a:latin typeface="Comic Sans MS"/>
            </a:endParaRPr>
          </a:p>
          <a:p>
            <a:pPr algn="just"/>
            <a:endParaRPr lang="en-GB" sz="2000" u="sng" dirty="0">
              <a:solidFill>
                <a:srgbClr val="7030A0"/>
              </a:solidFill>
              <a:latin typeface="Comic Sans MS"/>
            </a:endParaRPr>
          </a:p>
          <a:p>
            <a:pPr algn="just"/>
            <a:r>
              <a:rPr lang="en-GB" sz="2000" dirty="0">
                <a:solidFill>
                  <a:srgbClr val="7030A0"/>
                </a:solidFill>
                <a:latin typeface="Comic Sans MS"/>
              </a:rPr>
              <a:t>Even when they are available during the daytime, they may need extra encouragement to come along, in case people think they're out of work (for many men, this causes shame.) </a:t>
            </a:r>
            <a:endParaRPr lang="en-GB" sz="2000" u="sng" dirty="0">
              <a:solidFill>
                <a:srgbClr val="7030A0"/>
              </a:solidFill>
              <a:latin typeface="Comic Sans MS"/>
            </a:endParaRPr>
          </a:p>
          <a:p>
            <a:pPr algn="just"/>
            <a:endParaRPr lang="en-GB" sz="2000" u="sng" dirty="0">
              <a:solidFill>
                <a:srgbClr val="7030A0"/>
              </a:solidFill>
              <a:latin typeface="Comic Sans MS"/>
              <a:cs typeface="Calibri" panose="020F0502020204030204"/>
            </a:endParaRPr>
          </a:p>
          <a:p>
            <a:pPr algn="just"/>
            <a:r>
              <a:rPr lang="en-GB" sz="2000" dirty="0">
                <a:solidFill>
                  <a:srgbClr val="7030A0"/>
                </a:solidFill>
                <a:latin typeface="Comic Sans MS"/>
              </a:rPr>
              <a:t>They may not know services exist, especially if the publicity and marketing surrounding what you offer is not designed with men in mind. Unless you tell them clearly otherwise, many dads will assume your service is 'just for mums.’</a:t>
            </a:r>
            <a:endParaRPr lang="en-GB" sz="2000" u="sng" dirty="0">
              <a:solidFill>
                <a:srgbClr val="7030A0"/>
              </a:solidFill>
              <a:latin typeface="Comic Sans MS"/>
            </a:endParaRPr>
          </a:p>
          <a:p>
            <a:pPr algn="just"/>
            <a:endParaRPr lang="en-GB" sz="2000" u="sng" dirty="0">
              <a:solidFill>
                <a:srgbClr val="7030A0"/>
              </a:solidFill>
              <a:latin typeface="Comic Sans MS"/>
            </a:endParaRPr>
          </a:p>
          <a:p>
            <a:pPr algn="just"/>
            <a:r>
              <a:rPr lang="en-GB" sz="2000" dirty="0">
                <a:solidFill>
                  <a:srgbClr val="7030A0"/>
                </a:solidFill>
                <a:latin typeface="Comic Sans MS"/>
              </a:rPr>
              <a:t>If they don't live full-time with their children, they probably have only limited time with their children, and mainly (or only) at the weekend. </a:t>
            </a:r>
          </a:p>
          <a:p>
            <a:pPr algn="just"/>
            <a:endParaRPr lang="en-GB" sz="2000" u="sng" dirty="0">
              <a:solidFill>
                <a:srgbClr val="7030A0"/>
              </a:solidFill>
              <a:latin typeface="Comic Sans MS"/>
            </a:endParaRPr>
          </a:p>
          <a:p>
            <a:pPr algn="just"/>
            <a:r>
              <a:rPr lang="en-GB" sz="2000" dirty="0">
                <a:solidFill>
                  <a:srgbClr val="7030A0"/>
                </a:solidFill>
                <a:latin typeface="Comic Sans MS"/>
              </a:rPr>
              <a:t>They're less likely to feel confident as parents and may feel wary of looking stupid in front of 'experts.'</a:t>
            </a:r>
            <a:r>
              <a:rPr lang="en-GB" sz="2000" dirty="0">
                <a:solidFill>
                  <a:srgbClr val="7030A0"/>
                </a:solidFill>
              </a:rPr>
              <a:t> </a:t>
            </a:r>
            <a:endParaRPr lang="en-GB" sz="2000" u="sng" dirty="0">
              <a:solidFill>
                <a:srgbClr val="7030A0"/>
              </a:solidFill>
            </a:endParaRPr>
          </a:p>
        </p:txBody>
      </p:sp>
      <p:pic>
        <p:nvPicPr>
          <p:cNvPr id="4098" name="Picture 2" descr="How Can You Help Your Child Succeed in School?">
            <a:extLst>
              <a:ext uri="{FF2B5EF4-FFF2-40B4-BE49-F238E27FC236}">
                <a16:creationId xmlns:a16="http://schemas.microsoft.com/office/drawing/2014/main" id="{693ED17D-FC53-4683-BD2F-1EB736207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037" y="4820636"/>
            <a:ext cx="3677963" cy="20373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CA7B71-D570-4BDC-A940-AF456880C4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90" y="5681762"/>
            <a:ext cx="1703253" cy="1103618"/>
          </a:xfrm>
          <a:prstGeom prst="rect">
            <a:avLst/>
          </a:prstGeom>
          <a:noFill/>
        </p:spPr>
      </p:pic>
    </p:spTree>
    <p:extLst>
      <p:ext uri="{BB962C8B-B14F-4D97-AF65-F5344CB8AC3E}">
        <p14:creationId xmlns:p14="http://schemas.microsoft.com/office/powerpoint/2010/main" val="1865624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C8D519-4BC3-4A02-9CEB-34219945377C}"/>
              </a:ext>
            </a:extLst>
          </p:cNvPr>
          <p:cNvSpPr txBox="1"/>
          <p:nvPr/>
        </p:nvSpPr>
        <p:spPr>
          <a:xfrm>
            <a:off x="334233" y="115188"/>
            <a:ext cx="11388430"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u="sng" dirty="0">
                <a:solidFill>
                  <a:srgbClr val="002060"/>
                </a:solidFill>
                <a:latin typeface="Comic Sans MS"/>
                <a:ea typeface="+mn-lt"/>
                <a:cs typeface="+mn-lt"/>
              </a:rPr>
              <a:t>Barriers and how to overcome?</a:t>
            </a:r>
            <a:endParaRPr lang="en-US">
              <a:solidFill>
                <a:srgbClr val="002060"/>
              </a:solidFill>
              <a:latin typeface="Comic Sans MS"/>
              <a:ea typeface="+mn-lt"/>
              <a:cs typeface="+mn-lt"/>
            </a:endParaRPr>
          </a:p>
          <a:p>
            <a:pPr algn="just"/>
            <a:endParaRPr lang="en-US" dirty="0">
              <a:latin typeface="Comic Sans MS"/>
              <a:ea typeface="+mn-lt"/>
              <a:cs typeface="+mn-lt"/>
            </a:endParaRPr>
          </a:p>
          <a:p>
            <a:pPr algn="just"/>
            <a:r>
              <a:rPr lang="en-US" dirty="0">
                <a:solidFill>
                  <a:srgbClr val="002060"/>
                </a:solidFill>
                <a:latin typeface="Comic Sans MS"/>
                <a:ea typeface="+mn-lt"/>
                <a:cs typeface="+mn-lt"/>
              </a:rPr>
              <a:t>Smith (2000), Hughes, </a:t>
            </a:r>
            <a:r>
              <a:rPr lang="en-US" dirty="0" err="1">
                <a:solidFill>
                  <a:srgbClr val="002060"/>
                </a:solidFill>
                <a:latin typeface="Comic Sans MS"/>
                <a:ea typeface="+mn-lt"/>
                <a:cs typeface="+mn-lt"/>
              </a:rPr>
              <a:t>Wikeley</a:t>
            </a:r>
            <a:r>
              <a:rPr lang="en-US" dirty="0">
                <a:solidFill>
                  <a:srgbClr val="002060"/>
                </a:solidFill>
                <a:latin typeface="Comic Sans MS"/>
                <a:ea typeface="+mn-lt"/>
                <a:cs typeface="+mn-lt"/>
              </a:rPr>
              <a:t>, and Nash (1994) and Vincent (1996) have highlighted the concern that a lack of consideration for the needs of families, such as times of meetings and facilities available, is a significant barrier to the active engagement of some parents. </a:t>
            </a:r>
            <a:endParaRPr lang="en-US" dirty="0">
              <a:solidFill>
                <a:srgbClr val="002060"/>
              </a:solidFill>
              <a:latin typeface="Comic Sans MS"/>
              <a:cs typeface="Calibri"/>
            </a:endParaRPr>
          </a:p>
          <a:p>
            <a:pPr algn="just"/>
            <a:endParaRPr lang="en-US" dirty="0">
              <a:solidFill>
                <a:srgbClr val="002060"/>
              </a:solidFill>
              <a:latin typeface="Comic Sans MS"/>
              <a:cs typeface="Calibri"/>
            </a:endParaRPr>
          </a:p>
          <a:p>
            <a:pPr algn="just"/>
            <a:r>
              <a:rPr lang="en-US" dirty="0">
                <a:solidFill>
                  <a:srgbClr val="7030A0"/>
                </a:solidFill>
                <a:latin typeface="Comic Sans MS"/>
                <a:ea typeface="+mn-lt"/>
                <a:cs typeface="+mn-lt"/>
              </a:rPr>
              <a:t>Crozier and others have warned against one size fits all interventions for supporting parental engagement; not all parents are the same, have the same needs, face the same barriers or share the same perception of parental engagement (Crozier 2001 et al.)</a:t>
            </a:r>
          </a:p>
          <a:p>
            <a:pPr algn="just"/>
            <a:endParaRPr lang="en-US" dirty="0">
              <a:solidFill>
                <a:srgbClr val="002060"/>
              </a:solidFill>
              <a:latin typeface="Comic Sans MS"/>
              <a:cs typeface="Calibri"/>
            </a:endParaRPr>
          </a:p>
          <a:p>
            <a:pPr algn="just"/>
            <a:r>
              <a:rPr lang="en-US" dirty="0">
                <a:solidFill>
                  <a:srgbClr val="002060"/>
                </a:solidFill>
                <a:latin typeface="Comic Sans MS"/>
                <a:ea typeface="+mn-lt"/>
                <a:cs typeface="+mn-lt"/>
              </a:rPr>
              <a:t>Rudney (2005) explains that teachers can often make assumptions about groups of parents based on very little actual knowledge about them or their situation; this is particularly the case when parents and teachers do not share the same worldviews, experiences or social capital (Horvat, Weininger, and Lareau 2003; Kao and Rutherford 2007; Kim and Schneider 2005).</a:t>
            </a:r>
          </a:p>
          <a:p>
            <a:pPr algn="just"/>
            <a:endParaRPr lang="en-US" dirty="0">
              <a:solidFill>
                <a:srgbClr val="002060"/>
              </a:solidFill>
              <a:latin typeface="Comic Sans MS"/>
              <a:cs typeface="Calibri" panose="020F0502020204030204"/>
            </a:endParaRPr>
          </a:p>
          <a:p>
            <a:pPr algn="just"/>
            <a:r>
              <a:rPr lang="en-US" dirty="0">
                <a:solidFill>
                  <a:srgbClr val="7030A0"/>
                </a:solidFill>
                <a:latin typeface="Comic Sans MS"/>
                <a:cs typeface="Calibri" panose="020F0502020204030204"/>
              </a:rPr>
              <a:t>Bryk and Schneider (2002) discuss the lack of “relational trust” that can exist between parents and teachers, due to the social distance between teachers and poor parents, explaining that neither party has a full understanding of what the other is trying to achieve.</a:t>
            </a:r>
          </a:p>
          <a:p>
            <a:pPr algn="just"/>
            <a:endParaRPr lang="en-US" dirty="0">
              <a:solidFill>
                <a:srgbClr val="002060"/>
              </a:solidFill>
              <a:latin typeface="Comic Sans MS"/>
              <a:cs typeface="Calibri" panose="020F0502020204030204"/>
            </a:endParaRPr>
          </a:p>
          <a:p>
            <a:pPr algn="just"/>
            <a:r>
              <a:rPr lang="en-US" dirty="0">
                <a:solidFill>
                  <a:srgbClr val="002060"/>
                </a:solidFill>
                <a:latin typeface="Comic Sans MS"/>
                <a:cs typeface="Calibri" panose="020F0502020204030204"/>
              </a:rPr>
              <a:t>Peters, Seeds, Goldstein, and Coleman (2007) found that parents are aware of the importance of engaging with their children’s learning, yet have decreasing confidence in undertaking this role. Using interviews with staff, evidence was found that schools still see parental engagement as primarily focused on the school, with parents supporting the school (Harris and Goodall, 2008).</a:t>
            </a:r>
          </a:p>
        </p:txBody>
      </p:sp>
      <p:pic>
        <p:nvPicPr>
          <p:cNvPr id="4" name="Picture 3">
            <a:extLst>
              <a:ext uri="{FF2B5EF4-FFF2-40B4-BE49-F238E27FC236}">
                <a16:creationId xmlns:a16="http://schemas.microsoft.com/office/drawing/2014/main" id="{20D2B005-2582-4896-A705-E7B0AE973A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068576" y="60215"/>
            <a:ext cx="854989" cy="657920"/>
          </a:xfrm>
          <a:prstGeom prst="rect">
            <a:avLst/>
          </a:prstGeom>
          <a:noFill/>
        </p:spPr>
      </p:pic>
    </p:spTree>
    <p:extLst>
      <p:ext uri="{BB962C8B-B14F-4D97-AF65-F5344CB8AC3E}">
        <p14:creationId xmlns:p14="http://schemas.microsoft.com/office/powerpoint/2010/main" val="229148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0C1598A-FC08-4386-AC53-396EB465FD1B}"/>
              </a:ext>
            </a:extLst>
          </p:cNvPr>
          <p:cNvPicPr>
            <a:picLocks noChangeAspect="1"/>
          </p:cNvPicPr>
          <p:nvPr/>
        </p:nvPicPr>
        <p:blipFill>
          <a:blip r:embed="rId3"/>
          <a:stretch>
            <a:fillRect/>
          </a:stretch>
        </p:blipFill>
        <p:spPr>
          <a:xfrm>
            <a:off x="595457" y="359813"/>
            <a:ext cx="10852979" cy="6016092"/>
          </a:xfrm>
          <a:prstGeom prst="rect">
            <a:avLst/>
          </a:prstGeom>
        </p:spPr>
      </p:pic>
      <p:pic>
        <p:nvPicPr>
          <p:cNvPr id="2" name="Picture 1">
            <a:extLst>
              <a:ext uri="{FF2B5EF4-FFF2-40B4-BE49-F238E27FC236}">
                <a16:creationId xmlns:a16="http://schemas.microsoft.com/office/drawing/2014/main" id="{921E8ADF-67D0-4293-820F-E7ED6A576F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6651" y="60215"/>
            <a:ext cx="1430084" cy="844826"/>
          </a:xfrm>
          <a:prstGeom prst="rect">
            <a:avLst/>
          </a:prstGeom>
          <a:noFill/>
        </p:spPr>
      </p:pic>
    </p:spTree>
    <p:extLst>
      <p:ext uri="{BB962C8B-B14F-4D97-AF65-F5344CB8AC3E}">
        <p14:creationId xmlns:p14="http://schemas.microsoft.com/office/powerpoint/2010/main" val="170141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D0353B-2D4C-4BD6-BE4B-EF95733B1724}"/>
              </a:ext>
            </a:extLst>
          </p:cNvPr>
          <p:cNvSpPr txBox="1"/>
          <p:nvPr/>
        </p:nvSpPr>
        <p:spPr>
          <a:xfrm>
            <a:off x="508328" y="28753"/>
            <a:ext cx="11490960" cy="7140416"/>
          </a:xfrm>
          <a:prstGeom prst="rect">
            <a:avLst/>
          </a:prstGeom>
          <a:noFill/>
        </p:spPr>
        <p:txBody>
          <a:bodyPr wrap="square" lIns="91440" tIns="45720" rIns="91440" bIns="45720" rtlCol="0" anchor="t">
            <a:spAutoFit/>
          </a:bodyPr>
          <a:lstStyle/>
          <a:p>
            <a:r>
              <a:rPr lang="en-GB" sz="2000" b="1" u="sng" dirty="0">
                <a:solidFill>
                  <a:srgbClr val="002060"/>
                </a:solidFill>
                <a:latin typeface="Comic Sans MS"/>
              </a:rPr>
              <a:t>Reflective Questions </a:t>
            </a:r>
            <a:endParaRPr lang="en-US" sz="2000" b="1" dirty="0">
              <a:solidFill>
                <a:srgbClr val="002060"/>
              </a:solidFill>
              <a:latin typeface="Comic Sans MS"/>
              <a:cs typeface="Calibri"/>
            </a:endParaRPr>
          </a:p>
          <a:p>
            <a:endParaRPr lang="en-GB" sz="2000" u="sng" dirty="0">
              <a:latin typeface="Comic Sans MS"/>
              <a:cs typeface="Calibri"/>
            </a:endParaRPr>
          </a:p>
          <a:p>
            <a:pPr marL="285750" indent="-285750">
              <a:buFont typeface="Arial"/>
              <a:buChar char="•"/>
            </a:pPr>
            <a:r>
              <a:rPr lang="en-GB" sz="2000" dirty="0">
                <a:solidFill>
                  <a:srgbClr val="7030A0"/>
                </a:solidFill>
                <a:latin typeface="Comic Sans MS"/>
                <a:cs typeface="Calibri" panose="020F0502020204030204"/>
              </a:rPr>
              <a:t>How can we effectively engage families in the school environment?</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How can we support parents/carers to support their young person?</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How can we ensure meaningful family engagement?</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How can we support families with developing strategies which lead to positive relationships, better earning potential and better behaviour?</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Are there any aspects of already established programmes/initiatives which could transfer to our context?</a:t>
            </a:r>
            <a:endParaRPr lang="en-GB" sz="2000" dirty="0">
              <a:solidFill>
                <a:srgbClr val="7030A0"/>
              </a:solidFill>
              <a:latin typeface="Comic Sans MS"/>
            </a:endParaRP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How can family learning promote wellbeing and help families to deal with the impact of Covid-19 on their lives?</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How will our future work with families help us to meet the needs of those most disadvantaged by Covid-19?</a:t>
            </a:r>
          </a:p>
          <a:p>
            <a:pPr marL="285750" indent="-285750">
              <a:buFont typeface="Arial"/>
              <a:buChar char="•"/>
            </a:pPr>
            <a:endParaRPr lang="en-GB" sz="2000" dirty="0">
              <a:solidFill>
                <a:srgbClr val="7030A0"/>
              </a:solidFill>
              <a:latin typeface="Comic Sans MS"/>
              <a:cs typeface="Calibri" panose="020F0502020204030204"/>
            </a:endParaRPr>
          </a:p>
          <a:p>
            <a:pPr marL="285750" indent="-285750">
              <a:buFont typeface="Arial"/>
              <a:buChar char="•"/>
            </a:pPr>
            <a:r>
              <a:rPr lang="en-GB" sz="2000" dirty="0">
                <a:solidFill>
                  <a:srgbClr val="7030A0"/>
                </a:solidFill>
                <a:latin typeface="Comic Sans MS"/>
                <a:cs typeface="Calibri" panose="020F0502020204030204"/>
              </a:rPr>
              <a:t>What contingencies can we put in place to communicate with parents, answer questions and help to address any anxieties they have?</a:t>
            </a:r>
            <a:endParaRPr lang="en-US" u="sng" dirty="0">
              <a:solidFill>
                <a:srgbClr val="7030A0"/>
              </a:solidFill>
              <a:latin typeface="Comic Sans MS"/>
              <a:cs typeface="Calibri" panose="020F0502020204030204"/>
            </a:endParaRPr>
          </a:p>
          <a:p>
            <a:endParaRPr lang="en-US" u="sng" dirty="0">
              <a:cs typeface="Calibri" panose="020F0502020204030204"/>
            </a:endParaRPr>
          </a:p>
        </p:txBody>
      </p:sp>
      <p:pic>
        <p:nvPicPr>
          <p:cNvPr id="4" name="Picture 3" descr="A group of people standing together&#10;&#10;Description automatically generated with low confidence">
            <a:extLst>
              <a:ext uri="{FF2B5EF4-FFF2-40B4-BE49-F238E27FC236}">
                <a16:creationId xmlns:a16="http://schemas.microsoft.com/office/drawing/2014/main" id="{F0FD0AE3-FA05-44B2-A27B-1CCF31BC6BE4}"/>
              </a:ext>
            </a:extLst>
          </p:cNvPr>
          <p:cNvPicPr>
            <a:picLocks noChangeAspect="1"/>
          </p:cNvPicPr>
          <p:nvPr/>
        </p:nvPicPr>
        <p:blipFill>
          <a:blip r:embed="rId3"/>
          <a:stretch>
            <a:fillRect/>
          </a:stretch>
        </p:blipFill>
        <p:spPr>
          <a:xfrm>
            <a:off x="9121462" y="413839"/>
            <a:ext cx="3056160" cy="2056912"/>
          </a:xfrm>
          <a:prstGeom prst="rect">
            <a:avLst/>
          </a:prstGeom>
        </p:spPr>
      </p:pic>
      <p:pic>
        <p:nvPicPr>
          <p:cNvPr id="3" name="Picture 2">
            <a:extLst>
              <a:ext uri="{FF2B5EF4-FFF2-40B4-BE49-F238E27FC236}">
                <a16:creationId xmlns:a16="http://schemas.microsoft.com/office/drawing/2014/main" id="{5BF88A36-DF68-4506-A894-2FAD8C1974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75654" y="28753"/>
            <a:ext cx="1516347" cy="1002977"/>
          </a:xfrm>
          <a:prstGeom prst="rect">
            <a:avLst/>
          </a:prstGeom>
          <a:noFill/>
        </p:spPr>
      </p:pic>
    </p:spTree>
    <p:extLst>
      <p:ext uri="{BB962C8B-B14F-4D97-AF65-F5344CB8AC3E}">
        <p14:creationId xmlns:p14="http://schemas.microsoft.com/office/powerpoint/2010/main" val="559647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ADE90E-C8EB-4C06-86F0-A604A15D64C2}"/>
              </a:ext>
            </a:extLst>
          </p:cNvPr>
          <p:cNvPicPr>
            <a:picLocks noChangeAspect="1"/>
          </p:cNvPicPr>
          <p:nvPr/>
        </p:nvPicPr>
        <p:blipFill>
          <a:blip r:embed="rId3"/>
          <a:stretch>
            <a:fillRect/>
          </a:stretch>
        </p:blipFill>
        <p:spPr>
          <a:xfrm>
            <a:off x="416332" y="351728"/>
            <a:ext cx="11436031" cy="5823816"/>
          </a:xfrm>
          <a:prstGeom prst="rect">
            <a:avLst/>
          </a:prstGeom>
        </p:spPr>
      </p:pic>
    </p:spTree>
    <p:extLst>
      <p:ext uri="{BB962C8B-B14F-4D97-AF65-F5344CB8AC3E}">
        <p14:creationId xmlns:p14="http://schemas.microsoft.com/office/powerpoint/2010/main" val="78222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6BF8B8B-E671-4AB0-969A-4A5D7B6DE86C}"/>
              </a:ext>
            </a:extLst>
          </p:cNvPr>
          <p:cNvPicPr>
            <a:picLocks noChangeAspect="1"/>
          </p:cNvPicPr>
          <p:nvPr/>
        </p:nvPicPr>
        <p:blipFill>
          <a:blip r:embed="rId3"/>
          <a:stretch>
            <a:fillRect/>
          </a:stretch>
        </p:blipFill>
        <p:spPr>
          <a:xfrm>
            <a:off x="168741" y="139821"/>
            <a:ext cx="13028923" cy="6428104"/>
          </a:xfrm>
          <a:prstGeom prst="rect">
            <a:avLst/>
          </a:prstGeom>
        </p:spPr>
      </p:pic>
      <p:pic>
        <p:nvPicPr>
          <p:cNvPr id="2" name="Picture 1">
            <a:extLst>
              <a:ext uri="{FF2B5EF4-FFF2-40B4-BE49-F238E27FC236}">
                <a16:creationId xmlns:a16="http://schemas.microsoft.com/office/drawing/2014/main" id="{A4864B27-A8EB-4E89-9E78-38711579BC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94765" y="3697686"/>
            <a:ext cx="1703253" cy="1103618"/>
          </a:xfrm>
          <a:prstGeom prst="rect">
            <a:avLst/>
          </a:prstGeom>
          <a:noFill/>
        </p:spPr>
      </p:pic>
    </p:spTree>
    <p:extLst>
      <p:ext uri="{BB962C8B-B14F-4D97-AF65-F5344CB8AC3E}">
        <p14:creationId xmlns:p14="http://schemas.microsoft.com/office/powerpoint/2010/main" val="125861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847E1A04-95A0-420A-8A43-C08D5AC10FF1}"/>
              </a:ext>
            </a:extLst>
          </p:cNvPr>
          <p:cNvPicPr>
            <a:picLocks noChangeAspect="1"/>
          </p:cNvPicPr>
          <p:nvPr/>
        </p:nvPicPr>
        <p:blipFill>
          <a:blip r:embed="rId3"/>
          <a:stretch>
            <a:fillRect/>
          </a:stretch>
        </p:blipFill>
        <p:spPr>
          <a:xfrm>
            <a:off x="10191566" y="3333157"/>
            <a:ext cx="1743318" cy="3467584"/>
          </a:xfrm>
          <a:prstGeom prst="rect">
            <a:avLst/>
          </a:prstGeom>
        </p:spPr>
      </p:pic>
      <p:sp>
        <p:nvSpPr>
          <p:cNvPr id="5" name="TextBox 4">
            <a:extLst>
              <a:ext uri="{FF2B5EF4-FFF2-40B4-BE49-F238E27FC236}">
                <a16:creationId xmlns:a16="http://schemas.microsoft.com/office/drawing/2014/main" id="{29A28945-7BD9-4B00-909D-BD9B4356D144}"/>
              </a:ext>
            </a:extLst>
          </p:cNvPr>
          <p:cNvSpPr txBox="1"/>
          <p:nvPr/>
        </p:nvSpPr>
        <p:spPr>
          <a:xfrm>
            <a:off x="423285" y="-1306"/>
            <a:ext cx="11040933" cy="4062651"/>
          </a:xfrm>
          <a:prstGeom prst="rect">
            <a:avLst/>
          </a:prstGeom>
          <a:noFill/>
        </p:spPr>
        <p:txBody>
          <a:bodyPr wrap="square" lIns="91440" tIns="45720" rIns="91440" bIns="45720" anchor="t">
            <a:spAutoFit/>
          </a:bodyPr>
          <a:lstStyle/>
          <a:p>
            <a:pPr algn="just"/>
            <a:r>
              <a:rPr lang="en-GB" sz="2000" dirty="0">
                <a:solidFill>
                  <a:srgbClr val="002060"/>
                </a:solidFill>
                <a:latin typeface="Comic Sans MS"/>
              </a:rPr>
              <a:t>From studies across the UK we know that during lockdown the number of hours dads spent looking after their children almost doubled.</a:t>
            </a:r>
          </a:p>
          <a:p>
            <a:pPr algn="just"/>
            <a:endParaRPr lang="en-GB" sz="2000" dirty="0">
              <a:solidFill>
                <a:srgbClr val="002060"/>
              </a:solidFill>
              <a:latin typeface="Comic Sans MS"/>
            </a:endParaRPr>
          </a:p>
          <a:p>
            <a:pPr algn="just"/>
            <a:r>
              <a:rPr lang="en-GB" sz="2000" dirty="0">
                <a:solidFill>
                  <a:srgbClr val="002060"/>
                </a:solidFill>
                <a:latin typeface="Comic Sans MS"/>
              </a:rPr>
              <a:t>As a result, dads’ relationships with their children improved, they understood them better and they felt closer to them. </a:t>
            </a:r>
          </a:p>
          <a:p>
            <a:pPr algn="just"/>
            <a:endParaRPr lang="en-GB" sz="2000" dirty="0">
              <a:solidFill>
                <a:srgbClr val="002060"/>
              </a:solidFill>
              <a:latin typeface="Comic Sans MS"/>
            </a:endParaRPr>
          </a:p>
          <a:p>
            <a:pPr algn="just"/>
            <a:r>
              <a:rPr lang="en-GB" sz="2000" dirty="0">
                <a:solidFill>
                  <a:srgbClr val="002060"/>
                </a:solidFill>
                <a:latin typeface="Comic Sans MS"/>
              </a:rPr>
              <a:t>More than half said they were now more confident in their ability to support their children’s learning and two thirds said they wanted to change the way they parent in the future.</a:t>
            </a:r>
          </a:p>
          <a:p>
            <a:pPr algn="just"/>
            <a:endParaRPr lang="en-GB" sz="2000" dirty="0"/>
          </a:p>
          <a:p>
            <a:pPr algn="just"/>
            <a:r>
              <a:rPr lang="en-GB" sz="2000" u="sng" dirty="0"/>
              <a:t>Top 5 Tips</a:t>
            </a:r>
          </a:p>
          <a:p>
            <a:pPr algn="just"/>
            <a:endParaRPr lang="en-GB" sz="2000" u="sng" dirty="0"/>
          </a:p>
          <a:p>
            <a:endParaRPr lang="en-GB" u="sng" dirty="0"/>
          </a:p>
        </p:txBody>
      </p:sp>
      <p:pic>
        <p:nvPicPr>
          <p:cNvPr id="7" name="Picture 6" descr="Text&#10;&#10;Description automatically generated">
            <a:extLst>
              <a:ext uri="{FF2B5EF4-FFF2-40B4-BE49-F238E27FC236}">
                <a16:creationId xmlns:a16="http://schemas.microsoft.com/office/drawing/2014/main" id="{FEDC7104-2666-4F79-B1A5-38E80E9246CB}"/>
              </a:ext>
            </a:extLst>
          </p:cNvPr>
          <p:cNvPicPr>
            <a:picLocks noChangeAspect="1"/>
          </p:cNvPicPr>
          <p:nvPr/>
        </p:nvPicPr>
        <p:blipFill>
          <a:blip r:embed="rId4"/>
          <a:stretch>
            <a:fillRect/>
          </a:stretch>
        </p:blipFill>
        <p:spPr>
          <a:xfrm>
            <a:off x="4721" y="2769049"/>
            <a:ext cx="9983097" cy="4153164"/>
          </a:xfrm>
          <a:prstGeom prst="rect">
            <a:avLst/>
          </a:prstGeom>
        </p:spPr>
      </p:pic>
      <p:pic>
        <p:nvPicPr>
          <p:cNvPr id="2" name="Picture 1">
            <a:extLst>
              <a:ext uri="{FF2B5EF4-FFF2-40B4-BE49-F238E27FC236}">
                <a16:creationId xmlns:a16="http://schemas.microsoft.com/office/drawing/2014/main" id="{08C8BF48-7C30-483D-8112-B2B84DFD38A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557406" y="2705"/>
            <a:ext cx="639329" cy="514147"/>
          </a:xfrm>
          <a:prstGeom prst="rect">
            <a:avLst/>
          </a:prstGeom>
          <a:noFill/>
        </p:spPr>
      </p:pic>
    </p:spTree>
    <p:extLst>
      <p:ext uri="{BB962C8B-B14F-4D97-AF65-F5344CB8AC3E}">
        <p14:creationId xmlns:p14="http://schemas.microsoft.com/office/powerpoint/2010/main" val="545400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4F599A-B16F-4758-9175-FF5C35F4BC18}"/>
              </a:ext>
            </a:extLst>
          </p:cNvPr>
          <p:cNvSpPr txBox="1"/>
          <p:nvPr/>
        </p:nvSpPr>
        <p:spPr>
          <a:xfrm>
            <a:off x="409903" y="262759"/>
            <a:ext cx="11246069" cy="5016758"/>
          </a:xfrm>
          <a:prstGeom prst="rect">
            <a:avLst/>
          </a:prstGeom>
          <a:noFill/>
        </p:spPr>
        <p:txBody>
          <a:bodyPr wrap="square" lIns="91440" tIns="45720" rIns="91440" bIns="45720" rtlCol="0" anchor="t">
            <a:spAutoFit/>
          </a:bodyPr>
          <a:lstStyle/>
          <a:p>
            <a:pPr algn="just"/>
            <a:r>
              <a:rPr lang="en-GB" sz="2000" u="sng" dirty="0">
                <a:solidFill>
                  <a:srgbClr val="002060"/>
                </a:solidFill>
                <a:latin typeface="Comic Sans MS"/>
              </a:rPr>
              <a:t>Mapping your dads </a:t>
            </a:r>
          </a:p>
          <a:p>
            <a:pPr algn="just"/>
            <a:endParaRPr lang="en-GB" sz="2000" dirty="0">
              <a:solidFill>
                <a:srgbClr val="002060"/>
              </a:solidFill>
              <a:latin typeface="Comic Sans MS"/>
            </a:endParaRPr>
          </a:p>
          <a:p>
            <a:pPr algn="just"/>
            <a:r>
              <a:rPr lang="en-GB" sz="2000" dirty="0">
                <a:solidFill>
                  <a:srgbClr val="002060"/>
                </a:solidFill>
                <a:latin typeface="Comic Sans MS"/>
              </a:rPr>
              <a:t>Take some time to map out the different types of dads you might have in your local community; then you’ll be in a stronger position to think about how you might shape your services with their particular needs in mind, and how you might maximise your ability to reach out to them. </a:t>
            </a:r>
          </a:p>
          <a:p>
            <a:pPr algn="just"/>
            <a:endParaRPr lang="en-GB" sz="2000" dirty="0">
              <a:latin typeface="Comic Sans MS"/>
            </a:endParaRPr>
          </a:p>
          <a:p>
            <a:pPr algn="just"/>
            <a:r>
              <a:rPr lang="en-GB" sz="2000" dirty="0">
                <a:solidFill>
                  <a:srgbClr val="7030A0"/>
                </a:solidFill>
                <a:latin typeface="Comic Sans MS"/>
              </a:rPr>
              <a:t>Examples of ‘types’ of dad who might have different needs include: </a:t>
            </a:r>
          </a:p>
          <a:p>
            <a:pPr algn="just"/>
            <a:r>
              <a:rPr lang="en-GB" sz="2000" dirty="0">
                <a:solidFill>
                  <a:srgbClr val="7030A0"/>
                </a:solidFill>
                <a:latin typeface="Comic Sans MS"/>
              </a:rPr>
              <a:t>• Older - younger </a:t>
            </a:r>
          </a:p>
          <a:p>
            <a:pPr algn="just"/>
            <a:r>
              <a:rPr lang="en-GB" sz="2000" dirty="0">
                <a:solidFill>
                  <a:srgbClr val="7030A0"/>
                </a:solidFill>
                <a:latin typeface="Comic Sans MS"/>
              </a:rPr>
              <a:t>• Gay - straight </a:t>
            </a:r>
          </a:p>
          <a:p>
            <a:pPr algn="just"/>
            <a:r>
              <a:rPr lang="en-GB" sz="2000" dirty="0">
                <a:solidFill>
                  <a:srgbClr val="7030A0"/>
                </a:solidFill>
                <a:latin typeface="Comic Sans MS"/>
              </a:rPr>
              <a:t>• White - black and minority ethnic </a:t>
            </a:r>
          </a:p>
          <a:p>
            <a:pPr algn="just"/>
            <a:r>
              <a:rPr lang="en-GB" sz="2000" dirty="0">
                <a:solidFill>
                  <a:srgbClr val="7030A0"/>
                </a:solidFill>
                <a:latin typeface="Comic Sans MS"/>
              </a:rPr>
              <a:t>• Working - unemployed </a:t>
            </a:r>
          </a:p>
          <a:p>
            <a:pPr algn="just"/>
            <a:r>
              <a:rPr lang="en-GB" sz="2000" dirty="0">
                <a:solidFill>
                  <a:srgbClr val="7030A0"/>
                </a:solidFill>
                <a:latin typeface="Comic Sans MS"/>
              </a:rPr>
              <a:t>• Religious - non-religious </a:t>
            </a:r>
          </a:p>
          <a:p>
            <a:pPr algn="just"/>
            <a:r>
              <a:rPr lang="en-GB" sz="2000" dirty="0">
                <a:solidFill>
                  <a:srgbClr val="7030A0"/>
                </a:solidFill>
                <a:latin typeface="Comic Sans MS"/>
              </a:rPr>
              <a:t>• Disabled - able-bodied. </a:t>
            </a:r>
          </a:p>
          <a:p>
            <a:pPr algn="just"/>
            <a:endParaRPr lang="en-GB" sz="2000" dirty="0"/>
          </a:p>
          <a:p>
            <a:pPr algn="just"/>
            <a:endParaRPr lang="en-GB" sz="2000" dirty="0">
              <a:highlight>
                <a:srgbClr val="00FF00"/>
              </a:highlight>
            </a:endParaRPr>
          </a:p>
        </p:txBody>
      </p:sp>
      <p:pic>
        <p:nvPicPr>
          <p:cNvPr id="8194" name="Picture 2" descr="Parents: role models &amp;amp; influences on teens | Raising Children Network">
            <a:extLst>
              <a:ext uri="{FF2B5EF4-FFF2-40B4-BE49-F238E27FC236}">
                <a16:creationId xmlns:a16="http://schemas.microsoft.com/office/drawing/2014/main" id="{C94637BF-019F-4B4F-BC80-17DC23B54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430" y="3429000"/>
            <a:ext cx="5026570" cy="3352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755292-A79C-44D1-AAD5-100E601B6D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1584516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A60ABB-7FE2-4964-B2C0-25C6BCF38A4D}"/>
              </a:ext>
            </a:extLst>
          </p:cNvPr>
          <p:cNvSpPr txBox="1"/>
          <p:nvPr/>
        </p:nvSpPr>
        <p:spPr>
          <a:xfrm>
            <a:off x="838201" y="282854"/>
            <a:ext cx="3816096" cy="5894108"/>
          </a:xfrm>
          <a:prstGeom prst="rect">
            <a:avLst/>
          </a:prstGeom>
        </p:spPr>
        <p:txBody>
          <a:bodyPr vert="horz" lIns="91440" tIns="45720" rIns="91440" bIns="45720" rtlCol="0" anchor="t">
            <a:normAutofit fontScale="62500" lnSpcReduction="20000"/>
          </a:bodyPr>
          <a:lstStyle/>
          <a:p>
            <a:pPr indent="-228600">
              <a:lnSpc>
                <a:spcPct val="90000"/>
              </a:lnSpc>
              <a:spcAft>
                <a:spcPts val="600"/>
              </a:spcAft>
              <a:buFont typeface="Arial" panose="020B0604020202020204" pitchFamily="34" charset="0"/>
              <a:buChar char="•"/>
            </a:pPr>
            <a:r>
              <a:rPr lang="en-US" sz="2600" dirty="0">
                <a:latin typeface="Comic Sans MS"/>
              </a:rPr>
              <a:t>Ten Top Tips for recruiting more dads:</a:t>
            </a:r>
            <a:endParaRPr lang="en-US" sz="2600" dirty="0">
              <a:latin typeface="Comic Sans MS"/>
              <a:cs typeface="Calibri"/>
            </a:endParaRPr>
          </a:p>
          <a:p>
            <a:pPr indent="-228600">
              <a:lnSpc>
                <a:spcPct val="90000"/>
              </a:lnSpc>
              <a:spcAft>
                <a:spcPts val="600"/>
              </a:spcAft>
              <a:buFont typeface="Arial" panose="020B0604020202020204" pitchFamily="34" charset="0"/>
              <a:buChar char="•"/>
            </a:pPr>
            <a:endParaRPr lang="en-US" sz="3100" dirty="0">
              <a:solidFill>
                <a:srgbClr val="7030A0"/>
              </a:solidFill>
              <a:latin typeface="Comic Sans MS"/>
              <a:cs typeface="Calibri"/>
            </a:endParaRPr>
          </a:p>
          <a:p>
            <a:pPr indent="-228600">
              <a:lnSpc>
                <a:spcPct val="90000"/>
              </a:lnSpc>
              <a:spcAft>
                <a:spcPts val="600"/>
              </a:spcAft>
              <a:buFont typeface="Arial" panose="020B0604020202020204" pitchFamily="34" charset="0"/>
              <a:buChar char="•"/>
            </a:pP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Proactively invite them </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Tell them why it’s good for their children</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Make your venue welcoming</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Think about the format of your service</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Information is power! </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Get to know the local dads</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Work out what dads want</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Make your building father-friendly</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Father-proof your marketing </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r>
              <a:rPr lang="en-US" sz="3100" dirty="0">
                <a:solidFill>
                  <a:srgbClr val="7030A0"/>
                </a:solidFill>
                <a:latin typeface="Comic Sans MS"/>
              </a:rPr>
              <a:t>Don’t give up!</a:t>
            </a:r>
            <a:endParaRPr lang="en-US" sz="3100" dirty="0">
              <a:solidFill>
                <a:srgbClr val="7030A0"/>
              </a:solidFill>
              <a:latin typeface="Comic Sans MS"/>
              <a:cs typeface="Calibri"/>
            </a:endParaRPr>
          </a:p>
          <a:p>
            <a:pPr marL="342900" indent="-228600">
              <a:lnSpc>
                <a:spcPct val="90000"/>
              </a:lnSpc>
              <a:spcAft>
                <a:spcPts val="600"/>
              </a:spcAft>
              <a:buFont typeface="Arial" panose="020B0604020202020204" pitchFamily="34" charset="0"/>
              <a:buChar char="•"/>
            </a:pPr>
            <a:endParaRPr lang="en-US" sz="800"/>
          </a:p>
          <a:p>
            <a:pPr marL="342900" indent="-228600">
              <a:lnSpc>
                <a:spcPct val="90000"/>
              </a:lnSpc>
              <a:spcAft>
                <a:spcPts val="600"/>
              </a:spcAft>
              <a:buFont typeface="Arial" panose="020B0604020202020204" pitchFamily="34" charset="0"/>
              <a:buChar char="•"/>
            </a:pPr>
            <a:endParaRPr lang="en-US" sz="800"/>
          </a:p>
          <a:p>
            <a:pPr marL="342900" indent="-228600">
              <a:lnSpc>
                <a:spcPct val="90000"/>
              </a:lnSpc>
              <a:spcAft>
                <a:spcPts val="600"/>
              </a:spcAft>
              <a:buFont typeface="Arial" panose="020B0604020202020204" pitchFamily="34" charset="0"/>
              <a:buChar char="•"/>
            </a:pPr>
            <a:endParaRPr lang="en-US" sz="800"/>
          </a:p>
          <a:p>
            <a:pPr indent="-228600">
              <a:lnSpc>
                <a:spcPct val="90000"/>
              </a:lnSpc>
              <a:spcAft>
                <a:spcPts val="600"/>
              </a:spcAft>
              <a:buFont typeface="Arial" panose="020B0604020202020204" pitchFamily="34" charset="0"/>
              <a:buChar char="•"/>
            </a:pPr>
            <a:endParaRPr lang="en-US" sz="800"/>
          </a:p>
          <a:p>
            <a:pPr indent="-228600">
              <a:lnSpc>
                <a:spcPct val="90000"/>
              </a:lnSpc>
              <a:spcAft>
                <a:spcPts val="600"/>
              </a:spcAft>
              <a:buFont typeface="Arial" panose="020B0604020202020204" pitchFamily="34" charset="0"/>
              <a:buChar char="•"/>
            </a:pPr>
            <a:r>
              <a:rPr lang="en-US" sz="800" dirty="0"/>
              <a:t>Prepared by Jeremy Davies of the Fatherhood Institute</a:t>
            </a:r>
            <a:endParaRPr lang="en-US" sz="800" dirty="0">
              <a:cs typeface="Calibri"/>
            </a:endParaRPr>
          </a:p>
          <a:p>
            <a:pPr indent="-228600">
              <a:lnSpc>
                <a:spcPct val="90000"/>
              </a:lnSpc>
              <a:spcAft>
                <a:spcPts val="600"/>
              </a:spcAft>
              <a:buFont typeface="Arial" panose="020B0604020202020204" pitchFamily="34" charset="0"/>
              <a:buChar char="•"/>
            </a:pPr>
            <a:endParaRPr lang="en-US" sz="800"/>
          </a:p>
        </p:txBody>
      </p:sp>
      <p:pic>
        <p:nvPicPr>
          <p:cNvPr id="3" name="Picture 3">
            <a:extLst>
              <a:ext uri="{FF2B5EF4-FFF2-40B4-BE49-F238E27FC236}">
                <a16:creationId xmlns:a16="http://schemas.microsoft.com/office/drawing/2014/main" id="{71C707A5-7594-4075-8451-E0F8C28ED476}"/>
              </a:ext>
            </a:extLst>
          </p:cNvPr>
          <p:cNvPicPr>
            <a:picLocks noChangeAspect="1"/>
          </p:cNvPicPr>
          <p:nvPr/>
        </p:nvPicPr>
        <p:blipFill rotWithShape="1">
          <a:blip r:embed="rId3"/>
          <a:srcRect t="11033" r="-1" b="1706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1266" name="Picture 2" descr="Beyond Rewards &amp;amp; Consequences: A Better Strategy for Teens with ADHD and ODD">
            <a:extLst>
              <a:ext uri="{FF2B5EF4-FFF2-40B4-BE49-F238E27FC236}">
                <a16:creationId xmlns:a16="http://schemas.microsoft.com/office/drawing/2014/main" id="{6E7A1DD8-91A5-4B1E-8030-7231D5D880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13" b="20103"/>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4372AC-6078-490F-B169-1491B07011C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840608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4C637A-D014-4ABE-A174-3CCA4F291433}"/>
              </a:ext>
            </a:extLst>
          </p:cNvPr>
          <p:cNvSpPr txBox="1"/>
          <p:nvPr/>
        </p:nvSpPr>
        <p:spPr>
          <a:xfrm>
            <a:off x="357352" y="294290"/>
            <a:ext cx="11445765" cy="4093428"/>
          </a:xfrm>
          <a:prstGeom prst="rect">
            <a:avLst/>
          </a:prstGeom>
          <a:noFill/>
        </p:spPr>
        <p:txBody>
          <a:bodyPr wrap="square" lIns="91440" tIns="45720" rIns="91440" bIns="45720" rtlCol="0" anchor="t">
            <a:spAutoFit/>
          </a:bodyPr>
          <a:lstStyle/>
          <a:p>
            <a:r>
              <a:rPr lang="en-GB" sz="2000" dirty="0">
                <a:solidFill>
                  <a:srgbClr val="002060"/>
                </a:solidFill>
                <a:latin typeface="Comic Sans MS"/>
              </a:rPr>
              <a:t>Many services fall into the trap of assuming that it's only possible to engage with fathers if there's a man on the team. </a:t>
            </a:r>
            <a:endParaRPr lang="en-GB" u="sng">
              <a:solidFill>
                <a:srgbClr val="002060"/>
              </a:solidFill>
              <a:latin typeface="Comic Sans MS"/>
              <a:cs typeface="Calibri"/>
            </a:endParaRPr>
          </a:p>
          <a:p>
            <a:endParaRPr lang="en-GB" sz="2000" dirty="0">
              <a:solidFill>
                <a:srgbClr val="002060"/>
              </a:solidFill>
              <a:latin typeface="Comic Sans MS"/>
              <a:cs typeface="Calibri"/>
            </a:endParaRPr>
          </a:p>
          <a:p>
            <a:r>
              <a:rPr lang="en-GB" sz="2000" dirty="0">
                <a:solidFill>
                  <a:srgbClr val="002060"/>
                </a:solidFill>
                <a:latin typeface="Comic Sans MS"/>
              </a:rPr>
              <a:t>This is not the case. </a:t>
            </a:r>
          </a:p>
          <a:p>
            <a:endParaRPr lang="en-GB" sz="2000" dirty="0">
              <a:solidFill>
                <a:srgbClr val="002060"/>
              </a:solidFill>
              <a:latin typeface="Comic Sans MS"/>
            </a:endParaRPr>
          </a:p>
          <a:p>
            <a:r>
              <a:rPr lang="en-GB" sz="2000" dirty="0">
                <a:solidFill>
                  <a:srgbClr val="002060"/>
                </a:solidFill>
                <a:latin typeface="Comic Sans MS"/>
              </a:rPr>
              <a:t>Most dads say that skills and attitude are far more important than the gender of a worker - and some prefer a female worker. </a:t>
            </a:r>
          </a:p>
          <a:p>
            <a:endParaRPr lang="en-GB" sz="2000" dirty="0">
              <a:solidFill>
                <a:srgbClr val="002060"/>
              </a:solidFill>
              <a:latin typeface="Comic Sans MS"/>
            </a:endParaRPr>
          </a:p>
          <a:p>
            <a:r>
              <a:rPr lang="en-GB" sz="2000" dirty="0">
                <a:solidFill>
                  <a:srgbClr val="002060"/>
                </a:solidFill>
                <a:latin typeface="Comic Sans MS"/>
              </a:rPr>
              <a:t>In an ideal world you would have both male and female workers available - but the lack of a male worker should not put you off. </a:t>
            </a:r>
          </a:p>
          <a:p>
            <a:endParaRPr lang="en-GB" sz="2000" dirty="0">
              <a:solidFill>
                <a:srgbClr val="002060"/>
              </a:solidFill>
              <a:latin typeface="Comic Sans MS"/>
            </a:endParaRPr>
          </a:p>
          <a:p>
            <a:r>
              <a:rPr lang="en-GB" sz="2000" dirty="0">
                <a:solidFill>
                  <a:srgbClr val="002060"/>
                </a:solidFill>
                <a:latin typeface="Comic Sans MS"/>
              </a:rPr>
              <a:t>Remember, being father-inclusive is not about setting up a separate service for dads - it's about including them in all the services you offer</a:t>
            </a:r>
          </a:p>
        </p:txBody>
      </p:sp>
      <p:pic>
        <p:nvPicPr>
          <p:cNvPr id="7170" name="Picture 2" descr="Teens Feeling Depressed and Lonely: How to Prevent Depression in Quarantine">
            <a:extLst>
              <a:ext uri="{FF2B5EF4-FFF2-40B4-BE49-F238E27FC236}">
                <a16:creationId xmlns:a16="http://schemas.microsoft.com/office/drawing/2014/main" id="{3F33E543-1B83-4E5D-8FC0-78929C6A6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581" y="4389075"/>
            <a:ext cx="5295419" cy="2468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F657EE-909A-4740-9F7F-8ED10EA138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3294998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oronavirus: learning from teenagers on how to deal with change">
            <a:extLst>
              <a:ext uri="{FF2B5EF4-FFF2-40B4-BE49-F238E27FC236}">
                <a16:creationId xmlns:a16="http://schemas.microsoft.com/office/drawing/2014/main" id="{737A867E-824F-469D-AA4B-4830FF9926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3" r="-2" b="2193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3" descr="A picture containing clipart&#10;&#10;Description automatically generated">
            <a:extLst>
              <a:ext uri="{FF2B5EF4-FFF2-40B4-BE49-F238E27FC236}">
                <a16:creationId xmlns:a16="http://schemas.microsoft.com/office/drawing/2014/main" id="{AB06E2A9-8DAA-4B1D-800C-BF1523907A94}"/>
              </a:ext>
            </a:extLst>
          </p:cNvPr>
          <p:cNvPicPr>
            <a:picLocks noChangeAspect="1"/>
          </p:cNvPicPr>
          <p:nvPr/>
        </p:nvPicPr>
        <p:blipFill rotWithShape="1">
          <a:blip r:embed="rId4"/>
          <a:srcRect t="19734" r="-1" b="4631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4A09A799-439B-4810-A21F-F1BB07E5F7C4}"/>
              </a:ext>
            </a:extLst>
          </p:cNvPr>
          <p:cNvSpPr txBox="1"/>
          <p:nvPr/>
        </p:nvSpPr>
        <p:spPr>
          <a:xfrm>
            <a:off x="448056" y="553183"/>
            <a:ext cx="4832803" cy="5623779"/>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They may not themselves place a huge value on fathers' significance, so part of your job is to convince them that what they do as fathers is really important (and somewhere along the line you may need to offer space for them to offload about their relationship with their own father.) </a:t>
            </a: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400"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r>
              <a:rPr lang="en-US" sz="2400" dirty="0">
                <a:solidFill>
                  <a:srgbClr val="002060"/>
                </a:solidFill>
                <a:latin typeface="Comic Sans MS"/>
              </a:rPr>
              <a:t>Like some mothers, some fathers lack literacy and other communication skills, and/or are shy. There may be other social and cultural barriers too; think about ethnicity, religion, sexuality, disability.</a:t>
            </a:r>
            <a:r>
              <a:rPr lang="en-US" sz="2400" dirty="0"/>
              <a:t> </a:t>
            </a:r>
            <a:endParaRPr lang="en-US" sz="2400" dirty="0">
              <a:cs typeface="Calibri"/>
            </a:endParaRP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highlight>
                <a:srgbClr val="FFFF00"/>
              </a:highlight>
            </a:endParaRPr>
          </a:p>
          <a:p>
            <a:pPr indent="-228600">
              <a:lnSpc>
                <a:spcPct val="90000"/>
              </a:lnSpc>
              <a:spcAft>
                <a:spcPts val="600"/>
              </a:spcAft>
              <a:buFont typeface="Arial" panose="020B0604020202020204" pitchFamily="34" charset="0"/>
              <a:buChar char="•"/>
            </a:pPr>
            <a:endParaRPr lang="en-US" sz="1700" dirty="0">
              <a:highlight>
                <a:srgbClr val="FFFF00"/>
              </a:highlight>
            </a:endParaRPr>
          </a:p>
        </p:txBody>
      </p:sp>
      <p:pic>
        <p:nvPicPr>
          <p:cNvPr id="4" name="Picture 3">
            <a:extLst>
              <a:ext uri="{FF2B5EF4-FFF2-40B4-BE49-F238E27FC236}">
                <a16:creationId xmlns:a16="http://schemas.microsoft.com/office/drawing/2014/main" id="{FFADD2F1-7409-4ACC-B303-34670035143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78463" y="5854290"/>
            <a:ext cx="1703253" cy="1103618"/>
          </a:xfrm>
          <a:prstGeom prst="rect">
            <a:avLst/>
          </a:prstGeom>
          <a:noFill/>
        </p:spPr>
      </p:pic>
    </p:spTree>
    <p:extLst>
      <p:ext uri="{BB962C8B-B14F-4D97-AF65-F5344CB8AC3E}">
        <p14:creationId xmlns:p14="http://schemas.microsoft.com/office/powerpoint/2010/main" val="4230003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4F174-6E1F-4AA1-90E9-CE2D689ECDAF}"/>
              </a:ext>
            </a:extLst>
          </p:cNvPr>
          <p:cNvSpPr txBox="1"/>
          <p:nvPr/>
        </p:nvSpPr>
        <p:spPr>
          <a:xfrm>
            <a:off x="126741" y="33782"/>
            <a:ext cx="11681801" cy="6494085"/>
          </a:xfrm>
          <a:prstGeom prst="rect">
            <a:avLst/>
          </a:prstGeom>
          <a:noFill/>
        </p:spPr>
        <p:txBody>
          <a:bodyPr wrap="square" lIns="91440" tIns="45720" rIns="91440" bIns="45720" rtlCol="0" anchor="t">
            <a:spAutoFit/>
          </a:bodyPr>
          <a:lstStyle/>
          <a:p>
            <a:pPr algn="just"/>
            <a:r>
              <a:rPr lang="en-GB" sz="2000" u="sng" dirty="0">
                <a:solidFill>
                  <a:srgbClr val="002060"/>
                </a:solidFill>
                <a:latin typeface="Comic Sans MS"/>
              </a:rPr>
              <a:t>Aspects of this we could incorporate:</a:t>
            </a:r>
            <a:endParaRPr lang="en-GB" sz="2000" u="sng">
              <a:solidFill>
                <a:srgbClr val="002060"/>
              </a:solidFill>
              <a:latin typeface="Comic Sans MS"/>
              <a:cs typeface="Calibri"/>
            </a:endParaRPr>
          </a:p>
          <a:p>
            <a:pPr algn="just"/>
            <a:endParaRPr lang="en-GB" sz="2000" dirty="0">
              <a:solidFill>
                <a:srgbClr val="7030A0"/>
              </a:solidFill>
              <a:highlight>
                <a:srgbClr val="00FF00"/>
              </a:highlight>
              <a:latin typeface="Comic Sans MS"/>
              <a:cs typeface="Calibri"/>
            </a:endParaRPr>
          </a:p>
          <a:p>
            <a:pPr algn="just"/>
            <a:r>
              <a:rPr lang="en-GB" sz="2000" dirty="0">
                <a:solidFill>
                  <a:srgbClr val="7030A0"/>
                </a:solidFill>
                <a:highlight>
                  <a:srgbClr val="00FF00"/>
                </a:highlight>
                <a:latin typeface="Comic Sans MS"/>
              </a:rPr>
              <a:t>10 week block </a:t>
            </a:r>
            <a:r>
              <a:rPr lang="en-GB" sz="2000" dirty="0">
                <a:solidFill>
                  <a:srgbClr val="7030A0"/>
                </a:solidFill>
                <a:latin typeface="Comic Sans MS"/>
              </a:rPr>
              <a:t>– 2 hours potentially (morning after Primary School Drop Off) (could incorporate 10 hour time-frames for unit accreditation – we would want to enter both parents/guardians and the young people so they could all achieve a sense of pride, satisfaction and increased sense of self-esteem that they have achieved SQA Units.)</a:t>
            </a:r>
            <a:endParaRPr lang="en-GB" sz="2000" dirty="0">
              <a:solidFill>
                <a:srgbClr val="7030A0"/>
              </a:solidFill>
              <a:latin typeface="Comic Sans MS"/>
              <a:cs typeface="Calibri"/>
            </a:endParaRPr>
          </a:p>
          <a:p>
            <a:pPr algn="just"/>
            <a:endParaRPr lang="en-GB" sz="2000" dirty="0">
              <a:solidFill>
                <a:srgbClr val="7030A0"/>
              </a:solidFill>
              <a:latin typeface="Comic Sans MS"/>
              <a:cs typeface="Calibri"/>
            </a:endParaRPr>
          </a:p>
          <a:p>
            <a:pPr algn="just"/>
            <a:r>
              <a:rPr lang="en-GB" sz="2000" dirty="0">
                <a:solidFill>
                  <a:srgbClr val="7030A0"/>
                </a:solidFill>
                <a:highlight>
                  <a:srgbClr val="FFFF00"/>
                </a:highlight>
                <a:latin typeface="Comic Sans MS"/>
              </a:rPr>
              <a:t>Costings (out of RA Budget – SQA Entry fee for adults)</a:t>
            </a:r>
            <a:endParaRPr lang="en-GB" sz="2000">
              <a:solidFill>
                <a:srgbClr val="7030A0"/>
              </a:solidFill>
              <a:highlight>
                <a:srgbClr val="FFFF00"/>
              </a:highlight>
              <a:latin typeface="Comic Sans MS"/>
              <a:cs typeface="Calibri"/>
            </a:endParaRPr>
          </a:p>
          <a:p>
            <a:pPr algn="just"/>
            <a:endParaRPr lang="en-GB" sz="2000" dirty="0">
              <a:solidFill>
                <a:srgbClr val="7030A0"/>
              </a:solidFill>
              <a:latin typeface="Comic Sans MS"/>
              <a:cs typeface="Calibri"/>
            </a:endParaRPr>
          </a:p>
          <a:p>
            <a:pPr algn="just"/>
            <a:r>
              <a:rPr lang="en-GB" sz="2000" dirty="0">
                <a:solidFill>
                  <a:srgbClr val="7030A0"/>
                </a:solidFill>
                <a:latin typeface="Comic Sans MS"/>
              </a:rPr>
              <a:t>Treasure Box </a:t>
            </a:r>
            <a:r>
              <a:rPr lang="en-GB" sz="2000" dirty="0">
                <a:solidFill>
                  <a:srgbClr val="7030A0"/>
                </a:solidFill>
                <a:latin typeface="Comic Sans MS"/>
                <a:sym typeface="Wingdings" panose="05000000000000000000" pitchFamily="2" charset="2"/>
              </a:rPr>
              <a:t> could become a folder/scrap book of work done; photographs of families working together, storyboards; posters, art work etc. (something akin to the old ROA folders?)</a:t>
            </a:r>
            <a:endParaRPr lang="en-GB" sz="2000" dirty="0">
              <a:solidFill>
                <a:srgbClr val="7030A0"/>
              </a:solidFill>
              <a:latin typeface="Comic Sans MS"/>
              <a:cs typeface="Calibri"/>
            </a:endParaRPr>
          </a:p>
          <a:p>
            <a:pPr algn="just"/>
            <a:endParaRPr lang="en-US" sz="2000" dirty="0">
              <a:solidFill>
                <a:srgbClr val="7030A0"/>
              </a:solidFill>
              <a:highlight>
                <a:srgbClr val="FF00FF"/>
              </a:highlight>
              <a:latin typeface="Comic Sans MS"/>
              <a:cs typeface="Calibri"/>
            </a:endParaRPr>
          </a:p>
          <a:p>
            <a:pPr algn="just"/>
            <a:r>
              <a:rPr lang="en-US" sz="2000" dirty="0">
                <a:solidFill>
                  <a:srgbClr val="7030A0"/>
                </a:solidFill>
                <a:highlight>
                  <a:srgbClr val="FFFF00"/>
                </a:highlight>
                <a:latin typeface="Comic Sans MS"/>
              </a:rPr>
              <a:t>Cost: Box file/plastic folder with poly pockets in it/key hand-outs/fact sheets)</a:t>
            </a:r>
            <a:endParaRPr lang="en-US" sz="2000">
              <a:solidFill>
                <a:srgbClr val="7030A0"/>
              </a:solidFill>
              <a:highlight>
                <a:srgbClr val="FFFF00"/>
              </a:highlight>
              <a:latin typeface="Comic Sans MS"/>
              <a:cs typeface="Calibri"/>
            </a:endParaRPr>
          </a:p>
          <a:p>
            <a:pPr algn="just"/>
            <a:endParaRPr lang="en-US" sz="2000" dirty="0">
              <a:solidFill>
                <a:srgbClr val="7030A0"/>
              </a:solidFill>
              <a:latin typeface="Comic Sans MS"/>
              <a:cs typeface="Calibri"/>
            </a:endParaRPr>
          </a:p>
          <a:p>
            <a:pPr algn="just"/>
            <a:r>
              <a:rPr lang="en-GB" sz="2000" dirty="0">
                <a:solidFill>
                  <a:srgbClr val="7030A0"/>
                </a:solidFill>
                <a:latin typeface="Comic Sans MS"/>
                <a:ea typeface="+mn-lt"/>
                <a:cs typeface="+mn-lt"/>
              </a:rPr>
              <a:t>Key skills/shared tasks – e.g. cooking competition – families competing against each other – following recipes/weighing out ingredients (Lit/Num Skills and Well-being through increase in self-esteem/confidence.)</a:t>
            </a:r>
            <a:endParaRPr lang="en-US" sz="2000">
              <a:solidFill>
                <a:srgbClr val="7030A0"/>
              </a:solidFill>
              <a:latin typeface="Comic Sans MS"/>
              <a:ea typeface="+mn-lt"/>
              <a:cs typeface="+mn-lt"/>
            </a:endParaRPr>
          </a:p>
          <a:p>
            <a:pPr algn="just"/>
            <a:endParaRPr lang="en-GB" sz="2000" dirty="0">
              <a:solidFill>
                <a:srgbClr val="7030A0"/>
              </a:solidFill>
              <a:latin typeface="Comic Sans MS"/>
              <a:ea typeface="+mn-lt"/>
              <a:cs typeface="+mn-lt"/>
            </a:endParaRPr>
          </a:p>
          <a:p>
            <a:pPr algn="just"/>
            <a:r>
              <a:rPr lang="en-GB" sz="2000" dirty="0">
                <a:solidFill>
                  <a:srgbClr val="7030A0"/>
                </a:solidFill>
                <a:highlight>
                  <a:srgbClr val="FFFF00"/>
                </a:highlight>
                <a:latin typeface="Comic Sans MS"/>
                <a:ea typeface="+mn-lt"/>
                <a:cs typeface="+mn-lt"/>
              </a:rPr>
              <a:t>Costings – ingredients etc.</a:t>
            </a:r>
            <a:endParaRPr lang="en-US" sz="2000" dirty="0">
              <a:solidFill>
                <a:srgbClr val="7030A0"/>
              </a:solidFill>
              <a:highlight>
                <a:srgbClr val="FFFF00"/>
              </a:highlight>
              <a:latin typeface="Comic Sans MS"/>
              <a:ea typeface="+mn-lt"/>
              <a:cs typeface="+mn-lt"/>
            </a:endParaRPr>
          </a:p>
          <a:p>
            <a:endParaRPr lang="en-GB" dirty="0">
              <a:ea typeface="+mn-lt"/>
              <a:cs typeface="+mn-lt"/>
            </a:endParaRPr>
          </a:p>
          <a:p>
            <a:endParaRPr lang="en-US" dirty="0">
              <a:ea typeface="+mn-lt"/>
              <a:cs typeface="+mn-lt"/>
            </a:endParaRPr>
          </a:p>
        </p:txBody>
      </p:sp>
      <p:pic>
        <p:nvPicPr>
          <p:cNvPr id="3" name="Picture 3">
            <a:extLst>
              <a:ext uri="{FF2B5EF4-FFF2-40B4-BE49-F238E27FC236}">
                <a16:creationId xmlns:a16="http://schemas.microsoft.com/office/drawing/2014/main" id="{3AE05A2D-3641-4DA4-832D-729724475137}"/>
              </a:ext>
            </a:extLst>
          </p:cNvPr>
          <p:cNvPicPr>
            <a:picLocks noChangeAspect="1"/>
          </p:cNvPicPr>
          <p:nvPr/>
        </p:nvPicPr>
        <p:blipFill>
          <a:blip r:embed="rId3"/>
          <a:stretch>
            <a:fillRect/>
          </a:stretch>
        </p:blipFill>
        <p:spPr>
          <a:xfrm>
            <a:off x="8954814" y="4923754"/>
            <a:ext cx="3242441" cy="1898541"/>
          </a:xfrm>
          <a:prstGeom prst="rect">
            <a:avLst/>
          </a:prstGeom>
        </p:spPr>
      </p:pic>
      <p:pic>
        <p:nvPicPr>
          <p:cNvPr id="5" name="Picture 4">
            <a:extLst>
              <a:ext uri="{FF2B5EF4-FFF2-40B4-BE49-F238E27FC236}">
                <a16:creationId xmlns:a16="http://schemas.microsoft.com/office/drawing/2014/main" id="{C99245D8-411F-49DC-8BFC-BA6049A9C5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27897" y="5638630"/>
            <a:ext cx="1703253" cy="1103618"/>
          </a:xfrm>
          <a:prstGeom prst="rect">
            <a:avLst/>
          </a:prstGeom>
          <a:noFill/>
        </p:spPr>
      </p:pic>
    </p:spTree>
    <p:extLst>
      <p:ext uri="{BB962C8B-B14F-4D97-AF65-F5344CB8AC3E}">
        <p14:creationId xmlns:p14="http://schemas.microsoft.com/office/powerpoint/2010/main" val="912253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841525-A888-4B88-A9E1-74666C7D6812}"/>
              </a:ext>
            </a:extLst>
          </p:cNvPr>
          <p:cNvSpPr txBox="1"/>
          <p:nvPr/>
        </p:nvSpPr>
        <p:spPr>
          <a:xfrm>
            <a:off x="52188" y="4406"/>
            <a:ext cx="12025572" cy="6155531"/>
          </a:xfrm>
          <a:prstGeom prst="rect">
            <a:avLst/>
          </a:prstGeom>
          <a:noFill/>
        </p:spPr>
        <p:txBody>
          <a:bodyPr wrap="square" lIns="91440" tIns="45720" rIns="91440" bIns="45720" rtlCol="0" anchor="t">
            <a:spAutoFit/>
          </a:bodyPr>
          <a:lstStyle/>
          <a:p>
            <a:pPr algn="ctr"/>
            <a:r>
              <a:rPr lang="en-GB" sz="2400" u="sng" dirty="0">
                <a:solidFill>
                  <a:srgbClr val="002060"/>
                </a:solidFill>
                <a:latin typeface="Comic Sans MS"/>
              </a:rPr>
              <a:t>Rationale</a:t>
            </a:r>
            <a:endParaRPr lang="en-GB" sz="2400" u="sng" dirty="0">
              <a:solidFill>
                <a:srgbClr val="002060"/>
              </a:solidFill>
              <a:latin typeface="Comic Sans MS"/>
              <a:cs typeface="Calibri" panose="020F0502020204030204"/>
            </a:endParaRPr>
          </a:p>
          <a:p>
            <a:pPr marL="285750" indent="-285750" algn="just">
              <a:buFont typeface="Arial"/>
              <a:buChar char="•"/>
            </a:pPr>
            <a:endParaRPr lang="en-GB" sz="2400" u="sng" dirty="0">
              <a:solidFill>
                <a:srgbClr val="7030A0"/>
              </a:solidFill>
              <a:latin typeface="Comic Sans MS"/>
              <a:cs typeface="Calibri" panose="020F0502020204030204"/>
            </a:endParaRPr>
          </a:p>
          <a:p>
            <a:pPr marL="285750" indent="-285750" algn="just">
              <a:buFont typeface="Arial"/>
              <a:buChar char="•"/>
            </a:pPr>
            <a:r>
              <a:rPr lang="en-GB" sz="2400" dirty="0">
                <a:solidFill>
                  <a:srgbClr val="7030A0"/>
                </a:solidFill>
                <a:latin typeface="Comic Sans MS"/>
              </a:rPr>
              <a:t>Integrates both SF’s and DR’s main remits (literacy, numeracy and well-being.)</a:t>
            </a:r>
            <a:endParaRPr lang="en-GB" sz="2400" dirty="0">
              <a:solidFill>
                <a:srgbClr val="7030A0"/>
              </a:solidFill>
              <a:latin typeface="Comic Sans MS"/>
              <a:cs typeface="Calibri" panose="020F0502020204030204"/>
            </a:endParaRPr>
          </a:p>
          <a:p>
            <a:pPr marL="285750" indent="-285750" algn="just">
              <a:buFont typeface="Arial"/>
              <a:buChar char="•"/>
            </a:pPr>
            <a:endParaRPr lang="en-GB" sz="2400" dirty="0">
              <a:solidFill>
                <a:srgbClr val="7030A0"/>
              </a:solidFill>
              <a:latin typeface="Comic Sans MS"/>
              <a:cs typeface="Calibri" panose="020F0502020204030204"/>
            </a:endParaRPr>
          </a:p>
          <a:p>
            <a:pPr marL="285750" indent="-285750" algn="just">
              <a:buFont typeface="Arial"/>
              <a:buChar char="•"/>
            </a:pPr>
            <a:r>
              <a:rPr lang="en-GB" sz="2400" dirty="0">
                <a:solidFill>
                  <a:srgbClr val="7030A0"/>
                </a:solidFill>
                <a:latin typeface="Comic Sans MS"/>
              </a:rPr>
              <a:t>Makes use of already concrete evidence (families requiring support who we both work with.)</a:t>
            </a:r>
            <a:endParaRPr lang="en-GB" sz="2400" dirty="0">
              <a:solidFill>
                <a:srgbClr val="7030A0"/>
              </a:solidFill>
              <a:latin typeface="Comic Sans MS"/>
              <a:cs typeface="Calibri" panose="020F0502020204030204"/>
            </a:endParaRPr>
          </a:p>
          <a:p>
            <a:pPr marL="285750" indent="-285750" algn="just">
              <a:buFont typeface="Arial"/>
              <a:buChar char="•"/>
            </a:pPr>
            <a:endParaRPr lang="en-GB" sz="2400" dirty="0">
              <a:solidFill>
                <a:srgbClr val="7030A0"/>
              </a:solidFill>
              <a:latin typeface="Comic Sans MS"/>
              <a:cs typeface="Calibri" panose="020F0502020204030204"/>
            </a:endParaRPr>
          </a:p>
          <a:p>
            <a:pPr marL="285750" indent="-285750" algn="just">
              <a:buFont typeface="Arial"/>
              <a:buChar char="•"/>
            </a:pPr>
            <a:r>
              <a:rPr lang="en-US" sz="2400" dirty="0">
                <a:solidFill>
                  <a:srgbClr val="7030A0"/>
                </a:solidFill>
                <a:latin typeface="Comic Sans MS"/>
              </a:rPr>
              <a:t>To raise standards of literacy, numeracy and well-being for both young people and their families.</a:t>
            </a:r>
            <a:endParaRPr lang="en-US" sz="2400" dirty="0">
              <a:solidFill>
                <a:srgbClr val="7030A0"/>
              </a:solidFill>
              <a:latin typeface="Comic Sans MS"/>
              <a:cs typeface="Calibri" panose="020F0502020204030204"/>
            </a:endParaRPr>
          </a:p>
          <a:p>
            <a:pPr marL="285750" indent="-285750" algn="just">
              <a:buFont typeface="Arial"/>
              <a:buChar char="•"/>
            </a:pPr>
            <a:endParaRPr lang="en-US" sz="2400" dirty="0">
              <a:solidFill>
                <a:srgbClr val="7030A0"/>
              </a:solidFill>
              <a:latin typeface="Comic Sans MS"/>
              <a:cs typeface="Calibri" panose="020F0502020204030204"/>
            </a:endParaRPr>
          </a:p>
          <a:p>
            <a:pPr marL="285750" indent="-285750" algn="just">
              <a:buFont typeface="Arial"/>
              <a:buChar char="•"/>
            </a:pPr>
            <a:r>
              <a:rPr lang="en-US" sz="2400" dirty="0">
                <a:solidFill>
                  <a:srgbClr val="7030A0"/>
                </a:solidFill>
                <a:latin typeface="Comic Sans MS"/>
              </a:rPr>
              <a:t>To improve parental skills in supporting their young person’s learning.</a:t>
            </a:r>
            <a:endParaRPr lang="en-US" sz="2400" dirty="0">
              <a:solidFill>
                <a:srgbClr val="7030A0"/>
              </a:solidFill>
              <a:latin typeface="Comic Sans MS"/>
              <a:cs typeface="Calibri" panose="020F0502020204030204"/>
            </a:endParaRPr>
          </a:p>
          <a:p>
            <a:pPr marL="285750" indent="-285750" algn="just">
              <a:buFont typeface="Arial"/>
              <a:buChar char="•"/>
            </a:pPr>
            <a:endParaRPr lang="en-US" sz="2400" dirty="0">
              <a:solidFill>
                <a:srgbClr val="7030A0"/>
              </a:solidFill>
              <a:latin typeface="Comic Sans MS"/>
              <a:cs typeface="Calibri" panose="020F0502020204030204"/>
            </a:endParaRPr>
          </a:p>
          <a:p>
            <a:pPr marL="285750" indent="-285750" algn="just">
              <a:buFont typeface="Arial"/>
              <a:buChar char="•"/>
            </a:pPr>
            <a:r>
              <a:rPr lang="en-US" sz="2400" dirty="0">
                <a:solidFill>
                  <a:srgbClr val="7030A0"/>
                </a:solidFill>
                <a:latin typeface="Comic Sans MS"/>
              </a:rPr>
              <a:t>To provide opportunities for parents and young people to encourage a love of learning.</a:t>
            </a:r>
            <a:endParaRPr lang="en-US" sz="2400" dirty="0">
              <a:solidFill>
                <a:srgbClr val="7030A0"/>
              </a:solidFill>
              <a:latin typeface="Comic Sans MS"/>
              <a:cs typeface="Calibri"/>
            </a:endParaRPr>
          </a:p>
          <a:p>
            <a:pPr marL="285750" indent="-285750">
              <a:buFont typeface="Arial"/>
              <a:buChar char="•"/>
            </a:pPr>
            <a:endParaRPr lang="en-US" sz="2000" dirty="0">
              <a:cs typeface="Calibri" panose="020F0502020204030204"/>
            </a:endParaRPr>
          </a:p>
          <a:p>
            <a:pPr marL="285750" indent="-285750">
              <a:buFont typeface="Arial"/>
              <a:buChar char="•"/>
            </a:pPr>
            <a:endParaRPr lang="en-US" sz="2000" dirty="0">
              <a:cs typeface="Calibri" panose="020F0502020204030204"/>
            </a:endParaRPr>
          </a:p>
          <a:p>
            <a:endParaRPr lang="en-US" dirty="0"/>
          </a:p>
        </p:txBody>
      </p:sp>
      <p:pic>
        <p:nvPicPr>
          <p:cNvPr id="2" name="Picture 1" descr="A group of people standing together&#10;&#10;Description automatically generated with low confidence">
            <a:extLst>
              <a:ext uri="{FF2B5EF4-FFF2-40B4-BE49-F238E27FC236}">
                <a16:creationId xmlns:a16="http://schemas.microsoft.com/office/drawing/2014/main" id="{BCFC9B60-F87C-41F4-A2CA-D79023D4E230}"/>
              </a:ext>
            </a:extLst>
          </p:cNvPr>
          <p:cNvPicPr>
            <a:picLocks noChangeAspect="1"/>
          </p:cNvPicPr>
          <p:nvPr/>
        </p:nvPicPr>
        <p:blipFill>
          <a:blip r:embed="rId3"/>
          <a:stretch>
            <a:fillRect/>
          </a:stretch>
        </p:blipFill>
        <p:spPr>
          <a:xfrm>
            <a:off x="7637574" y="4940244"/>
            <a:ext cx="4418290" cy="1861827"/>
          </a:xfrm>
          <a:prstGeom prst="rect">
            <a:avLst/>
          </a:prstGeom>
        </p:spPr>
      </p:pic>
      <p:pic>
        <p:nvPicPr>
          <p:cNvPr id="3" name="Picture 2">
            <a:extLst>
              <a:ext uri="{FF2B5EF4-FFF2-40B4-BE49-F238E27FC236}">
                <a16:creationId xmlns:a16="http://schemas.microsoft.com/office/drawing/2014/main" id="{52F15535-55F6-46BE-B3F3-B98DE60A9A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16020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B18DD-0248-4EB1-9F83-7A0836DAB450}"/>
              </a:ext>
            </a:extLst>
          </p:cNvPr>
          <p:cNvSpPr txBox="1"/>
          <p:nvPr/>
        </p:nvSpPr>
        <p:spPr>
          <a:xfrm>
            <a:off x="226580" y="61728"/>
            <a:ext cx="11573788" cy="7109639"/>
          </a:xfrm>
          <a:prstGeom prst="rect">
            <a:avLst/>
          </a:prstGeom>
          <a:noFill/>
        </p:spPr>
        <p:txBody>
          <a:bodyPr wrap="square" lIns="91440" tIns="45720" rIns="91440" bIns="45720" rtlCol="0" anchor="t">
            <a:spAutoFit/>
          </a:bodyPr>
          <a:lstStyle/>
          <a:p>
            <a:r>
              <a:rPr lang="en-GB" sz="2000" b="1" u="sng" dirty="0">
                <a:solidFill>
                  <a:srgbClr val="002060"/>
                </a:solidFill>
                <a:latin typeface="Comic Sans MS"/>
              </a:rPr>
              <a:t>Our Proposal for Family Learning Stage 1</a:t>
            </a:r>
            <a:endParaRPr lang="en-GB" sz="2000" b="1" u="sng" dirty="0">
              <a:solidFill>
                <a:srgbClr val="002060"/>
              </a:solidFill>
              <a:latin typeface="Comic Sans MS"/>
              <a:cs typeface="Calibri"/>
            </a:endParaRPr>
          </a:p>
          <a:p>
            <a:endParaRPr lang="en-GB" sz="2000" u="sng" dirty="0">
              <a:solidFill>
                <a:srgbClr val="7030A0"/>
              </a:solidFill>
              <a:latin typeface="Comic Sans MS"/>
              <a:cs typeface="Calibri"/>
            </a:endParaRPr>
          </a:p>
          <a:p>
            <a:pPr marL="285750" indent="-285750" algn="just">
              <a:buFont typeface="Arial"/>
              <a:buChar char="•"/>
            </a:pPr>
            <a:r>
              <a:rPr lang="en-GB" sz="2000" dirty="0">
                <a:solidFill>
                  <a:srgbClr val="7030A0"/>
                </a:solidFill>
                <a:latin typeface="Comic Sans MS"/>
                <a:cs typeface="Calibri" panose="020F0502020204030204"/>
              </a:rPr>
              <a:t>A weekly 2 hour session involving parents/pupils (to run out of HUB/B10 etc?)</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Number of families (</a:t>
            </a:r>
            <a:r>
              <a:rPr lang="en-GB" sz="2000" dirty="0" err="1">
                <a:solidFill>
                  <a:srgbClr val="7030A0"/>
                </a:solidFill>
                <a:latin typeface="Comic Sans MS"/>
                <a:cs typeface="Calibri" panose="020F0502020204030204"/>
              </a:rPr>
              <a:t>dads+pupils</a:t>
            </a:r>
            <a:r>
              <a:rPr lang="en-GB" sz="2000" dirty="0">
                <a:solidFill>
                  <a:srgbClr val="7030A0"/>
                </a:solidFill>
                <a:latin typeface="Comic Sans MS"/>
                <a:cs typeface="Calibri" panose="020F0502020204030204"/>
              </a:rPr>
              <a:t>) – approx. 6-8?</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ea typeface="+mn-lt"/>
                <a:cs typeface="+mn-lt"/>
              </a:rPr>
              <a:t>Initial Staffing:  </a:t>
            </a:r>
            <a:r>
              <a:rPr lang="en-GB" sz="2000" dirty="0" smtClean="0">
                <a:solidFill>
                  <a:srgbClr val="7030A0"/>
                </a:solidFill>
                <a:latin typeface="Comic Sans MS"/>
                <a:ea typeface="+mn-lt"/>
                <a:cs typeface="+mn-lt"/>
              </a:rPr>
              <a:t> (</a:t>
            </a:r>
            <a:r>
              <a:rPr lang="en-GB" sz="2000" dirty="0">
                <a:solidFill>
                  <a:srgbClr val="7030A0"/>
                </a:solidFill>
                <a:latin typeface="Comic Sans MS"/>
                <a:ea typeface="+mn-lt"/>
                <a:cs typeface="+mn-lt"/>
              </a:rPr>
              <a:t>would open up to other staff/external partners after project is up and running.)</a:t>
            </a:r>
            <a:endParaRPr lang="en-GB" sz="2000" dirty="0">
              <a:solidFill>
                <a:srgbClr val="7030A0"/>
              </a:solidFill>
              <a:latin typeface="Comic Sans MS"/>
              <a:cs typeface="Calibri" panose="020F0502020204030204"/>
            </a:endParaRP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Each session would be broken down into small manageable slots (cf. Pizza Reading) which would incorporate/work on key skills/areas (Literacy, Numeracy and Health and Well-Being.)</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Every session would follow the same basic structure (see next slide for an exemplar.)</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Families/the group will work together on key tasks/activities which could be built around the requirements for Unit accreditation.</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Everyone would work together and support one another.</a:t>
            </a:r>
          </a:p>
          <a:p>
            <a:pPr marL="285750" indent="-285750" algn="just">
              <a:buFont typeface="Arial"/>
              <a:buChar char="•"/>
            </a:pPr>
            <a:endParaRPr lang="en-GB" sz="2000" dirty="0">
              <a:solidFill>
                <a:srgbClr val="7030A0"/>
              </a:solidFill>
              <a:latin typeface="Comic Sans MS"/>
              <a:cs typeface="Calibri" panose="020F0502020204030204"/>
            </a:endParaRPr>
          </a:p>
          <a:p>
            <a:pPr marL="285750" indent="-285750" algn="just">
              <a:buFont typeface="Arial"/>
              <a:buChar char="•"/>
            </a:pPr>
            <a:r>
              <a:rPr lang="en-GB" sz="2000" dirty="0">
                <a:solidFill>
                  <a:srgbClr val="7030A0"/>
                </a:solidFill>
                <a:latin typeface="Comic Sans MS"/>
                <a:cs typeface="Calibri" panose="020F0502020204030204"/>
              </a:rPr>
              <a:t>Session content would be based on parent/pupil input (including the opportunity to lead on a task, which plays into their strengths etc.)</a:t>
            </a:r>
          </a:p>
          <a:p>
            <a:pPr algn="just"/>
            <a:endParaRPr lang="en-GB" u="sng" dirty="0">
              <a:cs typeface="Calibri" panose="020F0502020204030204"/>
            </a:endParaRPr>
          </a:p>
          <a:p>
            <a:endParaRPr lang="en-US" u="sng" dirty="0">
              <a:cs typeface="Calibri" panose="020F0502020204030204"/>
            </a:endParaRPr>
          </a:p>
        </p:txBody>
      </p:sp>
      <p:pic>
        <p:nvPicPr>
          <p:cNvPr id="4" name="Picture 3">
            <a:extLst>
              <a:ext uri="{FF2B5EF4-FFF2-40B4-BE49-F238E27FC236}">
                <a16:creationId xmlns:a16="http://schemas.microsoft.com/office/drawing/2014/main" id="{D5D04343-F23B-450B-AF30-7DA3C490938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92840" y="146479"/>
            <a:ext cx="1703253" cy="1103618"/>
          </a:xfrm>
          <a:prstGeom prst="rect">
            <a:avLst/>
          </a:prstGeom>
          <a:noFill/>
        </p:spPr>
      </p:pic>
    </p:spTree>
    <p:extLst>
      <p:ext uri="{BB962C8B-B14F-4D97-AF65-F5344CB8AC3E}">
        <p14:creationId xmlns:p14="http://schemas.microsoft.com/office/powerpoint/2010/main" val="308788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008" t="15394" r="21138" b="6198"/>
          <a:stretch/>
        </p:blipFill>
        <p:spPr bwMode="auto">
          <a:xfrm>
            <a:off x="-1" y="32590"/>
            <a:ext cx="12130292" cy="682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675654" y="28753"/>
            <a:ext cx="1516347" cy="1002977"/>
          </a:xfrm>
          <a:prstGeom prst="rect">
            <a:avLst/>
          </a:prstGeom>
          <a:noFill/>
        </p:spPr>
      </p:pic>
    </p:spTree>
    <p:extLst>
      <p:ext uri="{BB962C8B-B14F-4D97-AF65-F5344CB8AC3E}">
        <p14:creationId xmlns:p14="http://schemas.microsoft.com/office/powerpoint/2010/main" val="804695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BC803E-13F3-4DAB-B17C-BEB0076164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DDE571-E57F-4AB5-83C7-30EB5DDCC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78146C-F738-4E5A-A9E2-6B5460C2C19F}"/>
              </a:ext>
            </a:extLst>
          </p:cNvPr>
          <p:cNvSpPr txBox="1"/>
          <p:nvPr/>
        </p:nvSpPr>
        <p:spPr>
          <a:xfrm>
            <a:off x="440724" y="224150"/>
            <a:ext cx="4664675" cy="60302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gn="just">
              <a:lnSpc>
                <a:spcPct val="90000"/>
              </a:lnSpc>
              <a:spcAft>
                <a:spcPts val="600"/>
              </a:spcAft>
              <a:buFont typeface="Arial" panose="020B0604020202020204" pitchFamily="34" charset="0"/>
              <a:buChar char="•"/>
            </a:pPr>
            <a:r>
              <a:rPr lang="en-US" sz="2000" dirty="0">
                <a:solidFill>
                  <a:srgbClr val="002060"/>
                </a:solidFill>
                <a:latin typeface="Comic Sans MS"/>
              </a:rPr>
              <a:t>Sessions would vary, each week  depending on interests of the groups.</a:t>
            </a: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000" dirty="0">
                <a:solidFill>
                  <a:srgbClr val="002060"/>
                </a:solidFill>
                <a:latin typeface="Comic Sans MS"/>
              </a:rPr>
              <a:t>They would revolve around key literary and numeracy skills while also looking at well-being concerns </a:t>
            </a:r>
          </a:p>
          <a:p>
            <a:pPr marL="285750" indent="-228600" algn="just">
              <a:lnSpc>
                <a:spcPct val="90000"/>
              </a:lnSpc>
              <a:spcAft>
                <a:spcPts val="600"/>
              </a:spcAft>
              <a:buFont typeface="Arial" panose="020B0604020202020204" pitchFamily="34" charset="0"/>
              <a:buChar char="•"/>
            </a:pP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000" dirty="0">
                <a:solidFill>
                  <a:srgbClr val="002060"/>
                </a:solidFill>
                <a:latin typeface="Comic Sans MS"/>
              </a:rPr>
              <a:t>Other elements could be added in, hopefully with families choosing to lead on an activity. </a:t>
            </a: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000" dirty="0">
                <a:solidFill>
                  <a:srgbClr val="002060"/>
                </a:solidFill>
                <a:latin typeface="Comic Sans MS"/>
              </a:rPr>
              <a:t>These sessions would be tailored for the individuals but would also give opportunities to achieve qualifications for young people and guardians.</a:t>
            </a: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endParaRPr lang="en-US" sz="2000" dirty="0">
              <a:solidFill>
                <a:srgbClr val="00206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000" dirty="0">
                <a:solidFill>
                  <a:srgbClr val="002060"/>
                </a:solidFill>
                <a:latin typeface="Comic Sans MS"/>
              </a:rPr>
              <a:t>Time allocated for Reading, Writing, Numeracy and Well-Being would be equal, across the block/term.</a:t>
            </a:r>
            <a:endParaRPr lang="en-US" sz="2000" dirty="0">
              <a:solidFill>
                <a:srgbClr val="002060"/>
              </a:solidFill>
              <a:latin typeface="Comic Sans MS"/>
              <a:cs typeface="Calibri"/>
            </a:endParaRPr>
          </a:p>
        </p:txBody>
      </p:sp>
      <p:pic>
        <p:nvPicPr>
          <p:cNvPr id="4" name="Picture 4" descr="Two people looking at a computer screen&#10;&#10;Description automatically generated">
            <a:extLst>
              <a:ext uri="{FF2B5EF4-FFF2-40B4-BE49-F238E27FC236}">
                <a16:creationId xmlns:a16="http://schemas.microsoft.com/office/drawing/2014/main" id="{D0CB0DA2-02F4-4A35-B3A6-D7ECE2B599A2}"/>
              </a:ext>
            </a:extLst>
          </p:cNvPr>
          <p:cNvPicPr>
            <a:picLocks noChangeAspect="1"/>
          </p:cNvPicPr>
          <p:nvPr/>
        </p:nvPicPr>
        <p:blipFill rotWithShape="1">
          <a:blip r:embed="rId3"/>
          <a:srcRect r="1" b="6417"/>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3" name="Picture 3" descr="A picture containing text, indoor, shelf&#10;&#10;Description automatically generated">
            <a:extLst>
              <a:ext uri="{FF2B5EF4-FFF2-40B4-BE49-F238E27FC236}">
                <a16:creationId xmlns:a16="http://schemas.microsoft.com/office/drawing/2014/main" id="{8B8B2948-E851-4D55-9DCD-6D160DBD348C}"/>
              </a:ext>
            </a:extLst>
          </p:cNvPr>
          <p:cNvPicPr>
            <a:picLocks noChangeAspect="1"/>
          </p:cNvPicPr>
          <p:nvPr/>
        </p:nvPicPr>
        <p:blipFill rotWithShape="1">
          <a:blip r:embed="rId4"/>
          <a:srcRect r="-3" b="23862"/>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pic>
        <p:nvPicPr>
          <p:cNvPr id="5" name="Picture 4">
            <a:extLst>
              <a:ext uri="{FF2B5EF4-FFF2-40B4-BE49-F238E27FC236}">
                <a16:creationId xmlns:a16="http://schemas.microsoft.com/office/drawing/2014/main" id="{B971FB28-2627-4B47-AD78-4C9AC377A02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407218" y="5753649"/>
            <a:ext cx="1703253" cy="1103618"/>
          </a:xfrm>
          <a:prstGeom prst="rect">
            <a:avLst/>
          </a:prstGeom>
          <a:noFill/>
        </p:spPr>
      </p:pic>
    </p:spTree>
    <p:extLst>
      <p:ext uri="{BB962C8B-B14F-4D97-AF65-F5344CB8AC3E}">
        <p14:creationId xmlns:p14="http://schemas.microsoft.com/office/powerpoint/2010/main" val="425475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0D1D38F7-1296-4FF7-B0A5-733C64A72236}"/>
              </a:ext>
            </a:extLst>
          </p:cNvPr>
          <p:cNvPicPr>
            <a:picLocks noChangeAspect="1"/>
          </p:cNvPicPr>
          <p:nvPr/>
        </p:nvPicPr>
        <p:blipFill rotWithShape="1">
          <a:blip r:embed="rId3"/>
          <a:srcRect l="4787" r="4268"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D457A0E-3347-466A-A72E-C5CB550F1293}"/>
              </a:ext>
            </a:extLst>
          </p:cNvPr>
          <p:cNvSpPr txBox="1"/>
          <p:nvPr/>
        </p:nvSpPr>
        <p:spPr>
          <a:xfrm>
            <a:off x="334736" y="338702"/>
            <a:ext cx="6065313" cy="58382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62500" lnSpcReduction="20000"/>
          </a:bodyPr>
          <a:lstStyle/>
          <a:p>
            <a:pPr algn="just">
              <a:lnSpc>
                <a:spcPct val="90000"/>
              </a:lnSpc>
              <a:spcAft>
                <a:spcPts val="600"/>
              </a:spcAft>
            </a:pPr>
            <a:r>
              <a:rPr lang="en-US" sz="2900" b="1" dirty="0">
                <a:solidFill>
                  <a:srgbClr val="002060"/>
                </a:solidFill>
                <a:latin typeface="Comic Sans MS"/>
              </a:rPr>
              <a:t>The following could be invited to lead sessions once the group was established and up and running:  </a:t>
            </a:r>
            <a:endParaRPr lang="en-US" sz="2900" b="1"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900" b="1" dirty="0">
              <a:solidFill>
                <a:srgbClr val="002060"/>
              </a:solidFill>
              <a:latin typeface="Comic Sans MS"/>
              <a:cs typeface="Calibri"/>
            </a:endParaRPr>
          </a:p>
          <a:p>
            <a:pPr algn="just">
              <a:lnSpc>
                <a:spcPct val="90000"/>
              </a:lnSpc>
              <a:spcAft>
                <a:spcPts val="600"/>
              </a:spcAft>
            </a:pPr>
            <a:r>
              <a:rPr lang="en-US" sz="2900" b="1" u="sng" dirty="0">
                <a:solidFill>
                  <a:srgbClr val="002060"/>
                </a:solidFill>
                <a:latin typeface="Comic Sans MS"/>
              </a:rPr>
              <a:t>External Partners​</a:t>
            </a:r>
            <a:endParaRPr lang="en-US" sz="2900" b="1" u="sng" dirty="0">
              <a:solidFill>
                <a:srgbClr val="002060"/>
              </a:solidFill>
              <a:latin typeface="Comic Sans MS"/>
              <a:cs typeface="Calibri"/>
            </a:endParaRPr>
          </a:p>
          <a:p>
            <a:pPr algn="just">
              <a:lnSpc>
                <a:spcPct val="90000"/>
              </a:lnSpc>
              <a:spcAft>
                <a:spcPts val="600"/>
              </a:spcAft>
            </a:pPr>
            <a:endParaRPr lang="en-US" sz="2900" dirty="0">
              <a:solidFill>
                <a:srgbClr val="7030A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900" dirty="0">
                <a:solidFill>
                  <a:srgbClr val="7030A0"/>
                </a:solidFill>
                <a:latin typeface="Comic Sans MS"/>
              </a:rPr>
              <a:t>Moray Food Plus Group (have ran cooking sessions  previously)​</a:t>
            </a:r>
            <a:endParaRPr lang="en-US" sz="2900" dirty="0">
              <a:solidFill>
                <a:srgbClr val="7030A0"/>
              </a:solidFill>
              <a:latin typeface="Comic Sans MS"/>
              <a:cs typeface="Calibri"/>
            </a:endParaRPr>
          </a:p>
          <a:p>
            <a:pPr marL="285750" indent="-228600" algn="just">
              <a:lnSpc>
                <a:spcPct val="90000"/>
              </a:lnSpc>
              <a:spcAft>
                <a:spcPts val="600"/>
              </a:spcAft>
              <a:buFont typeface="Arial" panose="020B0604020202020204" pitchFamily="34" charset="0"/>
              <a:buChar char="•"/>
            </a:pPr>
            <a:endParaRPr lang="en-US" sz="2900" dirty="0">
              <a:solidFill>
                <a:srgbClr val="7030A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900" dirty="0">
                <a:solidFill>
                  <a:srgbClr val="7030A0"/>
                </a:solidFill>
                <a:latin typeface="Comic Sans MS"/>
              </a:rPr>
              <a:t>SDS</a:t>
            </a:r>
            <a:endParaRPr lang="en-US" sz="2900" dirty="0">
              <a:solidFill>
                <a:srgbClr val="7030A0"/>
              </a:solidFill>
              <a:latin typeface="Comic Sans MS"/>
              <a:cs typeface="Calibri"/>
            </a:endParaRPr>
          </a:p>
          <a:p>
            <a:pPr marL="285750" indent="-228600" algn="just">
              <a:lnSpc>
                <a:spcPct val="90000"/>
              </a:lnSpc>
              <a:spcAft>
                <a:spcPts val="600"/>
              </a:spcAft>
              <a:buFont typeface="Arial" panose="020B0604020202020204" pitchFamily="34" charset="0"/>
              <a:buChar char="•"/>
            </a:pPr>
            <a:endParaRPr lang="en-US" sz="2900" dirty="0">
              <a:solidFill>
                <a:srgbClr val="7030A0"/>
              </a:solidFill>
              <a:latin typeface="Comic Sans MS"/>
              <a:cs typeface="Calibri"/>
            </a:endParaRPr>
          </a:p>
          <a:p>
            <a:pPr marL="285750" indent="-228600" algn="just">
              <a:lnSpc>
                <a:spcPct val="90000"/>
              </a:lnSpc>
              <a:spcAft>
                <a:spcPts val="600"/>
              </a:spcAft>
              <a:buFont typeface="Arial" panose="020B0604020202020204" pitchFamily="34" charset="0"/>
              <a:buChar char="•"/>
            </a:pPr>
            <a:r>
              <a:rPr lang="en-US" sz="2900" dirty="0">
                <a:solidFill>
                  <a:srgbClr val="7030A0"/>
                </a:solidFill>
                <a:latin typeface="Comic Sans MS"/>
              </a:rPr>
              <a:t>School Pastors</a:t>
            </a:r>
            <a:endParaRPr lang="en-US" sz="2900" dirty="0">
              <a:solidFill>
                <a:srgbClr val="7030A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900" dirty="0">
              <a:solidFill>
                <a:srgbClr val="002060"/>
              </a:solidFill>
              <a:latin typeface="Comic Sans MS"/>
              <a:cs typeface="Calibri"/>
            </a:endParaRPr>
          </a:p>
          <a:p>
            <a:pPr algn="just">
              <a:lnSpc>
                <a:spcPct val="90000"/>
              </a:lnSpc>
              <a:spcAft>
                <a:spcPts val="600"/>
              </a:spcAft>
            </a:pPr>
            <a:r>
              <a:rPr lang="en-US" sz="2900" b="1" u="sng" dirty="0">
                <a:solidFill>
                  <a:srgbClr val="002060"/>
                </a:solidFill>
                <a:latin typeface="Comic Sans MS"/>
              </a:rPr>
              <a:t>Internal Partners:​</a:t>
            </a:r>
            <a:endParaRPr lang="en-US" sz="2900" b="1" u="sng" dirty="0">
              <a:solidFill>
                <a:srgbClr val="002060"/>
              </a:solidFill>
              <a:latin typeface="Comic Sans MS"/>
              <a:cs typeface="Calibri"/>
            </a:endParaRPr>
          </a:p>
          <a:p>
            <a:pPr indent="-228600" algn="just">
              <a:lnSpc>
                <a:spcPct val="90000"/>
              </a:lnSpc>
              <a:spcAft>
                <a:spcPts val="600"/>
              </a:spcAft>
              <a:buFont typeface="Arial" panose="020B0604020202020204" pitchFamily="34" charset="0"/>
              <a:buChar char="•"/>
            </a:pPr>
            <a:endParaRPr lang="en-US" sz="2900" dirty="0">
              <a:solidFill>
                <a:srgbClr val="7030A0"/>
              </a:solidFill>
              <a:latin typeface="Comic Sans MS"/>
              <a:cs typeface="Calibri"/>
            </a:endParaRPr>
          </a:p>
          <a:p>
            <a:pPr algn="just">
              <a:lnSpc>
                <a:spcPct val="90000"/>
              </a:lnSpc>
              <a:spcAft>
                <a:spcPts val="600"/>
              </a:spcAft>
            </a:pPr>
            <a:r>
              <a:rPr lang="en-US" sz="2900" dirty="0">
                <a:solidFill>
                  <a:srgbClr val="7030A0"/>
                </a:solidFill>
                <a:latin typeface="Comic Sans MS"/>
              </a:rPr>
              <a:t>HE Teachers, Science Department, Art Department, Music, Technical Department etc.​</a:t>
            </a:r>
            <a:endParaRPr lang="en-US" sz="2900" dirty="0">
              <a:solidFill>
                <a:srgbClr val="7030A0"/>
              </a:solidFill>
              <a:latin typeface="Comic Sans MS"/>
              <a:cs typeface="Calibri"/>
            </a:endParaRPr>
          </a:p>
          <a:p>
            <a:pPr algn="just">
              <a:lnSpc>
                <a:spcPct val="90000"/>
              </a:lnSpc>
              <a:spcAft>
                <a:spcPts val="600"/>
              </a:spcAft>
            </a:pPr>
            <a:endParaRPr lang="en-US" sz="2900" dirty="0">
              <a:solidFill>
                <a:srgbClr val="7030A0"/>
              </a:solidFill>
              <a:latin typeface="Comic Sans MS"/>
              <a:cs typeface="Calibri"/>
            </a:endParaRPr>
          </a:p>
          <a:p>
            <a:pPr algn="just">
              <a:lnSpc>
                <a:spcPct val="90000"/>
              </a:lnSpc>
              <a:spcAft>
                <a:spcPts val="600"/>
              </a:spcAft>
            </a:pPr>
            <a:r>
              <a:rPr lang="en-US" sz="2900" dirty="0">
                <a:solidFill>
                  <a:srgbClr val="7030A0"/>
                </a:solidFill>
                <a:latin typeface="Comic Sans MS"/>
              </a:rPr>
              <a:t>(each session a different skills/subject could be incorporated where families would learn something new and then work on this together (following a set of instructions.)​</a:t>
            </a:r>
            <a:endParaRPr lang="en-US" sz="2900" dirty="0">
              <a:solidFill>
                <a:srgbClr val="7030A0"/>
              </a:solidFill>
              <a:latin typeface="Comic Sans MS"/>
              <a:cs typeface="Calibri"/>
            </a:endParaRPr>
          </a:p>
          <a:p>
            <a:pPr indent="-228600" algn="just">
              <a:lnSpc>
                <a:spcPct val="90000"/>
              </a:lnSpc>
              <a:spcAft>
                <a:spcPts val="600"/>
              </a:spcAft>
              <a:buFont typeface="Arial" panose="020B0604020202020204" pitchFamily="34" charset="0"/>
              <a:buChar char="•"/>
            </a:pPr>
            <a:r>
              <a:rPr lang="en-US" sz="900" dirty="0"/>
              <a:t>​</a:t>
            </a:r>
            <a:endParaRPr lang="en-US" sz="900" dirty="0">
              <a:cs typeface="Calibri" panose="020F0502020204030204"/>
            </a:endParaRPr>
          </a:p>
          <a:p>
            <a:pPr indent="-228600">
              <a:lnSpc>
                <a:spcPct val="90000"/>
              </a:lnSpc>
              <a:spcAft>
                <a:spcPts val="600"/>
              </a:spcAft>
              <a:buFont typeface="Arial" panose="020B0604020202020204" pitchFamily="34" charset="0"/>
              <a:buChar char="•"/>
            </a:pPr>
            <a:r>
              <a:rPr lang="en-US" sz="700" dirty="0"/>
              <a:t>​</a:t>
            </a:r>
            <a:endParaRPr lang="en-US" sz="700" dirty="0">
              <a:cs typeface="Calibri"/>
            </a:endParaRPr>
          </a:p>
        </p:txBody>
      </p:sp>
      <p:pic>
        <p:nvPicPr>
          <p:cNvPr id="4" name="Picture 3">
            <a:extLst>
              <a:ext uri="{FF2B5EF4-FFF2-40B4-BE49-F238E27FC236}">
                <a16:creationId xmlns:a16="http://schemas.microsoft.com/office/drawing/2014/main" id="{BAB28107-3853-45AB-A907-ECC9B4DF5D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21595" y="5624253"/>
            <a:ext cx="1703253" cy="1103618"/>
          </a:xfrm>
          <a:prstGeom prst="rect">
            <a:avLst/>
          </a:prstGeom>
          <a:noFill/>
        </p:spPr>
      </p:pic>
    </p:spTree>
    <p:extLst>
      <p:ext uri="{BB962C8B-B14F-4D97-AF65-F5344CB8AC3E}">
        <p14:creationId xmlns:p14="http://schemas.microsoft.com/office/powerpoint/2010/main" val="690429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DEF83-BED4-4C4C-84B1-1F052426ABA4}"/>
              </a:ext>
            </a:extLst>
          </p:cNvPr>
          <p:cNvSpPr txBox="1"/>
          <p:nvPr/>
        </p:nvSpPr>
        <p:spPr>
          <a:xfrm>
            <a:off x="334851" y="485104"/>
            <a:ext cx="1073883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Char char="•"/>
            </a:pPr>
            <a:r>
              <a:rPr lang="en-US" sz="2400" dirty="0">
                <a:solidFill>
                  <a:srgbClr val="7030A0"/>
                </a:solidFill>
                <a:cs typeface="Arial"/>
              </a:rPr>
              <a:t>To develop families’ confidence and self-esteem and to offer them tools/resources which they can they also use for home learning together.​</a:t>
            </a:r>
            <a:endParaRPr lang="en-US" dirty="0">
              <a:solidFill>
                <a:srgbClr val="7030A0"/>
              </a:solidFill>
              <a:cs typeface="Calibri"/>
            </a:endParaRPr>
          </a:p>
          <a:p>
            <a:pPr algn="just"/>
            <a:endParaRPr lang="en-US" sz="2400" dirty="0">
              <a:solidFill>
                <a:srgbClr val="7030A0"/>
              </a:solidFill>
              <a:cs typeface="Arial"/>
            </a:endParaRPr>
          </a:p>
          <a:p>
            <a:pPr algn="just">
              <a:buChar char="•"/>
            </a:pPr>
            <a:r>
              <a:rPr lang="en-US" sz="2400" dirty="0">
                <a:solidFill>
                  <a:srgbClr val="7030A0"/>
                </a:solidFill>
                <a:cs typeface="Arial"/>
              </a:rPr>
              <a:t>To increase confidence and enable meaningful parental involvement in all aspects of their young person’s education.​</a:t>
            </a:r>
          </a:p>
          <a:p>
            <a:pPr algn="just">
              <a:buChar char="•"/>
            </a:pPr>
            <a:endParaRPr lang="en-US" sz="2400" dirty="0">
              <a:solidFill>
                <a:srgbClr val="7030A0"/>
              </a:solidFill>
              <a:cs typeface="Arial"/>
            </a:endParaRPr>
          </a:p>
          <a:p>
            <a:pPr algn="just">
              <a:buChar char="•"/>
            </a:pPr>
            <a:r>
              <a:rPr lang="en-US" sz="2400" dirty="0">
                <a:solidFill>
                  <a:srgbClr val="7030A0"/>
                </a:solidFill>
                <a:cs typeface="Arial"/>
              </a:rPr>
              <a:t>To encourage a legacy of cultural change and to help to break down barriers for families towards learning and education.​</a:t>
            </a:r>
          </a:p>
          <a:p>
            <a:pPr algn="just"/>
            <a:endParaRPr lang="en-US" sz="2400" dirty="0">
              <a:solidFill>
                <a:srgbClr val="7030A0"/>
              </a:solidFill>
              <a:cs typeface="Arial"/>
            </a:endParaRPr>
          </a:p>
          <a:p>
            <a:pPr algn="just">
              <a:buChar char="•"/>
            </a:pPr>
            <a:r>
              <a:rPr lang="en-US" sz="2400" dirty="0">
                <a:solidFill>
                  <a:srgbClr val="7030A0"/>
                </a:solidFill>
                <a:cs typeface="Arial"/>
              </a:rPr>
              <a:t>To empower participants to pursue new opportunities as a result of their involvement in family learning.</a:t>
            </a:r>
          </a:p>
        </p:txBody>
      </p:sp>
      <p:pic>
        <p:nvPicPr>
          <p:cNvPr id="4" name="Picture 3" descr="A group of people standing together&#10;&#10;Description automatically generated with low confidence">
            <a:extLst>
              <a:ext uri="{FF2B5EF4-FFF2-40B4-BE49-F238E27FC236}">
                <a16:creationId xmlns:a16="http://schemas.microsoft.com/office/drawing/2014/main" id="{0B09E4D4-FE08-416D-9499-0043F76BE120}"/>
              </a:ext>
            </a:extLst>
          </p:cNvPr>
          <p:cNvPicPr>
            <a:picLocks noChangeAspect="1"/>
          </p:cNvPicPr>
          <p:nvPr/>
        </p:nvPicPr>
        <p:blipFill>
          <a:blip r:embed="rId3"/>
          <a:stretch>
            <a:fillRect/>
          </a:stretch>
        </p:blipFill>
        <p:spPr>
          <a:xfrm>
            <a:off x="7703264" y="4731524"/>
            <a:ext cx="4432667" cy="2120620"/>
          </a:xfrm>
          <a:prstGeom prst="rect">
            <a:avLst/>
          </a:prstGeom>
        </p:spPr>
      </p:pic>
      <p:pic>
        <p:nvPicPr>
          <p:cNvPr id="3" name="Picture 2">
            <a:extLst>
              <a:ext uri="{FF2B5EF4-FFF2-40B4-BE49-F238E27FC236}">
                <a16:creationId xmlns:a16="http://schemas.microsoft.com/office/drawing/2014/main" id="{1D12C708-61F5-476F-8C4A-9876C8829F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187742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3162AB-0BF0-4E5E-AB21-7A6C46B807B2}"/>
              </a:ext>
            </a:extLst>
          </p:cNvPr>
          <p:cNvSpPr txBox="1"/>
          <p:nvPr/>
        </p:nvSpPr>
        <p:spPr>
          <a:xfrm>
            <a:off x="730900" y="92281"/>
            <a:ext cx="11029071" cy="923330"/>
          </a:xfrm>
          <a:prstGeom prst="rect">
            <a:avLst/>
          </a:prstGeom>
          <a:noFill/>
        </p:spPr>
        <p:txBody>
          <a:bodyPr wrap="square" lIns="91440" tIns="45720" rIns="91440" bIns="45720" rtlCol="0" anchor="t">
            <a:spAutoFit/>
          </a:bodyPr>
          <a:lstStyle/>
          <a:p>
            <a:r>
              <a:rPr lang="en-GB" u="sng"/>
              <a:t>Exemplar Session Structure (using Pizza Reading as a model)</a:t>
            </a:r>
            <a:endParaRPr lang="en-US" u="sng"/>
          </a:p>
          <a:p>
            <a:endParaRPr lang="en-GB" u="sng">
              <a:cs typeface="Calibri"/>
            </a:endParaRPr>
          </a:p>
          <a:p>
            <a:endParaRPr lang="en-GB" u="sng">
              <a:cs typeface="Calibri"/>
            </a:endParaRPr>
          </a:p>
        </p:txBody>
      </p:sp>
      <p:graphicFrame>
        <p:nvGraphicFramePr>
          <p:cNvPr id="3" name="Table 3">
            <a:extLst>
              <a:ext uri="{FF2B5EF4-FFF2-40B4-BE49-F238E27FC236}">
                <a16:creationId xmlns:a16="http://schemas.microsoft.com/office/drawing/2014/main" id="{A656AE09-95D5-48DA-8A62-F5B07AE45EE0}"/>
              </a:ext>
            </a:extLst>
          </p:cNvPr>
          <p:cNvGraphicFramePr>
            <a:graphicFrameLocks noGrp="1"/>
          </p:cNvGraphicFramePr>
          <p:nvPr>
            <p:extLst>
              <p:ext uri="{D42A27DB-BD31-4B8C-83A1-F6EECF244321}">
                <p14:modId xmlns:p14="http://schemas.microsoft.com/office/powerpoint/2010/main" val="2428329230"/>
              </p:ext>
            </p:extLst>
          </p:nvPr>
        </p:nvGraphicFramePr>
        <p:xfrm>
          <a:off x="373811" y="618226"/>
          <a:ext cx="11116180" cy="5956847"/>
        </p:xfrm>
        <a:graphic>
          <a:graphicData uri="http://schemas.openxmlformats.org/drawingml/2006/table">
            <a:tbl>
              <a:tblPr firstRow="1" bandRow="1">
                <a:tableStyleId>{5C22544A-7EE6-4342-B048-85BDC9FD1C3A}</a:tableStyleId>
              </a:tblPr>
              <a:tblGrid>
                <a:gridCol w="1360848">
                  <a:extLst>
                    <a:ext uri="{9D8B030D-6E8A-4147-A177-3AD203B41FA5}">
                      <a16:colId xmlns:a16="http://schemas.microsoft.com/office/drawing/2014/main" val="4284369637"/>
                    </a:ext>
                  </a:extLst>
                </a:gridCol>
                <a:gridCol w="1285247">
                  <a:extLst>
                    <a:ext uri="{9D8B030D-6E8A-4147-A177-3AD203B41FA5}">
                      <a16:colId xmlns:a16="http://schemas.microsoft.com/office/drawing/2014/main" val="1738337483"/>
                    </a:ext>
                  </a:extLst>
                </a:gridCol>
                <a:gridCol w="1844708">
                  <a:extLst>
                    <a:ext uri="{9D8B030D-6E8A-4147-A177-3AD203B41FA5}">
                      <a16:colId xmlns:a16="http://schemas.microsoft.com/office/drawing/2014/main" val="1984886135"/>
                    </a:ext>
                  </a:extLst>
                </a:gridCol>
                <a:gridCol w="6625377">
                  <a:extLst>
                    <a:ext uri="{9D8B030D-6E8A-4147-A177-3AD203B41FA5}">
                      <a16:colId xmlns:a16="http://schemas.microsoft.com/office/drawing/2014/main" val="173215071"/>
                    </a:ext>
                  </a:extLst>
                </a:gridCol>
              </a:tblGrid>
              <a:tr h="603849">
                <a:tc>
                  <a:txBody>
                    <a:bodyPr/>
                    <a:lstStyle/>
                    <a:p>
                      <a:r>
                        <a:rPr lang="en-US"/>
                        <a:t>Time</a:t>
                      </a:r>
                    </a:p>
                  </a:txBody>
                  <a:tcPr/>
                </a:tc>
                <a:tc>
                  <a:txBody>
                    <a:bodyPr/>
                    <a:lstStyle/>
                    <a:p>
                      <a:r>
                        <a:rPr lang="en-US"/>
                        <a:t>Activity</a:t>
                      </a:r>
                    </a:p>
                  </a:txBody>
                  <a:tcPr/>
                </a:tc>
                <a:tc>
                  <a:txBody>
                    <a:bodyPr/>
                    <a:lstStyle/>
                    <a:p>
                      <a:r>
                        <a:rPr lang="en-US"/>
                        <a:t>Resources</a:t>
                      </a:r>
                    </a:p>
                  </a:txBody>
                  <a:tcPr/>
                </a:tc>
                <a:tc>
                  <a:txBody>
                    <a:bodyPr/>
                    <a:lstStyle/>
                    <a:p>
                      <a:r>
                        <a:rPr lang="en-US"/>
                        <a:t>Notes</a:t>
                      </a:r>
                    </a:p>
                  </a:txBody>
                  <a:tcPr/>
                </a:tc>
                <a:extLst>
                  <a:ext uri="{0D108BD9-81ED-4DB2-BD59-A6C34878D82A}">
                    <a16:rowId xmlns:a16="http://schemas.microsoft.com/office/drawing/2014/main" val="1925858632"/>
                  </a:ext>
                </a:extLst>
              </a:tr>
              <a:tr h="415238">
                <a:tc>
                  <a:txBody>
                    <a:bodyPr/>
                    <a:lstStyle/>
                    <a:p>
                      <a:r>
                        <a:rPr lang="en-US"/>
                        <a:t>10 minutes</a:t>
                      </a:r>
                    </a:p>
                  </a:txBody>
                  <a:tcPr/>
                </a:tc>
                <a:tc>
                  <a:txBody>
                    <a:bodyPr/>
                    <a:lstStyle/>
                    <a:p>
                      <a:r>
                        <a:rPr lang="en-US"/>
                        <a:t>Welcome</a:t>
                      </a:r>
                    </a:p>
                  </a:txBody>
                  <a:tcPr/>
                </a:tc>
                <a:tc>
                  <a:txBody>
                    <a:bodyPr/>
                    <a:lstStyle/>
                    <a:p>
                      <a:r>
                        <a:rPr lang="en-US"/>
                        <a:t>Tea/coffee/juice/cups/ biscuits</a:t>
                      </a:r>
                    </a:p>
                  </a:txBody>
                  <a:tcPr/>
                </a:tc>
                <a:tc>
                  <a:txBody>
                    <a:bodyPr/>
                    <a:lstStyle/>
                    <a:p>
                      <a:r>
                        <a:rPr lang="en-US"/>
                        <a:t>Families settle in with tea/coffee/juice etc. and then move onto homework if young people have any.  Staff offer support too, if needed.</a:t>
                      </a:r>
                    </a:p>
                  </a:txBody>
                  <a:tcPr/>
                </a:tc>
                <a:extLst>
                  <a:ext uri="{0D108BD9-81ED-4DB2-BD59-A6C34878D82A}">
                    <a16:rowId xmlns:a16="http://schemas.microsoft.com/office/drawing/2014/main" val="1505780689"/>
                  </a:ext>
                </a:extLst>
              </a:tr>
              <a:tr h="415238">
                <a:tc>
                  <a:txBody>
                    <a:bodyPr/>
                    <a:lstStyle/>
                    <a:p>
                      <a:r>
                        <a:rPr lang="en-US"/>
                        <a:t>15-20 minutes</a:t>
                      </a:r>
                    </a:p>
                  </a:txBody>
                  <a:tcPr/>
                </a:tc>
                <a:tc>
                  <a:txBody>
                    <a:bodyPr/>
                    <a:lstStyle/>
                    <a:p>
                      <a:r>
                        <a:rPr lang="en-US"/>
                        <a:t>Icebreaker</a:t>
                      </a:r>
                    </a:p>
                  </a:txBody>
                  <a:tcPr/>
                </a:tc>
                <a:tc>
                  <a:txBody>
                    <a:bodyPr/>
                    <a:lstStyle/>
                    <a:p>
                      <a:r>
                        <a:rPr lang="en-US"/>
                        <a:t>A3 paper and marker pens</a:t>
                      </a:r>
                    </a:p>
                  </a:txBody>
                  <a:tcPr/>
                </a:tc>
                <a:tc>
                  <a:txBody>
                    <a:bodyPr/>
                    <a:lstStyle/>
                    <a:p>
                      <a:r>
                        <a:rPr lang="en-US"/>
                        <a:t>Pupils/parents create a poster together including key areas which will in turn, feed into future sessions.  Key areas:  interests/hobbies; what they enjoy(ed) at school and why; what helps them learn; key strengths; main barriers to learning; what they would like from the sessions and why; hopes/aspirations for the future</a:t>
                      </a:r>
                    </a:p>
                  </a:txBody>
                  <a:tcPr/>
                </a:tc>
                <a:extLst>
                  <a:ext uri="{0D108BD9-81ED-4DB2-BD59-A6C34878D82A}">
                    <a16:rowId xmlns:a16="http://schemas.microsoft.com/office/drawing/2014/main" val="517810219"/>
                  </a:ext>
                </a:extLst>
              </a:tr>
              <a:tr h="399267">
                <a:tc>
                  <a:txBody>
                    <a:bodyPr/>
                    <a:lstStyle/>
                    <a:p>
                      <a:r>
                        <a:rPr lang="en-US"/>
                        <a:t>30 minutes</a:t>
                      </a:r>
                    </a:p>
                  </a:txBody>
                  <a:tcPr/>
                </a:tc>
                <a:tc>
                  <a:txBody>
                    <a:bodyPr/>
                    <a:lstStyle/>
                    <a:p>
                      <a:r>
                        <a:rPr lang="en-US"/>
                        <a:t>Reading </a:t>
                      </a:r>
                    </a:p>
                  </a:txBody>
                  <a:tcPr/>
                </a:tc>
                <a:tc>
                  <a:txBody>
                    <a:bodyPr/>
                    <a:lstStyle/>
                    <a:p>
                      <a:r>
                        <a:rPr lang="en-US"/>
                        <a:t>Books/short stories and paper</a:t>
                      </a:r>
                    </a:p>
                  </a:txBody>
                  <a:tcPr/>
                </a:tc>
                <a:tc>
                  <a:txBody>
                    <a:bodyPr/>
                    <a:lstStyle/>
                    <a:p>
                      <a:r>
                        <a:rPr lang="en-US"/>
                        <a:t>Staff, parents and pupils take turns at reading aloud.  Could be done in groups (ability level, if needed.) </a:t>
                      </a:r>
                    </a:p>
                  </a:txBody>
                  <a:tcPr/>
                </a:tc>
                <a:extLst>
                  <a:ext uri="{0D108BD9-81ED-4DB2-BD59-A6C34878D82A}">
                    <a16:rowId xmlns:a16="http://schemas.microsoft.com/office/drawing/2014/main" val="1585205597"/>
                  </a:ext>
                </a:extLst>
              </a:tr>
              <a:tr h="415238">
                <a:tc>
                  <a:txBody>
                    <a:bodyPr/>
                    <a:lstStyle/>
                    <a:p>
                      <a:r>
                        <a:rPr lang="en-US"/>
                        <a:t>10 minutes</a:t>
                      </a:r>
                    </a:p>
                  </a:txBody>
                  <a:tcPr/>
                </a:tc>
                <a:tc>
                  <a:txBody>
                    <a:bodyPr/>
                    <a:lstStyle/>
                    <a:p>
                      <a:r>
                        <a:rPr lang="en-US"/>
                        <a:t>Discussion</a:t>
                      </a:r>
                    </a:p>
                  </a:txBody>
                  <a:tcPr/>
                </a:tc>
                <a:tc>
                  <a:txBody>
                    <a:bodyPr/>
                    <a:lstStyle/>
                    <a:p>
                      <a:r>
                        <a:rPr lang="en-US"/>
                        <a:t>Paper</a:t>
                      </a:r>
                    </a:p>
                  </a:txBody>
                  <a:tcPr/>
                </a:tc>
                <a:tc>
                  <a:txBody>
                    <a:bodyPr/>
                    <a:lstStyle/>
                    <a:p>
                      <a:r>
                        <a:rPr lang="en-US"/>
                        <a:t>Families take turns at taking notes from the discussion (plot summary, characters etc.)</a:t>
                      </a:r>
                    </a:p>
                  </a:txBody>
                  <a:tcPr/>
                </a:tc>
                <a:extLst>
                  <a:ext uri="{0D108BD9-81ED-4DB2-BD59-A6C34878D82A}">
                    <a16:rowId xmlns:a16="http://schemas.microsoft.com/office/drawing/2014/main" val="3822191989"/>
                  </a:ext>
                </a:extLst>
              </a:tr>
              <a:tr h="415238">
                <a:tc>
                  <a:txBody>
                    <a:bodyPr/>
                    <a:lstStyle/>
                    <a:p>
                      <a:r>
                        <a:rPr lang="en-US"/>
                        <a:t>30 minutes</a:t>
                      </a:r>
                    </a:p>
                  </a:txBody>
                  <a:tcPr/>
                </a:tc>
                <a:tc>
                  <a:txBody>
                    <a:bodyPr/>
                    <a:lstStyle/>
                    <a:p>
                      <a:r>
                        <a:rPr lang="en-US"/>
                        <a:t>Writing</a:t>
                      </a:r>
                    </a:p>
                  </a:txBody>
                  <a:tcPr/>
                </a:tc>
                <a:tc>
                  <a:txBody>
                    <a:bodyPr/>
                    <a:lstStyle/>
                    <a:p>
                      <a:r>
                        <a:rPr lang="en-US"/>
                        <a:t>Paper</a:t>
                      </a:r>
                    </a:p>
                  </a:txBody>
                  <a:tcPr/>
                </a:tc>
                <a:tc>
                  <a:txBody>
                    <a:bodyPr/>
                    <a:lstStyle/>
                    <a:p>
                      <a:r>
                        <a:rPr lang="en-US"/>
                        <a:t>Could be linked to text/main ideas in book or to lead into a Numeracy task.</a:t>
                      </a:r>
                    </a:p>
                  </a:txBody>
                  <a:tcPr/>
                </a:tc>
                <a:extLst>
                  <a:ext uri="{0D108BD9-81ED-4DB2-BD59-A6C34878D82A}">
                    <a16:rowId xmlns:a16="http://schemas.microsoft.com/office/drawing/2014/main" val="1077214011"/>
                  </a:ext>
                </a:extLst>
              </a:tr>
              <a:tr h="415238">
                <a:tc>
                  <a:txBody>
                    <a:bodyPr/>
                    <a:lstStyle/>
                    <a:p>
                      <a:r>
                        <a:rPr lang="en-US"/>
                        <a:t>20 minutes</a:t>
                      </a:r>
                    </a:p>
                  </a:txBody>
                  <a:tcPr/>
                </a:tc>
                <a:tc>
                  <a:txBody>
                    <a:bodyPr/>
                    <a:lstStyle/>
                    <a:p>
                      <a:r>
                        <a:rPr lang="en-US"/>
                        <a:t>Numeracy</a:t>
                      </a:r>
                    </a:p>
                  </a:txBody>
                  <a:tcPr/>
                </a:tc>
                <a:tc>
                  <a:txBody>
                    <a:bodyPr/>
                    <a:lstStyle/>
                    <a:p>
                      <a:r>
                        <a:rPr lang="en-US"/>
                        <a:t>Games/Puzzles</a:t>
                      </a:r>
                    </a:p>
                  </a:txBody>
                  <a:tcPr/>
                </a:tc>
                <a:tc>
                  <a:txBody>
                    <a:bodyPr/>
                    <a:lstStyle/>
                    <a:p>
                      <a:endParaRPr lang="en-US" dirty="0"/>
                    </a:p>
                  </a:txBody>
                  <a:tcPr/>
                </a:tc>
                <a:extLst>
                  <a:ext uri="{0D108BD9-81ED-4DB2-BD59-A6C34878D82A}">
                    <a16:rowId xmlns:a16="http://schemas.microsoft.com/office/drawing/2014/main" val="3299245564"/>
                  </a:ext>
                </a:extLst>
              </a:tr>
              <a:tr h="415237">
                <a:tc>
                  <a:txBody>
                    <a:bodyPr/>
                    <a:lstStyle/>
                    <a:p>
                      <a:pPr lvl="0">
                        <a:buNone/>
                      </a:pPr>
                      <a:r>
                        <a:rPr lang="en-US"/>
                        <a:t>5 minutes</a:t>
                      </a:r>
                    </a:p>
                  </a:txBody>
                  <a:tcPr/>
                </a:tc>
                <a:tc>
                  <a:txBody>
                    <a:bodyPr/>
                    <a:lstStyle/>
                    <a:p>
                      <a:pPr lvl="0">
                        <a:buNone/>
                      </a:pPr>
                      <a:r>
                        <a:rPr lang="en-US"/>
                        <a:t>Summary</a:t>
                      </a:r>
                    </a:p>
                  </a:txBody>
                  <a:tcPr/>
                </a:tc>
                <a:tc>
                  <a:txBody>
                    <a:bodyPr/>
                    <a:lstStyle/>
                    <a:p>
                      <a:pPr lvl="0">
                        <a:buNone/>
                      </a:pPr>
                      <a:endParaRPr lang="en-US"/>
                    </a:p>
                  </a:txBody>
                  <a:tcPr/>
                </a:tc>
                <a:tc>
                  <a:txBody>
                    <a:bodyPr/>
                    <a:lstStyle/>
                    <a:p>
                      <a:pPr lvl="0">
                        <a:buNone/>
                      </a:pPr>
                      <a:r>
                        <a:rPr lang="en-US" dirty="0"/>
                        <a:t>Sum up of session – sharing views/what went well/what would they like to do more.</a:t>
                      </a:r>
                    </a:p>
                  </a:txBody>
                  <a:tcPr/>
                </a:tc>
                <a:extLst>
                  <a:ext uri="{0D108BD9-81ED-4DB2-BD59-A6C34878D82A}">
                    <a16:rowId xmlns:a16="http://schemas.microsoft.com/office/drawing/2014/main" val="3807105596"/>
                  </a:ext>
                </a:extLst>
              </a:tr>
            </a:tbl>
          </a:graphicData>
        </a:graphic>
      </p:graphicFrame>
      <p:pic>
        <p:nvPicPr>
          <p:cNvPr id="5" name="Picture 4">
            <a:extLst>
              <a:ext uri="{FF2B5EF4-FFF2-40B4-BE49-F238E27FC236}">
                <a16:creationId xmlns:a16="http://schemas.microsoft.com/office/drawing/2014/main" id="{EB4BC116-CD18-4D9B-8636-693A7030FBD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92840" y="88970"/>
            <a:ext cx="1703253" cy="1103618"/>
          </a:xfrm>
          <a:prstGeom prst="rect">
            <a:avLst/>
          </a:prstGeom>
          <a:noFill/>
        </p:spPr>
      </p:pic>
    </p:spTree>
    <p:extLst>
      <p:ext uri="{BB962C8B-B14F-4D97-AF65-F5344CB8AC3E}">
        <p14:creationId xmlns:p14="http://schemas.microsoft.com/office/powerpoint/2010/main" val="1270661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60761E-C38E-44FF-AC35-9F7675F9EE8E}"/>
              </a:ext>
            </a:extLst>
          </p:cNvPr>
          <p:cNvSpPr txBox="1"/>
          <p:nvPr/>
        </p:nvSpPr>
        <p:spPr>
          <a:xfrm>
            <a:off x="361808" y="153694"/>
            <a:ext cx="11274033" cy="5940088"/>
          </a:xfrm>
          <a:prstGeom prst="rect">
            <a:avLst/>
          </a:prstGeom>
          <a:noFill/>
        </p:spPr>
        <p:txBody>
          <a:bodyPr wrap="square" lIns="91440" tIns="45720" rIns="91440" bIns="45720" rtlCol="0" anchor="t">
            <a:spAutoFit/>
          </a:bodyPr>
          <a:lstStyle/>
          <a:p>
            <a:r>
              <a:rPr lang="en-GB" sz="2000" u="sng" dirty="0">
                <a:solidFill>
                  <a:srgbClr val="7030A0"/>
                </a:solidFill>
                <a:latin typeface="Comic Sans MS"/>
              </a:rPr>
              <a:t>Possible Units: (all level 2-4)</a:t>
            </a:r>
            <a:endParaRPr lang="en-GB" sz="2000" u="sng">
              <a:solidFill>
                <a:srgbClr val="7030A0"/>
              </a:solidFill>
              <a:latin typeface="Comic Sans MS"/>
              <a:cs typeface="Calibri"/>
            </a:endParaRPr>
          </a:p>
          <a:p>
            <a:endParaRPr lang="en-GB" sz="2000" u="sng" dirty="0">
              <a:solidFill>
                <a:srgbClr val="002060"/>
              </a:solidFill>
              <a:latin typeface="Comic Sans MS"/>
              <a:cs typeface="Calibri"/>
            </a:endParaRPr>
          </a:p>
          <a:p>
            <a:r>
              <a:rPr lang="en-GB" sz="2000" u="sng" dirty="0">
                <a:solidFill>
                  <a:srgbClr val="002060"/>
                </a:solidFill>
                <a:latin typeface="Comic Sans MS"/>
              </a:rPr>
              <a:t>Communication (if all 4 achieved, families could achieve the Communication Unit – F3GB 08, 09 or 10 - 40 hours in total):</a:t>
            </a:r>
            <a:endParaRPr lang="en-GB" sz="2000" u="sng">
              <a:solidFill>
                <a:srgbClr val="002060"/>
              </a:solidFill>
              <a:latin typeface="Comic Sans MS"/>
              <a:cs typeface="Calibri"/>
            </a:endParaRPr>
          </a:p>
          <a:p>
            <a:pPr marL="342900" indent="-342900">
              <a:buFont typeface="Arial"/>
              <a:buChar char="•"/>
            </a:pPr>
            <a:endParaRPr lang="en-GB" sz="2000" u="sng" dirty="0">
              <a:solidFill>
                <a:srgbClr val="002060"/>
              </a:solidFill>
              <a:latin typeface="Comic Sans MS"/>
              <a:cs typeface="Calibri"/>
            </a:endParaRPr>
          </a:p>
          <a:p>
            <a:pPr marL="342900" indent="-342900">
              <a:buFont typeface="Arial"/>
              <a:buChar char="•"/>
            </a:pPr>
            <a:r>
              <a:rPr lang="en-GB" sz="2000" dirty="0">
                <a:solidFill>
                  <a:srgbClr val="002060"/>
                </a:solidFill>
                <a:latin typeface="Comic Sans MS"/>
              </a:rPr>
              <a:t>Listening (could be beneficial for improving communication in families.) – F3GM 08 (Level 2)/F3GM 09 (Level 3)</a:t>
            </a:r>
            <a:endParaRPr lang="en-GB" sz="2000">
              <a:solidFill>
                <a:srgbClr val="002060"/>
              </a:solidFill>
              <a:latin typeface="Comic Sans MS"/>
              <a:cs typeface="Calibri"/>
            </a:endParaRPr>
          </a:p>
          <a:p>
            <a:pPr marL="342900" indent="-342900">
              <a:buFont typeface="Arial"/>
              <a:buChar char="•"/>
            </a:pPr>
            <a:r>
              <a:rPr lang="en-GB" sz="2000" dirty="0">
                <a:solidFill>
                  <a:srgbClr val="002060"/>
                </a:solidFill>
                <a:latin typeface="Comic Sans MS"/>
              </a:rPr>
              <a:t>Speaking – F3GN 08 (Level 2) or F3GN 09 (Level 3.)</a:t>
            </a:r>
            <a:endParaRPr lang="en-GB" sz="2000">
              <a:solidFill>
                <a:srgbClr val="002060"/>
              </a:solidFill>
              <a:latin typeface="Comic Sans MS"/>
              <a:cs typeface="Calibri"/>
            </a:endParaRPr>
          </a:p>
          <a:p>
            <a:pPr marL="342900" indent="-342900">
              <a:buFont typeface="Arial"/>
              <a:buChar char="•"/>
            </a:pPr>
            <a:r>
              <a:rPr lang="en-GB" sz="2000" dirty="0">
                <a:solidFill>
                  <a:srgbClr val="002060"/>
                </a:solidFill>
                <a:latin typeface="Comic Sans MS"/>
              </a:rPr>
              <a:t>Reading – F3GN 08 (Level 2) or F3GN 09 (Level 3.)</a:t>
            </a:r>
            <a:endParaRPr lang="en-GB" sz="2000">
              <a:solidFill>
                <a:srgbClr val="002060"/>
              </a:solidFill>
              <a:latin typeface="Comic Sans MS"/>
              <a:cs typeface="Calibri"/>
            </a:endParaRPr>
          </a:p>
          <a:p>
            <a:pPr marL="342900" indent="-342900">
              <a:buFont typeface="Arial"/>
              <a:buChar char="•"/>
            </a:pPr>
            <a:r>
              <a:rPr lang="en-GB" sz="2000" dirty="0">
                <a:solidFill>
                  <a:srgbClr val="002060"/>
                </a:solidFill>
                <a:latin typeface="Comic Sans MS"/>
              </a:rPr>
              <a:t>Writing – F3GR 08 (Level 2)  or F3GR 09 (Level 3.)</a:t>
            </a:r>
            <a:endParaRPr lang="en-GB" sz="2000">
              <a:solidFill>
                <a:srgbClr val="002060"/>
              </a:solidFill>
              <a:latin typeface="Comic Sans MS"/>
              <a:cs typeface="Calibri"/>
            </a:endParaRPr>
          </a:p>
          <a:p>
            <a:endParaRPr lang="en-GB" sz="2000" u="sng" dirty="0">
              <a:solidFill>
                <a:srgbClr val="002060"/>
              </a:solidFill>
              <a:latin typeface="Comic Sans MS"/>
              <a:cs typeface="Calibri"/>
            </a:endParaRPr>
          </a:p>
          <a:p>
            <a:endParaRPr lang="en-GB" sz="2000" u="sng" dirty="0">
              <a:solidFill>
                <a:srgbClr val="002060"/>
              </a:solidFill>
              <a:latin typeface="Comic Sans MS"/>
              <a:cs typeface="Calibri"/>
            </a:endParaRPr>
          </a:p>
          <a:p>
            <a:r>
              <a:rPr lang="en-US" sz="2000" u="sng" dirty="0">
                <a:solidFill>
                  <a:srgbClr val="7030A0"/>
                </a:solidFill>
                <a:latin typeface="Comic Sans MS"/>
              </a:rPr>
              <a:t>Working with others</a:t>
            </a:r>
            <a:r>
              <a:rPr lang="en-US" sz="2000" dirty="0">
                <a:solidFill>
                  <a:srgbClr val="7030A0"/>
                </a:solidFill>
                <a:latin typeface="Comic Sans MS"/>
              </a:rPr>
              <a:t> – would fit in perfectly with the objective of Family Learning:</a:t>
            </a:r>
            <a:endParaRPr lang="en-US" sz="2000" dirty="0">
              <a:solidFill>
                <a:srgbClr val="7030A0"/>
              </a:solidFill>
              <a:latin typeface="Comic Sans MS"/>
              <a:cs typeface="Calibri"/>
            </a:endParaRPr>
          </a:p>
          <a:p>
            <a:endParaRPr lang="en-US" sz="2000" dirty="0">
              <a:solidFill>
                <a:srgbClr val="7030A0"/>
              </a:solidFill>
              <a:latin typeface="Comic Sans MS"/>
              <a:cs typeface="Calibri"/>
            </a:endParaRPr>
          </a:p>
          <a:p>
            <a:pPr marL="342900" indent="-342900">
              <a:buFont typeface="Arial"/>
              <a:buChar char="•"/>
            </a:pPr>
            <a:r>
              <a:rPr lang="en-US" sz="2000" dirty="0">
                <a:solidFill>
                  <a:srgbClr val="7030A0"/>
                </a:solidFill>
                <a:latin typeface="Comic Sans MS"/>
              </a:rPr>
              <a:t>F3GE 09 (Level 2), F3GE 09 (Level 3), F3GE 10 (Level 4)</a:t>
            </a:r>
            <a:endParaRPr lang="en-US" sz="2000">
              <a:solidFill>
                <a:srgbClr val="7030A0"/>
              </a:solidFill>
              <a:latin typeface="Comic Sans MS"/>
              <a:cs typeface="Calibri"/>
            </a:endParaRPr>
          </a:p>
          <a:p>
            <a:endParaRPr lang="en-US" sz="2000" u="sng" dirty="0">
              <a:solidFill>
                <a:srgbClr val="002060"/>
              </a:solidFill>
              <a:latin typeface="Comic Sans MS"/>
              <a:cs typeface="Calibri"/>
            </a:endParaRPr>
          </a:p>
          <a:p>
            <a:r>
              <a:rPr lang="en-US" sz="2000" u="sng" dirty="0">
                <a:solidFill>
                  <a:srgbClr val="002060"/>
                </a:solidFill>
                <a:latin typeface="Comic Sans MS"/>
              </a:rPr>
              <a:t>Problem Solving:</a:t>
            </a:r>
            <a:endParaRPr lang="en-US" sz="2000" u="sng">
              <a:solidFill>
                <a:srgbClr val="002060"/>
              </a:solidFill>
              <a:latin typeface="Comic Sans MS"/>
              <a:cs typeface="Calibri"/>
            </a:endParaRPr>
          </a:p>
          <a:p>
            <a:endParaRPr lang="en-US" sz="2000" u="sng" dirty="0">
              <a:solidFill>
                <a:srgbClr val="002060"/>
              </a:solidFill>
              <a:latin typeface="Comic Sans MS"/>
              <a:cs typeface="Calibri"/>
            </a:endParaRPr>
          </a:p>
          <a:p>
            <a:r>
              <a:rPr lang="en-US" sz="2000" dirty="0">
                <a:solidFill>
                  <a:srgbClr val="002060"/>
                </a:solidFill>
                <a:latin typeface="Comic Sans MS"/>
              </a:rPr>
              <a:t>F3GD 08 (Level 2), F3GD 09 (Level 3),  F3GD 10 (Level 4) </a:t>
            </a:r>
            <a:endParaRPr lang="en-US" sz="2000" dirty="0">
              <a:solidFill>
                <a:srgbClr val="002060"/>
              </a:solidFill>
              <a:latin typeface="Comic Sans MS"/>
              <a:cs typeface="Calibri"/>
            </a:endParaRPr>
          </a:p>
        </p:txBody>
      </p:sp>
      <p:pic>
        <p:nvPicPr>
          <p:cNvPr id="3" name="Picture 3">
            <a:extLst>
              <a:ext uri="{FF2B5EF4-FFF2-40B4-BE49-F238E27FC236}">
                <a16:creationId xmlns:a16="http://schemas.microsoft.com/office/drawing/2014/main" id="{0F6DB67F-5218-4A3C-92CA-09A0E62AFBC0}"/>
              </a:ext>
            </a:extLst>
          </p:cNvPr>
          <p:cNvPicPr>
            <a:picLocks noChangeAspect="1"/>
          </p:cNvPicPr>
          <p:nvPr/>
        </p:nvPicPr>
        <p:blipFill>
          <a:blip r:embed="rId3"/>
          <a:stretch>
            <a:fillRect/>
          </a:stretch>
        </p:blipFill>
        <p:spPr>
          <a:xfrm>
            <a:off x="7799614" y="4342685"/>
            <a:ext cx="4457700" cy="2513310"/>
          </a:xfrm>
          <a:prstGeom prst="rect">
            <a:avLst/>
          </a:prstGeom>
        </p:spPr>
      </p:pic>
      <p:pic>
        <p:nvPicPr>
          <p:cNvPr id="5" name="Picture 4">
            <a:extLst>
              <a:ext uri="{FF2B5EF4-FFF2-40B4-BE49-F238E27FC236}">
                <a16:creationId xmlns:a16="http://schemas.microsoft.com/office/drawing/2014/main" id="{3360BD2E-3CE7-40DB-BBD1-D912A66C24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967935" y="45837"/>
            <a:ext cx="1099404" cy="772939"/>
          </a:xfrm>
          <a:prstGeom prst="rect">
            <a:avLst/>
          </a:prstGeom>
          <a:noFill/>
        </p:spPr>
      </p:pic>
    </p:spTree>
    <p:extLst>
      <p:ext uri="{BB962C8B-B14F-4D97-AF65-F5344CB8AC3E}">
        <p14:creationId xmlns:p14="http://schemas.microsoft.com/office/powerpoint/2010/main" val="1835459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857A6-7ED5-4965-BC08-60D1A951AEE9}"/>
              </a:ext>
            </a:extLst>
          </p:cNvPr>
          <p:cNvSpPr txBox="1"/>
          <p:nvPr/>
        </p:nvSpPr>
        <p:spPr>
          <a:xfrm>
            <a:off x="436098" y="337625"/>
            <a:ext cx="11282290" cy="6801862"/>
          </a:xfrm>
          <a:prstGeom prst="rect">
            <a:avLst/>
          </a:prstGeom>
          <a:noFill/>
        </p:spPr>
        <p:txBody>
          <a:bodyPr wrap="square" lIns="91440" tIns="45720" rIns="91440" bIns="45720" rtlCol="0" anchor="t">
            <a:spAutoFit/>
          </a:bodyPr>
          <a:lstStyle/>
          <a:p>
            <a:r>
              <a:rPr lang="en-GB" sz="2800" u="sng" dirty="0">
                <a:solidFill>
                  <a:srgbClr val="7030A0"/>
                </a:solidFill>
                <a:latin typeface="Comic Sans MS"/>
                <a:cs typeface="Calibri"/>
              </a:rPr>
              <a:t>Embedding Core Skills Into Family Learning Programmes</a:t>
            </a:r>
          </a:p>
          <a:p>
            <a:endParaRPr lang="en-GB" sz="2800" u="sng" dirty="0">
              <a:solidFill>
                <a:srgbClr val="002060"/>
              </a:solidFill>
              <a:latin typeface="Comic Sans MS"/>
              <a:cs typeface="Calibri"/>
            </a:endParaRPr>
          </a:p>
          <a:p>
            <a:r>
              <a:rPr lang="en-GB" sz="2800" dirty="0">
                <a:solidFill>
                  <a:srgbClr val="002060"/>
                </a:solidFill>
                <a:latin typeface="Comic Sans MS"/>
                <a:cs typeface="Calibri"/>
              </a:rPr>
              <a:t>Pupils and Adults would both be entered for SQA Accreditation.</a:t>
            </a:r>
          </a:p>
          <a:p>
            <a:endParaRPr lang="en-GB" sz="2800" dirty="0">
              <a:solidFill>
                <a:srgbClr val="002060"/>
              </a:solidFill>
              <a:latin typeface="Comic Sans MS"/>
              <a:cs typeface="Calibri"/>
            </a:endParaRPr>
          </a:p>
          <a:p>
            <a:r>
              <a:rPr lang="en-GB" sz="2800" dirty="0">
                <a:solidFill>
                  <a:srgbClr val="002060"/>
                </a:solidFill>
                <a:latin typeface="Comic Sans MS"/>
                <a:cs typeface="Calibri"/>
              </a:rPr>
              <a:t>Each unit would need 10 hours so would take up a considerable amount of the 2 hour slots.</a:t>
            </a:r>
          </a:p>
          <a:p>
            <a:endParaRPr lang="en-GB" sz="2800" dirty="0">
              <a:solidFill>
                <a:srgbClr val="002060"/>
              </a:solidFill>
              <a:latin typeface="Comic Sans MS"/>
              <a:cs typeface="Calibri"/>
            </a:endParaRPr>
          </a:p>
          <a:p>
            <a:r>
              <a:rPr lang="en-GB" sz="2800" dirty="0">
                <a:solidFill>
                  <a:srgbClr val="002060"/>
                </a:solidFill>
                <a:latin typeface="Comic Sans MS"/>
                <a:cs typeface="Calibri"/>
              </a:rPr>
              <a:t>Would need to incorporate the tasks within the time so that these naturally could occur over the sessions.</a:t>
            </a:r>
          </a:p>
          <a:p>
            <a:endParaRPr lang="en-GB" sz="2800" dirty="0">
              <a:solidFill>
                <a:srgbClr val="002060"/>
              </a:solidFill>
              <a:latin typeface="Comic Sans MS"/>
              <a:cs typeface="Calibri"/>
            </a:endParaRPr>
          </a:p>
          <a:p>
            <a:r>
              <a:rPr lang="en-GB" sz="2800" dirty="0">
                <a:solidFill>
                  <a:srgbClr val="002060"/>
                </a:solidFill>
                <a:latin typeface="Comic Sans MS"/>
                <a:cs typeface="Calibri"/>
              </a:rPr>
              <a:t>Would need to be careful in ensuring that the time that could be spent working together, was not impacted upon or took a back seat, so that the predominant focus was accreditation.</a:t>
            </a:r>
          </a:p>
          <a:p>
            <a:endParaRPr lang="en-GB" sz="2400" dirty="0">
              <a:cs typeface="Calibri"/>
            </a:endParaRPr>
          </a:p>
          <a:p>
            <a:endParaRPr lang="en-GB" sz="2400" u="sng" dirty="0"/>
          </a:p>
          <a:p>
            <a:endParaRPr lang="en-US" sz="2400" u="sng" dirty="0"/>
          </a:p>
        </p:txBody>
      </p:sp>
      <p:pic>
        <p:nvPicPr>
          <p:cNvPr id="3" name="Picture 3" descr="A picture containing person, people, group, standing&#10;&#10;Description automatically generated">
            <a:extLst>
              <a:ext uri="{FF2B5EF4-FFF2-40B4-BE49-F238E27FC236}">
                <a16:creationId xmlns:a16="http://schemas.microsoft.com/office/drawing/2014/main" id="{62864001-7D89-4524-8DE9-A75725BA84FE}"/>
              </a:ext>
            </a:extLst>
          </p:cNvPr>
          <p:cNvPicPr>
            <a:picLocks noChangeAspect="1"/>
          </p:cNvPicPr>
          <p:nvPr/>
        </p:nvPicPr>
        <p:blipFill>
          <a:blip r:embed="rId3"/>
          <a:stretch>
            <a:fillRect/>
          </a:stretch>
        </p:blipFill>
        <p:spPr>
          <a:xfrm>
            <a:off x="10289349" y="5560007"/>
            <a:ext cx="1908775" cy="1296632"/>
          </a:xfrm>
          <a:prstGeom prst="rect">
            <a:avLst/>
          </a:prstGeom>
        </p:spPr>
      </p:pic>
      <p:pic>
        <p:nvPicPr>
          <p:cNvPr id="5" name="Picture 4">
            <a:extLst>
              <a:ext uri="{FF2B5EF4-FFF2-40B4-BE49-F238E27FC236}">
                <a16:creationId xmlns:a16="http://schemas.microsoft.com/office/drawing/2014/main" id="{A97112AB-8D3F-4BC3-A797-5D4A53761B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292199" y="2705"/>
            <a:ext cx="1703253" cy="1103618"/>
          </a:xfrm>
          <a:prstGeom prst="rect">
            <a:avLst/>
          </a:prstGeom>
          <a:noFill/>
        </p:spPr>
      </p:pic>
    </p:spTree>
    <p:extLst>
      <p:ext uri="{BB962C8B-B14F-4D97-AF65-F5344CB8AC3E}">
        <p14:creationId xmlns:p14="http://schemas.microsoft.com/office/powerpoint/2010/main" val="1150590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1E1535-DECB-4514-AFDA-39B53D2E836D}"/>
              </a:ext>
            </a:extLst>
          </p:cNvPr>
          <p:cNvSpPr txBox="1"/>
          <p:nvPr/>
        </p:nvSpPr>
        <p:spPr>
          <a:xfrm>
            <a:off x="428530" y="204413"/>
            <a:ext cx="11410756"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u="sng" dirty="0">
                <a:solidFill>
                  <a:srgbClr val="002060"/>
                </a:solidFill>
                <a:latin typeface="Comic Sans MS"/>
              </a:rPr>
              <a:t>Barriers to Engagement and ways we could overcome these</a:t>
            </a:r>
            <a:endParaRPr lang="en-US" sz="2400" u="sng" dirty="0">
              <a:solidFill>
                <a:srgbClr val="002060"/>
              </a:solidFill>
              <a:latin typeface="Comic Sans MS"/>
              <a:cs typeface="Calibri"/>
            </a:endParaRP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Meeting Times and Suitability --&gt; asking families when most suitable to meet and going with the majority; possibility of a creche for families who also have young children, not yet at school.</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Stigma of needing support --&gt; mixing up families invited (some very involved/engaged, some not so) - we are interested in their views/their voice and that's why they have been picked.</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Gender Bias --&gt;  females still predominately seen as lead care giver/nurturer in families – how can we enable/empower the male family members to see their importance?</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Self-Confidence – stepfathers/dads now taking on lead role – how do we support them in this sudden shift?</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Lack of trust – already strong relationships in place as a starting point. </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Their opinions of school  - especially if it was negative/seen as offering little value.</a:t>
            </a:r>
          </a:p>
          <a:p>
            <a:pPr algn="just"/>
            <a:endParaRPr lang="en-US" sz="2000" dirty="0">
              <a:solidFill>
                <a:srgbClr val="7030A0"/>
              </a:solidFill>
              <a:latin typeface="Comic Sans MS"/>
              <a:cs typeface="Calibri"/>
            </a:endParaRPr>
          </a:p>
          <a:p>
            <a:pPr algn="just"/>
            <a:r>
              <a:rPr lang="en-US" sz="2000" dirty="0">
                <a:solidFill>
                  <a:srgbClr val="7030A0"/>
                </a:solidFill>
                <a:latin typeface="Comic Sans MS"/>
                <a:cs typeface="Calibri"/>
              </a:rPr>
              <a:t>Resistance from lower income families.</a:t>
            </a:r>
          </a:p>
          <a:p>
            <a:endParaRPr lang="en-US" dirty="0">
              <a:cs typeface="Calibri"/>
            </a:endParaRPr>
          </a:p>
          <a:p>
            <a:endParaRPr lang="en-US" dirty="0">
              <a:cs typeface="Calibri"/>
            </a:endParaRPr>
          </a:p>
        </p:txBody>
      </p:sp>
      <p:pic>
        <p:nvPicPr>
          <p:cNvPr id="4" name="Picture 3">
            <a:extLst>
              <a:ext uri="{FF2B5EF4-FFF2-40B4-BE49-F238E27FC236}">
                <a16:creationId xmlns:a16="http://schemas.microsoft.com/office/drawing/2014/main" id="{324B2085-2539-45CC-91BB-53E7F50002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53557" y="2705"/>
            <a:ext cx="1142537" cy="657920"/>
          </a:xfrm>
          <a:prstGeom prst="rect">
            <a:avLst/>
          </a:prstGeom>
          <a:noFill/>
        </p:spPr>
      </p:pic>
    </p:spTree>
    <p:extLst>
      <p:ext uri="{BB962C8B-B14F-4D97-AF65-F5344CB8AC3E}">
        <p14:creationId xmlns:p14="http://schemas.microsoft.com/office/powerpoint/2010/main" val="2813650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34230-B4C5-4D4D-9088-7D4AAE0F8E4C}"/>
              </a:ext>
            </a:extLst>
          </p:cNvPr>
          <p:cNvSpPr txBox="1"/>
          <p:nvPr/>
        </p:nvSpPr>
        <p:spPr>
          <a:xfrm>
            <a:off x="125437" y="132066"/>
            <a:ext cx="11757157" cy="6617196"/>
          </a:xfrm>
          <a:prstGeom prst="rect">
            <a:avLst/>
          </a:prstGeom>
          <a:noFill/>
        </p:spPr>
        <p:txBody>
          <a:bodyPr wrap="square" lIns="91440" tIns="45720" rIns="91440" bIns="45720" rtlCol="0" anchor="t">
            <a:spAutoFit/>
          </a:bodyPr>
          <a:lstStyle/>
          <a:p>
            <a:pPr algn="just"/>
            <a:r>
              <a:rPr lang="en-GB" sz="2400" u="sng" dirty="0">
                <a:solidFill>
                  <a:srgbClr val="002060"/>
                </a:solidFill>
                <a:latin typeface="Comic Sans MS"/>
              </a:rPr>
              <a:t>Development Ideas for the future:</a:t>
            </a:r>
            <a:endParaRPr lang="en-GB" sz="2400" u="sng" dirty="0">
              <a:solidFill>
                <a:srgbClr val="002060"/>
              </a:solidFill>
              <a:latin typeface="Comic Sans MS"/>
              <a:cs typeface="Calibri"/>
            </a:endParaRPr>
          </a:p>
          <a:p>
            <a:pPr algn="just"/>
            <a:endParaRPr lang="en-US" sz="2000" dirty="0">
              <a:solidFill>
                <a:srgbClr val="002060"/>
              </a:solidFill>
              <a:latin typeface="Comic Sans MS"/>
              <a:cs typeface="Calibri" panose="020F0502020204030204"/>
            </a:endParaRPr>
          </a:p>
          <a:p>
            <a:pPr algn="just"/>
            <a:endParaRPr lang="en-US" sz="2000" dirty="0">
              <a:solidFill>
                <a:srgbClr val="002060"/>
              </a:solidFill>
              <a:latin typeface="Comic Sans MS"/>
              <a:cs typeface="Calibri" panose="020F0502020204030204"/>
            </a:endParaRP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cs typeface="Calibri" panose="020F0502020204030204"/>
              </a:rPr>
              <a:t>Dynamic Youth Award in Health and Well-Being?</a:t>
            </a: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ea typeface="+mn-lt"/>
                <a:cs typeface="+mn-lt"/>
              </a:rPr>
              <a:t>Handling Children’s </a:t>
            </a:r>
            <a:r>
              <a:rPr lang="en-US" sz="2000" dirty="0" err="1">
                <a:solidFill>
                  <a:srgbClr val="7030A0"/>
                </a:solidFill>
                <a:latin typeface="Comic Sans MS"/>
                <a:ea typeface="+mn-lt"/>
                <a:cs typeface="+mn-lt"/>
              </a:rPr>
              <a:t>Behaviour</a:t>
            </a:r>
            <a:r>
              <a:rPr lang="en-US" sz="2000" dirty="0">
                <a:solidFill>
                  <a:srgbClr val="7030A0"/>
                </a:solidFill>
                <a:latin typeface="Comic Sans MS"/>
                <a:ea typeface="+mn-lt"/>
                <a:cs typeface="+mn-lt"/>
              </a:rPr>
              <a:t> Course – could this be offered later on, through the use of external agencies?</a:t>
            </a:r>
            <a:endParaRPr lang="en-US" dirty="0">
              <a:solidFill>
                <a:srgbClr val="7030A0"/>
              </a:solidFill>
              <a:latin typeface="Comic Sans MS"/>
            </a:endParaRP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cs typeface="Calibri" panose="020F0502020204030204"/>
              </a:rPr>
              <a:t>Staff invited to lead on a 20-30 minute task e.g. science experiment, PE families obstacle course – competing/working together; Cooking challenge (each family gets same ingredients and time to plan out what to make) etc.</a:t>
            </a: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cs typeface="Calibri" panose="020F0502020204030204"/>
              </a:rPr>
              <a:t>Parents/guardians could then potentially become the staff in year 2.</a:t>
            </a: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cs typeface="Calibri" panose="020F0502020204030204"/>
              </a:rPr>
              <a:t>External partners becoming involved e.g. Moray Food Plus Group for cooking sessions.</a:t>
            </a:r>
          </a:p>
          <a:p>
            <a:pPr algn="just"/>
            <a:endParaRPr lang="en-US" sz="2000" dirty="0">
              <a:solidFill>
                <a:srgbClr val="7030A0"/>
              </a:solidFill>
              <a:latin typeface="Comic Sans MS"/>
              <a:cs typeface="Calibri" panose="020F0502020204030204"/>
            </a:endParaRPr>
          </a:p>
          <a:p>
            <a:pPr algn="just"/>
            <a:r>
              <a:rPr lang="en-US" sz="2000" dirty="0">
                <a:solidFill>
                  <a:srgbClr val="7030A0"/>
                </a:solidFill>
                <a:latin typeface="Comic Sans MS"/>
                <a:cs typeface="Calibri" panose="020F0502020204030204"/>
              </a:rPr>
              <a:t>YPI structure of stalls for parents/families to go and visit/ask for advice in hall ) e.g. Internet Safety, Suicide/Self Harm Info/Agencies who can support/Moray College (e.g. for signing up for college option in S4.)  This could also be lead by families who would then create a stall e.g. a game (e.g. fairground game/skill) which families could join in with.</a:t>
            </a:r>
          </a:p>
        </p:txBody>
      </p:sp>
      <p:pic>
        <p:nvPicPr>
          <p:cNvPr id="3" name="Picture 3">
            <a:extLst>
              <a:ext uri="{FF2B5EF4-FFF2-40B4-BE49-F238E27FC236}">
                <a16:creationId xmlns:a16="http://schemas.microsoft.com/office/drawing/2014/main" id="{145D83D0-6CD0-4AAF-91EF-F49DAE1E3A9C}"/>
              </a:ext>
            </a:extLst>
          </p:cNvPr>
          <p:cNvPicPr>
            <a:picLocks noChangeAspect="1"/>
          </p:cNvPicPr>
          <p:nvPr/>
        </p:nvPicPr>
        <p:blipFill>
          <a:blip r:embed="rId3"/>
          <a:stretch>
            <a:fillRect/>
          </a:stretch>
        </p:blipFill>
        <p:spPr>
          <a:xfrm>
            <a:off x="9446079" y="4211"/>
            <a:ext cx="2743200" cy="2050281"/>
          </a:xfrm>
          <a:prstGeom prst="rect">
            <a:avLst/>
          </a:prstGeom>
        </p:spPr>
      </p:pic>
    </p:spTree>
    <p:extLst>
      <p:ext uri="{BB962C8B-B14F-4D97-AF65-F5344CB8AC3E}">
        <p14:creationId xmlns:p14="http://schemas.microsoft.com/office/powerpoint/2010/main" val="3673923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09257E-C980-4AF2-A5E2-391E05082026}"/>
              </a:ext>
            </a:extLst>
          </p:cNvPr>
          <p:cNvSpPr txBox="1"/>
          <p:nvPr/>
        </p:nvSpPr>
        <p:spPr>
          <a:xfrm>
            <a:off x="174463" y="97122"/>
            <a:ext cx="11649228"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u="sng" dirty="0">
                <a:solidFill>
                  <a:srgbClr val="002060"/>
                </a:solidFill>
                <a:latin typeface="Comic Sans MS"/>
                <a:ea typeface="+mn-lt"/>
                <a:cs typeface="+mn-lt"/>
              </a:rPr>
              <a:t>Activities and Time Line – what, who and when?</a:t>
            </a:r>
            <a:endParaRPr lang="en-US" sz="2400" dirty="0">
              <a:solidFill>
                <a:srgbClr val="002060"/>
              </a:solidFill>
              <a:latin typeface="Comic Sans MS"/>
              <a:ea typeface="+mn-lt"/>
              <a:cs typeface="+mn-lt"/>
            </a:endParaRPr>
          </a:p>
          <a:p>
            <a:pPr algn="just"/>
            <a:endParaRPr lang="en-GB" sz="1400" u="sng" dirty="0">
              <a:solidFill>
                <a:srgbClr val="002060"/>
              </a:solidFill>
              <a:latin typeface="Comic Sans MS"/>
              <a:ea typeface="+mn-lt"/>
              <a:cs typeface="+mn-lt"/>
            </a:endParaRPr>
          </a:p>
          <a:p>
            <a:pPr marL="285750" indent="-285750" algn="just">
              <a:buFont typeface="Arial"/>
              <a:buChar char="•"/>
            </a:pPr>
            <a:r>
              <a:rPr lang="en-GB" sz="2200" dirty="0">
                <a:solidFill>
                  <a:srgbClr val="7030A0"/>
                </a:solidFill>
                <a:latin typeface="Comic Sans MS"/>
                <a:ea typeface="+mn-lt"/>
                <a:cs typeface="+mn-lt"/>
              </a:rPr>
              <a:t>Gather information from target groups </a:t>
            </a:r>
            <a:r>
              <a:rPr lang="en-GB" sz="2200" dirty="0">
                <a:solidFill>
                  <a:srgbClr val="7030A0"/>
                </a:solidFill>
                <a:highlight>
                  <a:srgbClr val="00FFFF"/>
                </a:highlight>
                <a:latin typeface="Comic Sans MS"/>
                <a:ea typeface="+mn-lt"/>
                <a:cs typeface="+mn-lt"/>
              </a:rPr>
              <a:t>(SF – In next fortnight)</a:t>
            </a:r>
          </a:p>
          <a:p>
            <a:pPr marL="285750" indent="-285750" algn="just">
              <a:buFont typeface="Arial"/>
              <a:buChar char="•"/>
            </a:pPr>
            <a:endParaRPr lang="en-GB" sz="2200" u="sng" dirty="0">
              <a:solidFill>
                <a:srgbClr val="7030A0"/>
              </a:solidFill>
              <a:latin typeface="Comic Sans MS"/>
              <a:ea typeface="+mn-lt"/>
              <a:cs typeface="+mn-lt"/>
            </a:endParaRPr>
          </a:p>
          <a:p>
            <a:pPr marL="285750" indent="-285750" algn="just">
              <a:buFont typeface="Arial"/>
              <a:buChar char="•"/>
            </a:pPr>
            <a:r>
              <a:rPr lang="en-GB" sz="2200" dirty="0">
                <a:solidFill>
                  <a:srgbClr val="7030A0"/>
                </a:solidFill>
                <a:latin typeface="Comic Sans MS"/>
                <a:ea typeface="+mn-lt"/>
                <a:cs typeface="+mn-lt"/>
              </a:rPr>
              <a:t>Identify families (completed) and create shortlist to invite to sessions </a:t>
            </a:r>
            <a:r>
              <a:rPr lang="en-GB" sz="2200" dirty="0">
                <a:solidFill>
                  <a:srgbClr val="7030A0"/>
                </a:solidFill>
                <a:highlight>
                  <a:srgbClr val="00FFFF"/>
                </a:highlight>
                <a:latin typeface="Comic Sans MS"/>
                <a:ea typeface="+mn-lt"/>
                <a:cs typeface="+mn-lt"/>
              </a:rPr>
              <a:t>(DR/SF - next week.)</a:t>
            </a:r>
          </a:p>
          <a:p>
            <a:pPr marL="285750" indent="-285750" algn="just">
              <a:buFont typeface="Arial"/>
              <a:buChar char="•"/>
            </a:pPr>
            <a:endParaRPr lang="en-GB" sz="2200" dirty="0">
              <a:solidFill>
                <a:srgbClr val="7030A0"/>
              </a:solidFill>
              <a:latin typeface="Comic Sans MS"/>
              <a:ea typeface="+mn-lt"/>
              <a:cs typeface="+mn-lt"/>
            </a:endParaRPr>
          </a:p>
          <a:p>
            <a:pPr marL="285750" indent="-285750" algn="just">
              <a:buFont typeface="Arial"/>
              <a:buChar char="•"/>
            </a:pPr>
            <a:r>
              <a:rPr lang="en-GB" sz="2200" dirty="0">
                <a:solidFill>
                  <a:srgbClr val="7030A0"/>
                </a:solidFill>
                <a:latin typeface="Comic Sans MS"/>
                <a:ea typeface="+mn-lt"/>
                <a:cs typeface="+mn-lt"/>
              </a:rPr>
              <a:t>Invite sent to shortlisted families </a:t>
            </a:r>
            <a:r>
              <a:rPr lang="en-GB" sz="2200" dirty="0">
                <a:solidFill>
                  <a:srgbClr val="7030A0"/>
                </a:solidFill>
                <a:highlight>
                  <a:srgbClr val="00FFFF"/>
                </a:highlight>
                <a:latin typeface="Comic Sans MS"/>
                <a:ea typeface="+mn-lt"/>
                <a:cs typeface="+mn-lt"/>
              </a:rPr>
              <a:t>(DR – send out letter week 7 of term.  No response = acceptance.  Any who choose not to engage,  due to come back before holidays and invites can go to other families.)</a:t>
            </a:r>
          </a:p>
          <a:p>
            <a:pPr marL="285750" indent="-285750" algn="just">
              <a:buFont typeface="Arial"/>
              <a:buChar char="•"/>
            </a:pPr>
            <a:endParaRPr lang="en-GB" sz="2200" dirty="0">
              <a:solidFill>
                <a:srgbClr val="7030A0"/>
              </a:solidFill>
              <a:highlight>
                <a:srgbClr val="00FFFF"/>
              </a:highlight>
              <a:latin typeface="Comic Sans MS"/>
              <a:ea typeface="+mn-lt"/>
              <a:cs typeface="+mn-lt"/>
            </a:endParaRPr>
          </a:p>
          <a:p>
            <a:pPr marL="285750" indent="-285750" algn="just">
              <a:buFont typeface="Arial"/>
              <a:buChar char="•"/>
            </a:pPr>
            <a:r>
              <a:rPr lang="en-GB" sz="2200" dirty="0">
                <a:solidFill>
                  <a:srgbClr val="7030A0"/>
                </a:solidFill>
                <a:highlight>
                  <a:srgbClr val="00FFFF"/>
                </a:highlight>
                <a:latin typeface="Comic Sans MS"/>
                <a:ea typeface="+mn-lt"/>
                <a:cs typeface="+mn-lt"/>
              </a:rPr>
              <a:t>Research/familiarise ourselves with unit requirements. DR/SF – Sept/Oct.</a:t>
            </a:r>
            <a:endParaRPr lang="en-US" sz="2200" dirty="0">
              <a:solidFill>
                <a:srgbClr val="7030A0"/>
              </a:solidFill>
              <a:highlight>
                <a:srgbClr val="00FFFF"/>
              </a:highlight>
              <a:latin typeface="Comic Sans MS"/>
              <a:ea typeface="+mn-lt"/>
              <a:cs typeface="+mn-lt"/>
            </a:endParaRPr>
          </a:p>
          <a:p>
            <a:pPr marL="285750" indent="-285750" algn="just">
              <a:buFont typeface="Arial"/>
              <a:buChar char="•"/>
            </a:pPr>
            <a:endParaRPr lang="en-GB" sz="2200" dirty="0">
              <a:solidFill>
                <a:srgbClr val="7030A0"/>
              </a:solidFill>
              <a:highlight>
                <a:srgbClr val="00FFFF"/>
              </a:highlight>
              <a:latin typeface="Comic Sans MS"/>
              <a:ea typeface="+mn-lt"/>
              <a:cs typeface="+mn-lt"/>
            </a:endParaRPr>
          </a:p>
          <a:p>
            <a:pPr marL="285750" indent="-285750" algn="just">
              <a:buFont typeface="Arial"/>
              <a:buChar char="•"/>
            </a:pPr>
            <a:r>
              <a:rPr lang="en-GB" sz="2200" dirty="0">
                <a:solidFill>
                  <a:srgbClr val="7030A0"/>
                </a:solidFill>
                <a:highlight>
                  <a:srgbClr val="00FFFF"/>
                </a:highlight>
                <a:latin typeface="Comic Sans MS"/>
                <a:ea typeface="+mn-lt"/>
                <a:cs typeface="+mn-lt"/>
              </a:rPr>
              <a:t>Creation of lessons – DR/SF - end of Sept/start of Oct.  </a:t>
            </a:r>
          </a:p>
          <a:p>
            <a:pPr marL="285750" indent="-285750" algn="just">
              <a:buFont typeface="Arial"/>
              <a:buChar char="•"/>
            </a:pPr>
            <a:endParaRPr lang="en-GB" sz="2200" dirty="0">
              <a:solidFill>
                <a:srgbClr val="7030A0"/>
              </a:solidFill>
              <a:highlight>
                <a:srgbClr val="00FF00"/>
              </a:highlight>
              <a:latin typeface="Comic Sans MS"/>
              <a:ea typeface="+mn-lt"/>
              <a:cs typeface="+mn-lt"/>
            </a:endParaRPr>
          </a:p>
          <a:p>
            <a:pPr marL="285750" indent="-285750" algn="just">
              <a:buFont typeface="Arial"/>
              <a:buChar char="•"/>
            </a:pPr>
            <a:r>
              <a:rPr lang="en-GB" sz="2200" dirty="0">
                <a:solidFill>
                  <a:srgbClr val="7030A0"/>
                </a:solidFill>
                <a:highlight>
                  <a:srgbClr val="00FFFF"/>
                </a:highlight>
                <a:latin typeface="Comic Sans MS"/>
                <a:ea typeface="+mn-lt"/>
                <a:cs typeface="+mn-lt"/>
              </a:rPr>
              <a:t>Sessions up and running after Oct Hols (DR/SF - in discussion with EM/DM.)</a:t>
            </a:r>
            <a:endParaRPr lang="en-US" sz="2200" dirty="0">
              <a:solidFill>
                <a:srgbClr val="7030A0"/>
              </a:solidFill>
              <a:highlight>
                <a:srgbClr val="00FFFF"/>
              </a:highlight>
              <a:latin typeface="Comic Sans MS"/>
              <a:ea typeface="+mn-lt"/>
              <a:cs typeface="+mn-lt"/>
            </a:endParaRPr>
          </a:p>
          <a:p>
            <a:pPr algn="just"/>
            <a:endParaRPr lang="en-GB" sz="2200" dirty="0">
              <a:solidFill>
                <a:srgbClr val="7030A0"/>
              </a:solidFill>
              <a:latin typeface="Comic Sans MS"/>
              <a:cs typeface="Calibri" panose="020F0502020204030204"/>
            </a:endParaRPr>
          </a:p>
          <a:p>
            <a:pPr marL="285750" indent="-285750" algn="just">
              <a:buFont typeface="Arial"/>
              <a:buChar char="•"/>
            </a:pPr>
            <a:r>
              <a:rPr lang="en-GB" sz="2200" dirty="0">
                <a:solidFill>
                  <a:srgbClr val="7030A0"/>
                </a:solidFill>
                <a:latin typeface="Comic Sans MS"/>
                <a:ea typeface="+mn-lt"/>
                <a:cs typeface="+mn-lt"/>
              </a:rPr>
              <a:t>Info shared with staff too so they can see how the needs of the families/pupils are being addressed (</a:t>
            </a:r>
            <a:r>
              <a:rPr lang="en-GB" sz="2200" dirty="0">
                <a:solidFill>
                  <a:srgbClr val="7030A0"/>
                </a:solidFill>
                <a:highlight>
                  <a:srgbClr val="00FFFF"/>
                </a:highlight>
                <a:latin typeface="Comic Sans MS"/>
                <a:ea typeface="+mn-lt"/>
                <a:cs typeface="+mn-lt"/>
              </a:rPr>
              <a:t>DR</a:t>
            </a:r>
            <a:r>
              <a:rPr lang="en-GB" sz="2200" dirty="0">
                <a:solidFill>
                  <a:srgbClr val="7030A0"/>
                </a:solidFill>
                <a:latin typeface="Comic Sans MS"/>
                <a:ea typeface="+mn-lt"/>
                <a:cs typeface="+mn-lt"/>
              </a:rPr>
              <a:t> - </a:t>
            </a:r>
            <a:r>
              <a:rPr lang="en-GB" sz="2200" dirty="0">
                <a:solidFill>
                  <a:srgbClr val="7030A0"/>
                </a:solidFill>
                <a:highlight>
                  <a:srgbClr val="00FFFF"/>
                </a:highlight>
                <a:latin typeface="Comic Sans MS"/>
                <a:ea typeface="+mn-lt"/>
                <a:cs typeface="+mn-lt"/>
              </a:rPr>
              <a:t>week 1 after Oct. Holidays.)</a:t>
            </a:r>
            <a:endParaRPr lang="en-US" sz="2200" dirty="0">
              <a:solidFill>
                <a:srgbClr val="7030A0"/>
              </a:solidFill>
              <a:highlight>
                <a:srgbClr val="00FFFF"/>
              </a:highlight>
              <a:latin typeface="Comic Sans MS"/>
              <a:ea typeface="+mn-lt"/>
              <a:cs typeface="+mn-lt"/>
            </a:endParaRPr>
          </a:p>
          <a:p>
            <a:endParaRPr lang="en-US" dirty="0">
              <a:cs typeface="Calibri" panose="020F0502020204030204"/>
            </a:endParaRPr>
          </a:p>
        </p:txBody>
      </p:sp>
      <p:pic>
        <p:nvPicPr>
          <p:cNvPr id="4" name="Picture 4" descr="Two people looking at a computer screen&#10;&#10;Description automatically generated">
            <a:extLst>
              <a:ext uri="{FF2B5EF4-FFF2-40B4-BE49-F238E27FC236}">
                <a16:creationId xmlns:a16="http://schemas.microsoft.com/office/drawing/2014/main" id="{2DC5CBAD-5E7C-4BC5-AC47-DAC1DE11F640}"/>
              </a:ext>
            </a:extLst>
          </p:cNvPr>
          <p:cNvPicPr>
            <a:picLocks noChangeAspect="1"/>
          </p:cNvPicPr>
          <p:nvPr/>
        </p:nvPicPr>
        <p:blipFill rotWithShape="1">
          <a:blip r:embed="rId3"/>
          <a:srcRect r="1" b="6417"/>
          <a:stretch/>
        </p:blipFill>
        <p:spPr>
          <a:xfrm>
            <a:off x="10169865" y="3982218"/>
            <a:ext cx="1847672" cy="978159"/>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3" name="Picture 2">
            <a:extLst>
              <a:ext uri="{FF2B5EF4-FFF2-40B4-BE49-F238E27FC236}">
                <a16:creationId xmlns:a16="http://schemas.microsoft.com/office/drawing/2014/main" id="{F5BFF8DE-2797-4EC3-8FD1-CAC6F29662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21595" y="103347"/>
            <a:ext cx="1703253" cy="1103618"/>
          </a:xfrm>
          <a:prstGeom prst="rect">
            <a:avLst/>
          </a:prstGeom>
          <a:noFill/>
        </p:spPr>
      </p:pic>
    </p:spTree>
    <p:extLst>
      <p:ext uri="{BB962C8B-B14F-4D97-AF65-F5344CB8AC3E}">
        <p14:creationId xmlns:p14="http://schemas.microsoft.com/office/powerpoint/2010/main" val="801636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C3EEEFA8-105C-478A-A343-62503F7FAF1F}"/>
              </a:ext>
            </a:extLst>
          </p:cNvPr>
          <p:cNvGraphicFramePr>
            <a:graphicFrameLocks/>
          </p:cNvGraphicFramePr>
          <p:nvPr>
            <p:extLst>
              <p:ext uri="{D42A27DB-BD31-4B8C-83A1-F6EECF244321}">
                <p14:modId xmlns:p14="http://schemas.microsoft.com/office/powerpoint/2010/main" val="2050988974"/>
              </p:ext>
            </p:extLst>
          </p:nvPr>
        </p:nvGraphicFramePr>
        <p:xfrm>
          <a:off x="541432" y="152301"/>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0" name="Picture 260" descr="Shape, arrow&#10;&#10;Description automatically generated">
            <a:extLst>
              <a:ext uri="{FF2B5EF4-FFF2-40B4-BE49-F238E27FC236}">
                <a16:creationId xmlns:a16="http://schemas.microsoft.com/office/drawing/2014/main" id="{7EE84C4E-ECA1-45B4-9007-D117C2A3D9BF}"/>
              </a:ext>
            </a:extLst>
          </p:cNvPr>
          <p:cNvPicPr>
            <a:picLocks noChangeAspect="1"/>
          </p:cNvPicPr>
          <p:nvPr/>
        </p:nvPicPr>
        <p:blipFill>
          <a:blip r:embed="rId8"/>
          <a:stretch>
            <a:fillRect/>
          </a:stretch>
        </p:blipFill>
        <p:spPr>
          <a:xfrm>
            <a:off x="2166847" y="4661139"/>
            <a:ext cx="1187211" cy="1676400"/>
          </a:xfrm>
          <a:prstGeom prst="rect">
            <a:avLst/>
          </a:prstGeom>
        </p:spPr>
      </p:pic>
      <p:pic>
        <p:nvPicPr>
          <p:cNvPr id="71" name="Picture 260" descr="Shape, arrow&#10;&#10;Description automatically generated">
            <a:extLst>
              <a:ext uri="{FF2B5EF4-FFF2-40B4-BE49-F238E27FC236}">
                <a16:creationId xmlns:a16="http://schemas.microsoft.com/office/drawing/2014/main" id="{BE9C60AA-C01F-4218-8A55-099ED4981CA1}"/>
              </a:ext>
            </a:extLst>
          </p:cNvPr>
          <p:cNvPicPr>
            <a:picLocks noChangeAspect="1"/>
          </p:cNvPicPr>
          <p:nvPr/>
        </p:nvPicPr>
        <p:blipFill>
          <a:blip r:embed="rId8"/>
          <a:stretch>
            <a:fillRect/>
          </a:stretch>
        </p:blipFill>
        <p:spPr>
          <a:xfrm>
            <a:off x="3719602" y="4661140"/>
            <a:ext cx="1187211" cy="1676400"/>
          </a:xfrm>
          <a:prstGeom prst="rect">
            <a:avLst/>
          </a:prstGeom>
        </p:spPr>
      </p:pic>
      <p:pic>
        <p:nvPicPr>
          <p:cNvPr id="73" name="Picture 260" descr="Shape, arrow&#10;&#10;Description automatically generated">
            <a:extLst>
              <a:ext uri="{FF2B5EF4-FFF2-40B4-BE49-F238E27FC236}">
                <a16:creationId xmlns:a16="http://schemas.microsoft.com/office/drawing/2014/main" id="{5BA9B1FC-5D94-4CE0-AA06-C2EB1FFBAC31}"/>
              </a:ext>
            </a:extLst>
          </p:cNvPr>
          <p:cNvPicPr>
            <a:picLocks noChangeAspect="1"/>
          </p:cNvPicPr>
          <p:nvPr/>
        </p:nvPicPr>
        <p:blipFill>
          <a:blip r:embed="rId8"/>
          <a:stretch>
            <a:fillRect/>
          </a:stretch>
        </p:blipFill>
        <p:spPr>
          <a:xfrm>
            <a:off x="6293149" y="4661140"/>
            <a:ext cx="1187211" cy="1676400"/>
          </a:xfrm>
          <a:prstGeom prst="rect">
            <a:avLst/>
          </a:prstGeom>
        </p:spPr>
      </p:pic>
      <p:pic>
        <p:nvPicPr>
          <p:cNvPr id="74" name="Picture 260" descr="Shape, arrow&#10;&#10;Description automatically generated">
            <a:extLst>
              <a:ext uri="{FF2B5EF4-FFF2-40B4-BE49-F238E27FC236}">
                <a16:creationId xmlns:a16="http://schemas.microsoft.com/office/drawing/2014/main" id="{7DE01A50-B3B2-4637-9198-A8DBBC183EAB}"/>
              </a:ext>
            </a:extLst>
          </p:cNvPr>
          <p:cNvPicPr>
            <a:picLocks noChangeAspect="1"/>
          </p:cNvPicPr>
          <p:nvPr/>
        </p:nvPicPr>
        <p:blipFill>
          <a:blip r:embed="rId8"/>
          <a:stretch>
            <a:fillRect/>
          </a:stretch>
        </p:blipFill>
        <p:spPr>
          <a:xfrm>
            <a:off x="7558356" y="4661139"/>
            <a:ext cx="1187211" cy="1676400"/>
          </a:xfrm>
          <a:prstGeom prst="rect">
            <a:avLst/>
          </a:prstGeom>
        </p:spPr>
      </p:pic>
      <p:pic>
        <p:nvPicPr>
          <p:cNvPr id="35" name="Picture 35" descr="Logo&#10;&#10;Description automatically generated">
            <a:extLst>
              <a:ext uri="{FF2B5EF4-FFF2-40B4-BE49-F238E27FC236}">
                <a16:creationId xmlns:a16="http://schemas.microsoft.com/office/drawing/2014/main" id="{0CB7DF2B-FF12-456B-BB18-3F9D5C5DCC44}"/>
              </a:ext>
            </a:extLst>
          </p:cNvPr>
          <p:cNvPicPr>
            <a:picLocks noChangeAspect="1"/>
          </p:cNvPicPr>
          <p:nvPr/>
        </p:nvPicPr>
        <p:blipFill>
          <a:blip r:embed="rId9"/>
          <a:stretch>
            <a:fillRect/>
          </a:stretch>
        </p:blipFill>
        <p:spPr>
          <a:xfrm>
            <a:off x="8750528" y="3856960"/>
            <a:ext cx="1679028" cy="1445252"/>
          </a:xfrm>
          <a:prstGeom prst="rect">
            <a:avLst/>
          </a:prstGeom>
        </p:spPr>
      </p:pic>
      <p:sp>
        <p:nvSpPr>
          <p:cNvPr id="68" name="TextBox 67">
            <a:extLst>
              <a:ext uri="{FF2B5EF4-FFF2-40B4-BE49-F238E27FC236}">
                <a16:creationId xmlns:a16="http://schemas.microsoft.com/office/drawing/2014/main" id="{B1E8B1D3-625B-410A-B8E9-0C091AAD967B}"/>
              </a:ext>
            </a:extLst>
          </p:cNvPr>
          <p:cNvSpPr txBox="1"/>
          <p:nvPr/>
        </p:nvSpPr>
        <p:spPr>
          <a:xfrm>
            <a:off x="546537" y="4067504"/>
            <a:ext cx="115351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Will be done after identified families are surveyed/contacted.</a:t>
            </a:r>
          </a:p>
        </p:txBody>
      </p:sp>
      <p:sp>
        <p:nvSpPr>
          <p:cNvPr id="69" name="TextBox 68">
            <a:extLst>
              <a:ext uri="{FF2B5EF4-FFF2-40B4-BE49-F238E27FC236}">
                <a16:creationId xmlns:a16="http://schemas.microsoft.com/office/drawing/2014/main" id="{0A0F6A89-AA98-42D9-85B9-D7321051727C}"/>
              </a:ext>
            </a:extLst>
          </p:cNvPr>
          <p:cNvSpPr txBox="1"/>
          <p:nvPr/>
        </p:nvSpPr>
        <p:spPr>
          <a:xfrm>
            <a:off x="4985516" y="4381172"/>
            <a:ext cx="10221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Will be done once stage 1 is up and running.</a:t>
            </a:r>
          </a:p>
        </p:txBody>
      </p:sp>
      <p:sp>
        <p:nvSpPr>
          <p:cNvPr id="142" name="TextBox 141">
            <a:extLst>
              <a:ext uri="{FF2B5EF4-FFF2-40B4-BE49-F238E27FC236}">
                <a16:creationId xmlns:a16="http://schemas.microsoft.com/office/drawing/2014/main" id="{CBCC1214-6F70-4BA4-B05C-1F868EAAEE48}"/>
              </a:ext>
            </a:extLst>
          </p:cNvPr>
          <p:cNvSpPr txBox="1"/>
          <p:nvPr/>
        </p:nvSpPr>
        <p:spPr>
          <a:xfrm>
            <a:off x="10332654" y="5261413"/>
            <a:ext cx="14031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Will be done </a:t>
            </a:r>
            <a:r>
              <a:rPr lang="en-US"/>
              <a:t>once  final families are selected.</a:t>
            </a:r>
            <a:endParaRPr lang="en-US" dirty="0">
              <a:cs typeface="Calibri"/>
            </a:endParaRPr>
          </a:p>
        </p:txBody>
      </p:sp>
      <p:pic>
        <p:nvPicPr>
          <p:cNvPr id="143" name="Picture 35" descr="Logo&#10;&#10;Description automatically generated">
            <a:extLst>
              <a:ext uri="{FF2B5EF4-FFF2-40B4-BE49-F238E27FC236}">
                <a16:creationId xmlns:a16="http://schemas.microsoft.com/office/drawing/2014/main" id="{1D64F9D3-9B68-4F7D-8819-DFAB0F7DCEEF}"/>
              </a:ext>
            </a:extLst>
          </p:cNvPr>
          <p:cNvPicPr>
            <a:picLocks noChangeAspect="1"/>
          </p:cNvPicPr>
          <p:nvPr/>
        </p:nvPicPr>
        <p:blipFill>
          <a:blip r:embed="rId9"/>
          <a:stretch>
            <a:fillRect/>
          </a:stretch>
        </p:blipFill>
        <p:spPr>
          <a:xfrm>
            <a:off x="10324490" y="3861402"/>
            <a:ext cx="1679028" cy="1445252"/>
          </a:xfrm>
          <a:prstGeom prst="rect">
            <a:avLst/>
          </a:prstGeom>
        </p:spPr>
      </p:pic>
      <p:pic>
        <p:nvPicPr>
          <p:cNvPr id="72" name="Picture 71">
            <a:extLst>
              <a:ext uri="{FF2B5EF4-FFF2-40B4-BE49-F238E27FC236}">
                <a16:creationId xmlns:a16="http://schemas.microsoft.com/office/drawing/2014/main" id="{025DECBE-8C99-45A9-B743-7BD6B9A28EB8}"/>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1183595" y="290253"/>
            <a:ext cx="1013140" cy="657920"/>
          </a:xfrm>
          <a:prstGeom prst="rect">
            <a:avLst/>
          </a:prstGeom>
          <a:noFill/>
        </p:spPr>
      </p:pic>
    </p:spTree>
    <p:extLst>
      <p:ext uri="{BB962C8B-B14F-4D97-AF65-F5344CB8AC3E}">
        <p14:creationId xmlns:p14="http://schemas.microsoft.com/office/powerpoint/2010/main" val="110142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0D98E-98EB-554C-9171-15E18FC99472}"/>
              </a:ext>
            </a:extLst>
          </p:cNvPr>
          <p:cNvSpPr>
            <a:spLocks noGrp="1"/>
          </p:cNvSpPr>
          <p:nvPr>
            <p:ph type="title"/>
          </p:nvPr>
        </p:nvSpPr>
        <p:spPr>
          <a:xfrm>
            <a:off x="838200" y="557188"/>
            <a:ext cx="10515600" cy="1133499"/>
          </a:xfrm>
        </p:spPr>
        <p:txBody>
          <a:bodyPr>
            <a:normAutofit/>
          </a:bodyPr>
          <a:lstStyle/>
          <a:p>
            <a:pPr algn="ctr"/>
            <a:r>
              <a:rPr lang="en-US" sz="5200" dirty="0">
                <a:solidFill>
                  <a:srgbClr val="7030A0"/>
                </a:solidFill>
                <a:latin typeface="Comic Sans MS"/>
              </a:rPr>
              <a:t>Planning</a:t>
            </a:r>
          </a:p>
        </p:txBody>
      </p:sp>
      <p:graphicFrame>
        <p:nvGraphicFramePr>
          <p:cNvPr id="5" name="Content Placeholder 2">
            <a:extLst>
              <a:ext uri="{FF2B5EF4-FFF2-40B4-BE49-F238E27FC236}">
                <a16:creationId xmlns:a16="http://schemas.microsoft.com/office/drawing/2014/main" id="{4E916737-E051-4368-859D-75C334B6F4E5}"/>
              </a:ext>
            </a:extLst>
          </p:cNvPr>
          <p:cNvGraphicFramePr>
            <a:graphicFrameLocks noGrp="1"/>
          </p:cNvGraphicFramePr>
          <p:nvPr>
            <p:ph idx="1"/>
            <p:extLst>
              <p:ext uri="{D42A27DB-BD31-4B8C-83A1-F6EECF244321}">
                <p14:modId xmlns:p14="http://schemas.microsoft.com/office/powerpoint/2010/main" val="358864701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5" name="Picture 104">
            <a:extLst>
              <a:ext uri="{FF2B5EF4-FFF2-40B4-BE49-F238E27FC236}">
                <a16:creationId xmlns:a16="http://schemas.microsoft.com/office/drawing/2014/main" id="{9ED502B4-60CD-4750-8478-341134368E4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416862" y="-1"/>
            <a:ext cx="1775139" cy="1463051"/>
          </a:xfrm>
          <a:prstGeom prst="rect">
            <a:avLst/>
          </a:prstGeom>
          <a:noFill/>
        </p:spPr>
      </p:pic>
    </p:spTree>
    <p:extLst>
      <p:ext uri="{BB962C8B-B14F-4D97-AF65-F5344CB8AC3E}">
        <p14:creationId xmlns:p14="http://schemas.microsoft.com/office/powerpoint/2010/main" val="2799079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How Dads Can Get More Involved in Education | Our Children">
            <a:extLst>
              <a:ext uri="{FF2B5EF4-FFF2-40B4-BE49-F238E27FC236}">
                <a16:creationId xmlns:a16="http://schemas.microsoft.com/office/drawing/2014/main" id="{6E693F21-3B11-4DCD-8429-6681E4ED8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98" r="1" b="1"/>
          <a:stretch/>
        </p:blipFill>
        <p:spPr bwMode="auto">
          <a:xfrm>
            <a:off x="20" y="1282"/>
            <a:ext cx="12191980" cy="6856718"/>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706C2C2-84AD-4B35-98CF-57830EE1AF46}"/>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700" dirty="0">
              <a:cs typeface="Calibri"/>
            </a:endParaRPr>
          </a:p>
          <a:p>
            <a:pPr indent="-228600">
              <a:lnSpc>
                <a:spcPct val="90000"/>
              </a:lnSpc>
              <a:spcAft>
                <a:spcPts val="600"/>
              </a:spcAft>
              <a:buFont typeface="Arial" panose="020B0604020202020204" pitchFamily="34" charset="0"/>
              <a:buChar char="•"/>
            </a:pPr>
            <a:endParaRPr lang="en-US" sz="1700"/>
          </a:p>
        </p:txBody>
      </p:sp>
      <p:pic>
        <p:nvPicPr>
          <p:cNvPr id="2" name="Picture 1">
            <a:extLst>
              <a:ext uri="{FF2B5EF4-FFF2-40B4-BE49-F238E27FC236}">
                <a16:creationId xmlns:a16="http://schemas.microsoft.com/office/drawing/2014/main" id="{E3C2C4E8-467A-490C-886E-D31E1C0400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22" y="5681762"/>
            <a:ext cx="1703253" cy="1103618"/>
          </a:xfrm>
          <a:prstGeom prst="rect">
            <a:avLst/>
          </a:prstGeom>
          <a:noFill/>
        </p:spPr>
      </p:pic>
    </p:spTree>
    <p:extLst>
      <p:ext uri="{BB962C8B-B14F-4D97-AF65-F5344CB8AC3E}">
        <p14:creationId xmlns:p14="http://schemas.microsoft.com/office/powerpoint/2010/main" val="283699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7" y="86083"/>
            <a:ext cx="11063154" cy="1577064"/>
          </a:xfrm>
        </p:spPr>
        <p:txBody>
          <a:bodyPr>
            <a:normAutofit/>
          </a:bodyPr>
          <a:lstStyle/>
          <a:p>
            <a:r>
              <a:rPr lang="en-GB" dirty="0">
                <a:solidFill>
                  <a:srgbClr val="7030A0"/>
                </a:solidFill>
                <a:latin typeface="Comic Sans MS"/>
              </a:rPr>
              <a:t>We want to build on strength seen throughout Scotland</a:t>
            </a:r>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31" t="22605" r="42198" b="26405"/>
          <a:stretch/>
        </p:blipFill>
        <p:spPr bwMode="auto">
          <a:xfrm>
            <a:off x="335360" y="2376059"/>
            <a:ext cx="11317939" cy="386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608502" y="88969"/>
            <a:ext cx="1487593" cy="902335"/>
          </a:xfrm>
          <a:prstGeom prst="rect">
            <a:avLst/>
          </a:prstGeom>
          <a:noFill/>
        </p:spPr>
      </p:pic>
    </p:spTree>
    <p:extLst>
      <p:ext uri="{BB962C8B-B14F-4D97-AF65-F5344CB8AC3E}">
        <p14:creationId xmlns:p14="http://schemas.microsoft.com/office/powerpoint/2010/main" val="146203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0A58B7-AD3C-40A6-99F0-BB2549F1A7D3}"/>
              </a:ext>
            </a:extLst>
          </p:cNvPr>
          <p:cNvSpPr txBox="1"/>
          <p:nvPr/>
        </p:nvSpPr>
        <p:spPr>
          <a:xfrm>
            <a:off x="618978" y="337625"/>
            <a:ext cx="11146302" cy="2246769"/>
          </a:xfrm>
          <a:prstGeom prst="rect">
            <a:avLst/>
          </a:prstGeom>
          <a:noFill/>
        </p:spPr>
        <p:txBody>
          <a:bodyPr wrap="square" lIns="91440" tIns="45720" rIns="91440" bIns="45720" rtlCol="0" anchor="t">
            <a:spAutoFit/>
          </a:bodyPr>
          <a:lstStyle/>
          <a:p>
            <a:pPr algn="just"/>
            <a:r>
              <a:rPr lang="en-US" sz="2000" dirty="0">
                <a:solidFill>
                  <a:srgbClr val="002060"/>
                </a:solidFill>
                <a:latin typeface="Comic Sans MS"/>
                <a:cs typeface="Calibri"/>
              </a:rPr>
              <a:t>We define parental engagement as “parents’ engagement in their children’s lives to influence the children’s overall actions” (Kim 2009, 89).</a:t>
            </a:r>
          </a:p>
          <a:p>
            <a:pPr algn="just"/>
            <a:endParaRPr lang="en-US" sz="2000" dirty="0">
              <a:latin typeface="Comic Sans MS"/>
              <a:ea typeface="+mn-lt"/>
              <a:cs typeface="+mn-lt"/>
            </a:endParaRPr>
          </a:p>
          <a:p>
            <a:pPr algn="just"/>
            <a:r>
              <a:rPr lang="en-US" sz="2000" dirty="0">
                <a:solidFill>
                  <a:srgbClr val="7030A0"/>
                </a:solidFill>
                <a:latin typeface="Comic Sans MS"/>
                <a:cs typeface="Calibri"/>
              </a:rPr>
              <a:t>Parental Engagement = “engagement” would seem to encompass more than just activity – </a:t>
            </a:r>
            <a:r>
              <a:rPr lang="en-US" sz="2000" dirty="0">
                <a:solidFill>
                  <a:srgbClr val="7030A0"/>
                </a:solidFill>
                <a:highlight>
                  <a:srgbClr val="00FFFF"/>
                </a:highlight>
                <a:latin typeface="Comic Sans MS"/>
                <a:cs typeface="Calibri"/>
              </a:rPr>
              <a:t>there is some feeling of ownership of that activity which is greater than is present with simple involvement. </a:t>
            </a:r>
            <a:r>
              <a:rPr lang="en-US" sz="2000" dirty="0">
                <a:solidFill>
                  <a:srgbClr val="7030A0"/>
                </a:solidFill>
                <a:latin typeface="Comic Sans MS"/>
                <a:cs typeface="Calibri"/>
              </a:rPr>
              <a:t>This means that </a:t>
            </a:r>
            <a:r>
              <a:rPr lang="en-US" sz="2000" u="sng" dirty="0">
                <a:solidFill>
                  <a:srgbClr val="7030A0"/>
                </a:solidFill>
                <a:latin typeface="Comic Sans MS"/>
                <a:cs typeface="Calibri"/>
              </a:rPr>
              <a:t>parental engagement will involve a greater commitment, a greater ownership of action, than parental involvement.</a:t>
            </a:r>
            <a:endParaRPr lang="en-GB" sz="2000" u="sng" dirty="0">
              <a:solidFill>
                <a:srgbClr val="7030A0"/>
              </a:solidFill>
              <a:latin typeface="Comic Sans MS"/>
            </a:endParaRPr>
          </a:p>
        </p:txBody>
      </p:sp>
      <p:pic>
        <p:nvPicPr>
          <p:cNvPr id="3" name="Picture 3">
            <a:extLst>
              <a:ext uri="{FF2B5EF4-FFF2-40B4-BE49-F238E27FC236}">
                <a16:creationId xmlns:a16="http://schemas.microsoft.com/office/drawing/2014/main" id="{BF09CA02-105F-4AB6-AE4A-21AE8298C662}"/>
              </a:ext>
            </a:extLst>
          </p:cNvPr>
          <p:cNvPicPr>
            <a:picLocks noChangeAspect="1"/>
          </p:cNvPicPr>
          <p:nvPr/>
        </p:nvPicPr>
        <p:blipFill>
          <a:blip r:embed="rId3"/>
          <a:stretch>
            <a:fillRect/>
          </a:stretch>
        </p:blipFill>
        <p:spPr>
          <a:xfrm>
            <a:off x="8671499" y="3303127"/>
            <a:ext cx="3314700" cy="1822472"/>
          </a:xfrm>
          <a:prstGeom prst="rect">
            <a:avLst/>
          </a:prstGeom>
        </p:spPr>
      </p:pic>
      <p:sp>
        <p:nvSpPr>
          <p:cNvPr id="4" name="TextBox 3">
            <a:extLst>
              <a:ext uri="{FF2B5EF4-FFF2-40B4-BE49-F238E27FC236}">
                <a16:creationId xmlns:a16="http://schemas.microsoft.com/office/drawing/2014/main" id="{A15821A0-B475-4937-9036-36A2A15C290F}"/>
              </a:ext>
            </a:extLst>
          </p:cNvPr>
          <p:cNvSpPr txBox="1"/>
          <p:nvPr/>
        </p:nvSpPr>
        <p:spPr>
          <a:xfrm>
            <a:off x="581696" y="2975020"/>
            <a:ext cx="1079249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rgbClr val="7030A0"/>
                </a:solidFill>
                <a:latin typeface="Comic Sans MS"/>
              </a:rPr>
              <a:t>The characteristics of successful </a:t>
            </a:r>
            <a:r>
              <a:rPr lang="en-US" sz="2000" dirty="0" err="1">
                <a:solidFill>
                  <a:srgbClr val="7030A0"/>
                </a:solidFill>
                <a:latin typeface="Comic Sans MS"/>
              </a:rPr>
              <a:t>programmes</a:t>
            </a:r>
            <a:r>
              <a:rPr lang="en-US" sz="2000" dirty="0">
                <a:solidFill>
                  <a:srgbClr val="7030A0"/>
                </a:solidFill>
                <a:latin typeface="Comic Sans MS"/>
              </a:rPr>
              <a:t> to support parents are:</a:t>
            </a:r>
            <a:endParaRPr lang="en-US" sz="2000" dirty="0">
              <a:solidFill>
                <a:srgbClr val="7030A0"/>
              </a:solidFill>
              <a:latin typeface="Comic Sans MS"/>
              <a:ea typeface="+mn-lt"/>
              <a:cs typeface="+mn-lt"/>
            </a:endParaRPr>
          </a:p>
          <a:p>
            <a:pPr algn="just"/>
            <a:endParaRPr lang="en-US" sz="2000" dirty="0">
              <a:solidFill>
                <a:srgbClr val="7030A0"/>
              </a:solidFill>
              <a:latin typeface="Comic Sans MS"/>
              <a:ea typeface="+mn-lt"/>
              <a:cs typeface="+mn-lt"/>
            </a:endParaRPr>
          </a:p>
          <a:p>
            <a:pPr marL="285750" indent="-285750" algn="just">
              <a:buFont typeface="Arial,Sans-Serif"/>
              <a:buChar char="•"/>
            </a:pPr>
            <a:r>
              <a:rPr lang="en-US" sz="2000" dirty="0">
                <a:solidFill>
                  <a:srgbClr val="7030A0"/>
                </a:solidFill>
                <a:latin typeface="Comic Sans MS"/>
              </a:rPr>
              <a:t>They focus on parents' </a:t>
            </a:r>
            <a:r>
              <a:rPr lang="en-US" sz="2000" dirty="0" err="1">
                <a:solidFill>
                  <a:srgbClr val="7030A0"/>
                </a:solidFill>
                <a:latin typeface="Comic Sans MS"/>
              </a:rPr>
              <a:t>behaviour</a:t>
            </a:r>
            <a:r>
              <a:rPr lang="en-US" sz="2000" dirty="0">
                <a:solidFill>
                  <a:srgbClr val="7030A0"/>
                </a:solidFill>
                <a:latin typeface="Comic Sans MS"/>
              </a:rPr>
              <a:t> as well as attitudes and needs</a:t>
            </a:r>
            <a:endParaRPr lang="en-US" sz="2000" dirty="0">
              <a:solidFill>
                <a:srgbClr val="7030A0"/>
              </a:solidFill>
              <a:latin typeface="Comic Sans MS"/>
              <a:ea typeface="+mn-lt"/>
              <a:cs typeface="+mn-lt"/>
            </a:endParaRPr>
          </a:p>
          <a:p>
            <a:pPr marL="285750" indent="-285750" algn="just">
              <a:buFont typeface="Arial,Sans-Serif"/>
              <a:buChar char="•"/>
            </a:pPr>
            <a:r>
              <a:rPr lang="en-US" sz="2000" dirty="0">
                <a:solidFill>
                  <a:srgbClr val="7030A0"/>
                </a:solidFill>
                <a:latin typeface="Comic Sans MS"/>
              </a:rPr>
              <a:t>They include both parents and children</a:t>
            </a:r>
            <a:endParaRPr lang="en-US" sz="2000" dirty="0">
              <a:solidFill>
                <a:srgbClr val="7030A0"/>
              </a:solidFill>
              <a:latin typeface="Comic Sans MS"/>
              <a:ea typeface="+mn-lt"/>
              <a:cs typeface="+mn-lt"/>
            </a:endParaRPr>
          </a:p>
          <a:p>
            <a:pPr marL="285750" indent="-285750" algn="just">
              <a:buFont typeface="Arial,Sans-Serif"/>
              <a:buChar char="•"/>
            </a:pPr>
            <a:r>
              <a:rPr lang="en-US" sz="2000" dirty="0">
                <a:solidFill>
                  <a:srgbClr val="7030A0"/>
                </a:solidFill>
                <a:latin typeface="Comic Sans MS"/>
              </a:rPr>
              <a:t>They offer group based </a:t>
            </a:r>
            <a:r>
              <a:rPr lang="en-US" sz="2000" dirty="0" err="1">
                <a:solidFill>
                  <a:srgbClr val="7030A0"/>
                </a:solidFill>
                <a:latin typeface="Comic Sans MS"/>
              </a:rPr>
              <a:t>programme</a:t>
            </a:r>
            <a:endParaRPr lang="en-US" sz="2000" dirty="0" err="1">
              <a:solidFill>
                <a:srgbClr val="7030A0"/>
              </a:solidFill>
              <a:latin typeface="Comic Sans MS"/>
              <a:ea typeface="+mn-lt"/>
              <a:cs typeface="+mn-lt"/>
            </a:endParaRPr>
          </a:p>
          <a:p>
            <a:pPr algn="just"/>
            <a:endParaRPr lang="en-US" sz="2000" dirty="0">
              <a:solidFill>
                <a:srgbClr val="002060"/>
              </a:solidFill>
              <a:ea typeface="+mn-lt"/>
              <a:cs typeface="+mn-lt"/>
            </a:endParaRPr>
          </a:p>
          <a:p>
            <a:pPr algn="just"/>
            <a:endParaRPr lang="en-US" sz="2000" dirty="0">
              <a:solidFill>
                <a:srgbClr val="002060"/>
              </a:solidFill>
              <a:ea typeface="+mn-lt"/>
              <a:cs typeface="+mn-lt"/>
            </a:endParaRPr>
          </a:p>
          <a:p>
            <a:pPr algn="just"/>
            <a:r>
              <a:rPr lang="en-US" sz="2000" dirty="0">
                <a:solidFill>
                  <a:srgbClr val="002060"/>
                </a:solidFill>
                <a:ea typeface="+mn-lt"/>
                <a:cs typeface="+mn-lt"/>
              </a:rPr>
              <a:t>To be most effective, parental engagement needs to be rooted in the home, in an attitude that fosters learning in the home, as this has been shown to be most positively related to children’s achievement (Desforges and </a:t>
            </a:r>
            <a:r>
              <a:rPr lang="en-US" sz="2000" dirty="0" err="1">
                <a:solidFill>
                  <a:srgbClr val="002060"/>
                </a:solidFill>
                <a:ea typeface="+mn-lt"/>
                <a:cs typeface="+mn-lt"/>
              </a:rPr>
              <a:t>Abouchaar</a:t>
            </a:r>
            <a:r>
              <a:rPr lang="en-US" sz="2000" dirty="0">
                <a:solidFill>
                  <a:srgbClr val="002060"/>
                </a:solidFill>
                <a:ea typeface="+mn-lt"/>
                <a:cs typeface="+mn-lt"/>
              </a:rPr>
              <a:t> 2003; Sylva et al. 2003).</a:t>
            </a:r>
            <a:endParaRPr lang="en-US" sz="2000" dirty="0">
              <a:solidFill>
                <a:srgbClr val="002060"/>
              </a:solidFill>
            </a:endParaRPr>
          </a:p>
        </p:txBody>
      </p:sp>
      <p:pic>
        <p:nvPicPr>
          <p:cNvPr id="6" name="Picture 5">
            <a:extLst>
              <a:ext uri="{FF2B5EF4-FFF2-40B4-BE49-F238E27FC236}">
                <a16:creationId xmlns:a16="http://schemas.microsoft.com/office/drawing/2014/main" id="{1C1B0CF6-47D5-493E-B559-CFB0F4F156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37257" y="5811158"/>
            <a:ext cx="1487593" cy="902335"/>
          </a:xfrm>
          <a:prstGeom prst="rect">
            <a:avLst/>
          </a:prstGeom>
          <a:noFill/>
        </p:spPr>
      </p:pic>
    </p:spTree>
    <p:extLst>
      <p:ext uri="{BB962C8B-B14F-4D97-AF65-F5344CB8AC3E}">
        <p14:creationId xmlns:p14="http://schemas.microsoft.com/office/powerpoint/2010/main" val="30831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24740-C144-4A92-8803-51067B67241A}"/>
              </a:ext>
            </a:extLst>
          </p:cNvPr>
          <p:cNvSpPr txBox="1"/>
          <p:nvPr/>
        </p:nvSpPr>
        <p:spPr>
          <a:xfrm>
            <a:off x="368061" y="2146"/>
            <a:ext cx="1121146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u="sng" dirty="0">
                <a:solidFill>
                  <a:srgbClr val="002060"/>
                </a:solidFill>
                <a:latin typeface="Comic Sans MS"/>
              </a:rPr>
              <a:t>Benefits of Parental Engagement</a:t>
            </a:r>
          </a:p>
          <a:p>
            <a:pPr algn="just"/>
            <a:endParaRPr lang="en-US" sz="2000" dirty="0">
              <a:solidFill>
                <a:srgbClr val="002060"/>
              </a:solidFill>
              <a:latin typeface="Comic Sans MS"/>
              <a:cs typeface="Calibri"/>
            </a:endParaRPr>
          </a:p>
          <a:p>
            <a:pPr algn="just"/>
            <a:r>
              <a:rPr lang="en-US" sz="2000" dirty="0">
                <a:solidFill>
                  <a:srgbClr val="002060"/>
                </a:solidFill>
                <a:latin typeface="Comic Sans MS"/>
              </a:rPr>
              <a:t>Such engagement can boost children’s self-esteem, increase motivation and engagement with learning and can lead to increased learning outcomes (Fan and Williams 2010; Fan, Williams, and Wolters 2011; Joe and Davis 2009; Kennedy 2009; Kim 2009; Lopez and Donovan 2009; Goodall and Vorhaus, 2011)</a:t>
            </a:r>
          </a:p>
          <a:p>
            <a:pPr algn="just"/>
            <a:endParaRPr lang="en-US" sz="2000" dirty="0">
              <a:latin typeface="Comic Sans MS"/>
              <a:cs typeface="Calibri"/>
            </a:endParaRPr>
          </a:p>
          <a:p>
            <a:pPr algn="just"/>
            <a:r>
              <a:rPr lang="en-US" sz="2000" dirty="0">
                <a:solidFill>
                  <a:srgbClr val="7030A0"/>
                </a:solidFill>
                <a:latin typeface="Comic Sans MS"/>
                <a:ea typeface="+mn-lt"/>
                <a:cs typeface="+mn-lt"/>
              </a:rPr>
              <a:t>This is a move from the </a:t>
            </a:r>
            <a:r>
              <a:rPr lang="en-US" sz="2000" dirty="0" err="1">
                <a:solidFill>
                  <a:srgbClr val="7030A0"/>
                </a:solidFill>
                <a:latin typeface="Comic Sans MS"/>
                <a:ea typeface="+mn-lt"/>
                <a:cs typeface="+mn-lt"/>
              </a:rPr>
              <a:t>prioritisation</a:t>
            </a:r>
            <a:r>
              <a:rPr lang="en-US" sz="2000" dirty="0">
                <a:solidFill>
                  <a:srgbClr val="7030A0"/>
                </a:solidFill>
                <a:latin typeface="Comic Sans MS"/>
                <a:ea typeface="+mn-lt"/>
                <a:cs typeface="+mn-lt"/>
              </a:rPr>
              <a:t> of the school’s needs and desires to joint decisions between parents and schools. </a:t>
            </a:r>
            <a:r>
              <a:rPr lang="en-US" sz="2000" u="sng" dirty="0">
                <a:solidFill>
                  <a:srgbClr val="7030A0"/>
                </a:solidFill>
                <a:latin typeface="Comic Sans MS"/>
                <a:ea typeface="+mn-lt"/>
                <a:cs typeface="+mn-lt"/>
              </a:rPr>
              <a:t>It does not represent a transfer of all agency from schools to parents but rather a more equitable distribution of agency with regard to children’s learning.</a:t>
            </a:r>
          </a:p>
        </p:txBody>
      </p:sp>
      <p:pic>
        <p:nvPicPr>
          <p:cNvPr id="3" name="Picture 4" descr="Why Parents Should Help Their Teens Use LinkedIn">
            <a:extLst>
              <a:ext uri="{FF2B5EF4-FFF2-40B4-BE49-F238E27FC236}">
                <a16:creationId xmlns:a16="http://schemas.microsoft.com/office/drawing/2014/main" id="{3B1C920A-D76D-47A1-87A4-4EE918A38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8892" y="4884468"/>
            <a:ext cx="2953108" cy="1973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722B8C-E624-4351-9A0A-EFCB4E102379}"/>
              </a:ext>
            </a:extLst>
          </p:cNvPr>
          <p:cNvSpPr txBox="1"/>
          <p:nvPr/>
        </p:nvSpPr>
        <p:spPr>
          <a:xfrm>
            <a:off x="323917" y="3488554"/>
            <a:ext cx="1114666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rgbClr val="002060"/>
                </a:solidFill>
                <a:latin typeface="Comic Sans MS"/>
                <a:ea typeface="+mn-lt"/>
                <a:cs typeface="+mn-lt"/>
              </a:rPr>
              <a:t>It creates a fuller picture of the young person for all parties as that picture is informed by knowledge from both school and home</a:t>
            </a:r>
          </a:p>
          <a:p>
            <a:pPr algn="just"/>
            <a:endParaRPr lang="en-US" sz="2000" dirty="0">
              <a:latin typeface="Comic Sans MS"/>
              <a:ea typeface="+mn-lt"/>
              <a:cs typeface="+mn-lt"/>
            </a:endParaRPr>
          </a:p>
          <a:p>
            <a:pPr algn="just"/>
            <a:r>
              <a:rPr lang="en-US" sz="2000" dirty="0">
                <a:solidFill>
                  <a:srgbClr val="7030A0"/>
                </a:solidFill>
                <a:latin typeface="Comic Sans MS"/>
                <a:ea typeface="+mn-lt"/>
                <a:cs typeface="+mn-lt"/>
              </a:rPr>
              <a:t>This sort of dialogue can increase the trust between parents and the school (Lopez, Scribner, and </a:t>
            </a:r>
            <a:r>
              <a:rPr lang="en-US" sz="2000" dirty="0" err="1">
                <a:solidFill>
                  <a:srgbClr val="7030A0"/>
                </a:solidFill>
                <a:latin typeface="Comic Sans MS"/>
                <a:ea typeface="+mn-lt"/>
                <a:cs typeface="+mn-lt"/>
              </a:rPr>
              <a:t>Mahitivanichcha</a:t>
            </a:r>
            <a:r>
              <a:rPr lang="en-US" sz="2000" dirty="0">
                <a:solidFill>
                  <a:srgbClr val="7030A0"/>
                </a:solidFill>
                <a:latin typeface="Comic Sans MS"/>
                <a:ea typeface="+mn-lt"/>
                <a:cs typeface="+mn-lt"/>
              </a:rPr>
              <a:t> 2001) and begin to break down some of the barriers to parental engagement. </a:t>
            </a:r>
          </a:p>
          <a:p>
            <a:pPr algn="just"/>
            <a:endParaRPr lang="en-US" sz="2000" dirty="0">
              <a:solidFill>
                <a:srgbClr val="7030A0"/>
              </a:solidFill>
              <a:latin typeface="Comic Sans MS"/>
              <a:ea typeface="+mn-lt"/>
              <a:cs typeface="+mn-lt"/>
            </a:endParaRPr>
          </a:p>
          <a:p>
            <a:pPr algn="just"/>
            <a:r>
              <a:rPr lang="en-US" sz="2000" dirty="0">
                <a:solidFill>
                  <a:srgbClr val="7030A0"/>
                </a:solidFill>
                <a:latin typeface="Comic Sans MS"/>
              </a:rPr>
              <a:t>Pupils have an increased sense of belonging to their school community.</a:t>
            </a:r>
            <a:endParaRPr lang="en-US" sz="2000" dirty="0">
              <a:solidFill>
                <a:srgbClr val="7030A0"/>
              </a:solidFill>
              <a:latin typeface="Comic Sans MS"/>
              <a:cs typeface="Calibri"/>
            </a:endParaRPr>
          </a:p>
        </p:txBody>
      </p:sp>
      <p:pic>
        <p:nvPicPr>
          <p:cNvPr id="6" name="Picture 5">
            <a:extLst>
              <a:ext uri="{FF2B5EF4-FFF2-40B4-BE49-F238E27FC236}">
                <a16:creationId xmlns:a16="http://schemas.microsoft.com/office/drawing/2014/main" id="{32BA16CC-82BE-4F5F-96AC-19D396C8A3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89" y="5954931"/>
            <a:ext cx="1487593" cy="902335"/>
          </a:xfrm>
          <a:prstGeom prst="rect">
            <a:avLst/>
          </a:prstGeom>
          <a:noFill/>
        </p:spPr>
      </p:pic>
    </p:spTree>
    <p:extLst>
      <p:ext uri="{BB962C8B-B14F-4D97-AF65-F5344CB8AC3E}">
        <p14:creationId xmlns:p14="http://schemas.microsoft.com/office/powerpoint/2010/main" val="29292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267B65-2C67-4F35-BE48-CB00D831ADE0}"/>
              </a:ext>
            </a:extLst>
          </p:cNvPr>
          <p:cNvSpPr txBox="1"/>
          <p:nvPr/>
        </p:nvSpPr>
        <p:spPr>
          <a:xfrm>
            <a:off x="278557" y="70794"/>
            <a:ext cx="11530491"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dirty="0">
                <a:solidFill>
                  <a:srgbClr val="002060"/>
                </a:solidFill>
                <a:latin typeface="Comic Sans MS"/>
                <a:cs typeface="Calibri"/>
              </a:rPr>
              <a:t>Research – Evidencing the Impact of Parenting Support</a:t>
            </a:r>
          </a:p>
          <a:p>
            <a:endParaRPr lang="en-US" sz="2000" dirty="0">
              <a:solidFill>
                <a:srgbClr val="002060"/>
              </a:solidFill>
              <a:latin typeface="Comic Sans MS"/>
              <a:cs typeface="Calibri"/>
            </a:endParaRPr>
          </a:p>
          <a:p>
            <a:pPr algn="just"/>
            <a:r>
              <a:rPr lang="en-US" sz="2000" dirty="0">
                <a:solidFill>
                  <a:srgbClr val="7030A0"/>
                </a:solidFill>
                <a:latin typeface="Comic Sans MS"/>
                <a:ea typeface="+mn-lt"/>
                <a:cs typeface="+mn-lt"/>
              </a:rPr>
              <a:t>'One reason parental engagement is never “complete”, never something that can be ticked off a list and considered “done” is that each new academic year brings new cohorts of parents; children change as they age, and parental engagement with their learning, needs to adapt to these changes.’</a:t>
            </a:r>
            <a:endParaRPr lang="en-US" sz="2000" dirty="0">
              <a:solidFill>
                <a:srgbClr val="7030A0"/>
              </a:solidFill>
              <a:highlight>
                <a:srgbClr val="FFFF00"/>
              </a:highlight>
              <a:latin typeface="Comic Sans MS"/>
              <a:ea typeface="+mn-lt"/>
              <a:cs typeface="+mn-lt"/>
            </a:endParaRPr>
          </a:p>
          <a:p>
            <a:pPr algn="just"/>
            <a:endParaRPr lang="en-US" sz="2000" dirty="0">
              <a:solidFill>
                <a:srgbClr val="002060"/>
              </a:solidFill>
              <a:latin typeface="Comic Sans MS"/>
              <a:cs typeface="Calibri"/>
            </a:endParaRPr>
          </a:p>
          <a:p>
            <a:pPr algn="just"/>
            <a:r>
              <a:rPr lang="en-US" sz="2000" dirty="0">
                <a:solidFill>
                  <a:srgbClr val="002060"/>
                </a:solidFill>
                <a:latin typeface="Comic Sans MS"/>
                <a:ea typeface="+mn-lt"/>
                <a:cs typeface="+mn-lt"/>
              </a:rPr>
              <a:t>The concept of agency, which, following </a:t>
            </a:r>
            <a:r>
              <a:rPr lang="en-US" sz="2000" dirty="0" err="1">
                <a:solidFill>
                  <a:srgbClr val="002060"/>
                </a:solidFill>
                <a:latin typeface="Comic Sans MS"/>
                <a:ea typeface="+mn-lt"/>
                <a:cs typeface="+mn-lt"/>
              </a:rPr>
              <a:t>Emirbayer</a:t>
            </a:r>
            <a:r>
              <a:rPr lang="en-US" sz="2000" dirty="0">
                <a:solidFill>
                  <a:srgbClr val="002060"/>
                </a:solidFill>
                <a:latin typeface="Comic Sans MS"/>
                <a:ea typeface="+mn-lt"/>
                <a:cs typeface="+mn-lt"/>
              </a:rPr>
              <a:t> and Mische (1998), we define as a process of social engagement informed by the past and oriented toward the future and the present and encompassing the possibility of choice and action. </a:t>
            </a:r>
          </a:p>
          <a:p>
            <a:pPr algn="just"/>
            <a:endParaRPr lang="en-US" sz="2000" dirty="0">
              <a:solidFill>
                <a:srgbClr val="7030A0"/>
              </a:solidFill>
              <a:latin typeface="Comic Sans MS"/>
              <a:ea typeface="+mn-lt"/>
              <a:cs typeface="+mn-lt"/>
            </a:endParaRPr>
          </a:p>
          <a:p>
            <a:pPr algn="just"/>
            <a:r>
              <a:rPr lang="en-US" sz="2000" dirty="0">
                <a:solidFill>
                  <a:srgbClr val="7030A0"/>
                </a:solidFill>
                <a:latin typeface="Comic Sans MS"/>
                <a:ea typeface="+mn-lt"/>
                <a:cs typeface="+mn-lt"/>
              </a:rPr>
              <a:t>It represents a change in relational agency, with the relationship being between parents and schools, and the object of the relationship being children’s learning</a:t>
            </a:r>
            <a:endParaRPr lang="en-US" sz="2000" dirty="0">
              <a:solidFill>
                <a:srgbClr val="7030A0"/>
              </a:solidFill>
              <a:latin typeface="Comic Sans MS"/>
            </a:endParaRPr>
          </a:p>
          <a:p>
            <a:pPr algn="just"/>
            <a:endParaRPr lang="en-US" sz="2000" dirty="0">
              <a:solidFill>
                <a:srgbClr val="002060"/>
              </a:solidFill>
              <a:latin typeface="Comic Sans MS"/>
              <a:cs typeface="Calibri" panose="020F0502020204030204"/>
            </a:endParaRPr>
          </a:p>
          <a:p>
            <a:pPr algn="just"/>
            <a:r>
              <a:rPr lang="en-US" sz="2000" dirty="0">
                <a:solidFill>
                  <a:srgbClr val="002060"/>
                </a:solidFill>
                <a:latin typeface="Comic Sans MS"/>
                <a:cs typeface="Calibri" panose="020F0502020204030204"/>
              </a:rPr>
              <a:t>Parents at this point are engaged with the learning of their children </a:t>
            </a:r>
            <a:r>
              <a:rPr lang="en-US" sz="2000" dirty="0">
                <a:solidFill>
                  <a:srgbClr val="002060"/>
                </a:solidFill>
                <a:highlight>
                  <a:srgbClr val="00FFFF"/>
                </a:highlight>
                <a:latin typeface="Comic Sans MS"/>
                <a:cs typeface="Calibri" panose="020F0502020204030204"/>
              </a:rPr>
              <a:t>not due to dictates from the school but because of their own perceptions of their role as parents</a:t>
            </a:r>
            <a:r>
              <a:rPr lang="en-US" sz="2000" dirty="0">
                <a:solidFill>
                  <a:srgbClr val="002060"/>
                </a:solidFill>
                <a:latin typeface="Comic Sans MS"/>
                <a:cs typeface="Calibri" panose="020F0502020204030204"/>
              </a:rPr>
              <a:t> (Peters et al. 2007).  - </a:t>
            </a:r>
          </a:p>
          <a:p>
            <a:pPr algn="just"/>
            <a:endParaRPr lang="en-US" sz="2000" dirty="0">
              <a:solidFill>
                <a:srgbClr val="002060"/>
              </a:solidFill>
              <a:highlight>
                <a:srgbClr val="00FF00"/>
              </a:highlight>
              <a:latin typeface="Comic Sans MS"/>
              <a:cs typeface="Calibri" panose="020F0502020204030204"/>
            </a:endParaRPr>
          </a:p>
          <a:p>
            <a:pPr algn="just"/>
            <a:r>
              <a:rPr lang="en-US" sz="2000" dirty="0">
                <a:solidFill>
                  <a:srgbClr val="002060"/>
                </a:solidFill>
                <a:highlight>
                  <a:srgbClr val="00FF00"/>
                </a:highlight>
                <a:latin typeface="Comic Sans MS"/>
                <a:cs typeface="Calibri" panose="020F0502020204030204"/>
              </a:rPr>
              <a:t>How do we get here?</a:t>
            </a:r>
            <a:endParaRPr lang="en-US" sz="2000" dirty="0">
              <a:solidFill>
                <a:srgbClr val="002060"/>
              </a:solidFill>
              <a:highlight>
                <a:srgbClr val="00FF00"/>
              </a:highlight>
              <a:latin typeface="Comic Sans MS"/>
              <a:ea typeface="+mn-lt"/>
              <a:cs typeface="+mn-lt"/>
            </a:endParaRPr>
          </a:p>
          <a:p>
            <a:pPr algn="just"/>
            <a:endParaRPr lang="en-US" sz="2000" dirty="0">
              <a:ea typeface="+mn-lt"/>
              <a:cs typeface="+mn-lt"/>
            </a:endParaRPr>
          </a:p>
          <a:p>
            <a:pPr algn="just"/>
            <a:endParaRPr lang="en-US" sz="2000" dirty="0"/>
          </a:p>
          <a:p>
            <a:endParaRPr lang="en-US" dirty="0">
              <a:cs typeface="Calibri" panose="020F0502020204030204"/>
            </a:endParaRPr>
          </a:p>
        </p:txBody>
      </p:sp>
      <p:pic>
        <p:nvPicPr>
          <p:cNvPr id="3" name="Picture 3">
            <a:extLst>
              <a:ext uri="{FF2B5EF4-FFF2-40B4-BE49-F238E27FC236}">
                <a16:creationId xmlns:a16="http://schemas.microsoft.com/office/drawing/2014/main" id="{238A9970-8E79-4F1B-8199-183B015CEAF3}"/>
              </a:ext>
            </a:extLst>
          </p:cNvPr>
          <p:cNvPicPr>
            <a:picLocks noChangeAspect="1"/>
          </p:cNvPicPr>
          <p:nvPr/>
        </p:nvPicPr>
        <p:blipFill>
          <a:blip r:embed="rId3"/>
          <a:stretch>
            <a:fillRect/>
          </a:stretch>
        </p:blipFill>
        <p:spPr>
          <a:xfrm>
            <a:off x="9311273" y="4969959"/>
            <a:ext cx="2743200" cy="1819275"/>
          </a:xfrm>
          <a:prstGeom prst="rect">
            <a:avLst/>
          </a:prstGeom>
        </p:spPr>
      </p:pic>
      <p:pic>
        <p:nvPicPr>
          <p:cNvPr id="5" name="Picture 4">
            <a:extLst>
              <a:ext uri="{FF2B5EF4-FFF2-40B4-BE49-F238E27FC236}">
                <a16:creationId xmlns:a16="http://schemas.microsoft.com/office/drawing/2014/main" id="{454B7D8B-D2B7-4A31-9EFB-94A05B162A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89" y="5753648"/>
            <a:ext cx="1703253" cy="1103618"/>
          </a:xfrm>
          <a:prstGeom prst="rect">
            <a:avLst/>
          </a:prstGeom>
          <a:noFill/>
        </p:spPr>
      </p:pic>
    </p:spTree>
    <p:extLst>
      <p:ext uri="{BB962C8B-B14F-4D97-AF65-F5344CB8AC3E}">
        <p14:creationId xmlns:p14="http://schemas.microsoft.com/office/powerpoint/2010/main" val="1170317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5c7e283-a0a4-49c9-a927-3eb996b2b1de">
      <UserInfo>
        <DisplayName>Miss Ross</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ABC05AAB7E674497C896AB991F4CB3" ma:contentTypeVersion="11" ma:contentTypeDescription="Create a new document." ma:contentTypeScope="" ma:versionID="9980944354f962446411eaaa5e3465fd">
  <xsd:schema xmlns:xsd="http://www.w3.org/2001/XMLSchema" xmlns:xs="http://www.w3.org/2001/XMLSchema" xmlns:p="http://schemas.microsoft.com/office/2006/metadata/properties" xmlns:ns2="675eb506-37bf-4a75-b8f8-f6d068ac85a7" xmlns:ns3="c5c7e283-a0a4-49c9-a927-3eb996b2b1de" targetNamespace="http://schemas.microsoft.com/office/2006/metadata/properties" ma:root="true" ma:fieldsID="f953c8e3cdbe5844eac0ecbef587f7e9" ns2:_="" ns3:_="">
    <xsd:import namespace="675eb506-37bf-4a75-b8f8-f6d068ac85a7"/>
    <xsd:import namespace="c5c7e283-a0a4-49c9-a927-3eb996b2b1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5eb506-37bf-4a75-b8f8-f6d068ac85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c7e283-a0a4-49c9-a927-3eb996b2b1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6994C5-AD09-4ACF-896A-E84E3FC988AF}">
  <ds:schemaRefs>
    <ds:schemaRef ds:uri="c5c7e283-a0a4-49c9-a927-3eb996b2b1de"/>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terms/"/>
    <ds:schemaRef ds:uri="675eb506-37bf-4a75-b8f8-f6d068ac85a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EE36FDA-6247-453B-AFB9-AA7F048F6E0B}">
  <ds:schemaRefs>
    <ds:schemaRef ds:uri="http://schemas.microsoft.com/sharepoint/v3/contenttype/forms"/>
  </ds:schemaRefs>
</ds:datastoreItem>
</file>

<file path=customXml/itemProps3.xml><?xml version="1.0" encoding="utf-8"?>
<ds:datastoreItem xmlns:ds="http://schemas.openxmlformats.org/officeDocument/2006/customXml" ds:itemID="{7515AD4C-027D-4D33-82F8-3F68BE2602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5eb506-37bf-4a75-b8f8-f6d068ac85a7"/>
    <ds:schemaRef ds:uri="c5c7e283-a0a4-49c9-a927-3eb996b2b1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TotalTime>
  <Words>6421</Words>
  <Application>Microsoft Office PowerPoint</Application>
  <PresentationFormat>Widescreen</PresentationFormat>
  <Paragraphs>622</Paragraphs>
  <Slides>50</Slides>
  <Notes>49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Arial,Sans-Serif</vt:lpstr>
      <vt:lpstr>Calibri</vt:lpstr>
      <vt:lpstr>Calibri Light</vt:lpstr>
      <vt:lpstr>Comic Sans MS</vt:lpstr>
      <vt:lpstr>Meiryo</vt:lpstr>
      <vt:lpstr>Segoe UI</vt:lpstr>
      <vt:lpstr>Wingdings</vt:lpstr>
      <vt:lpstr>Office Theme</vt:lpstr>
      <vt:lpstr>PowerPoint Presentation</vt:lpstr>
      <vt:lpstr>PowerPoint Presentation</vt:lpstr>
      <vt:lpstr>PowerPoint Presentation</vt:lpstr>
      <vt:lpstr>PowerPoint Presentation</vt:lpstr>
      <vt:lpstr>Planning</vt:lpstr>
      <vt:lpstr>We want to build on strength seen throughout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Learning</dc:title>
  <dc:creator>Mrs Reilly</dc:creator>
  <cp:lastModifiedBy>TMC</cp:lastModifiedBy>
  <cp:revision>1303</cp:revision>
  <dcterms:created xsi:type="dcterms:W3CDTF">2021-08-28T14:20:38Z</dcterms:created>
  <dcterms:modified xsi:type="dcterms:W3CDTF">2022-09-23T08:06:24Z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0x01010088ABC05AAB7E674497C896AB991F4CB3</vt:lpwstr>
  </property>
</Properties>
</file>