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61738-9075-4BC9-8339-5786B15AFAA6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8D0BF-34E3-4586-9DC1-8E327D172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how</a:t>
            </a:r>
            <a:r>
              <a:rPr lang="en-GB" baseline="0" dirty="0" smtClean="0"/>
              <a:t> might use it during circle time etc.</a:t>
            </a:r>
          </a:p>
          <a:p>
            <a:r>
              <a:rPr lang="en-GB" baseline="0" dirty="0" smtClean="0"/>
              <a:t>Opportunities for them to develop knowledge &amp; skills in peer mediating/support – could also be done as a workshop for those interested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9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do we know what these</a:t>
            </a:r>
            <a:r>
              <a:rPr lang="en-GB" baseline="0" dirty="0" smtClean="0"/>
              <a:t> are?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when it may not</a:t>
            </a:r>
            <a:r>
              <a:rPr lang="en-GB" baseline="0" dirty="0" smtClean="0"/>
              <a:t> be appropriate to mediate </a:t>
            </a:r>
            <a:r>
              <a:rPr lang="en-GB" baseline="0" smtClean="0"/>
              <a:t>a situation: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Eg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	Sensitive information</a:t>
            </a:r>
          </a:p>
          <a:p>
            <a:r>
              <a:rPr lang="en-GB" baseline="0" dirty="0" smtClean="0"/>
              <a:t>	If police are involved</a:t>
            </a:r>
          </a:p>
          <a:p>
            <a:r>
              <a:rPr lang="en-GB" baseline="0" dirty="0" smtClean="0"/>
              <a:t>	Dispute involves an adult</a:t>
            </a:r>
          </a:p>
          <a:p>
            <a:r>
              <a:rPr lang="en-GB" baseline="0" dirty="0" smtClean="0"/>
              <a:t>	History of bullying or violence</a:t>
            </a:r>
          </a:p>
          <a:p>
            <a:r>
              <a:rPr lang="en-GB" baseline="0" dirty="0" smtClean="0"/>
              <a:t>	Racist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1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show a short clip of a mediating session (Childs Hill School)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Discuss what is needed to be successful; things to look out for (on next PowerPoint for reference)</a:t>
            </a:r>
          </a:p>
          <a:p>
            <a:r>
              <a:rPr lang="en-GB" dirty="0" smtClean="0"/>
              <a:t>Put</a:t>
            </a:r>
            <a:r>
              <a:rPr lang="en-GB" baseline="0" dirty="0" smtClean="0"/>
              <a:t> the children into groups of 3 (2 disputers; 1 mediator)</a:t>
            </a:r>
          </a:p>
          <a:p>
            <a:r>
              <a:rPr lang="en-GB" baseline="0" dirty="0" smtClean="0"/>
              <a:t>Provide a scenario for them to work towards resolving</a:t>
            </a:r>
          </a:p>
          <a:p>
            <a:r>
              <a:rPr lang="en-GB" baseline="0" dirty="0" smtClean="0"/>
              <a:t>Give time frame for the children to experience how it may happen if in a real situation</a:t>
            </a:r>
          </a:p>
          <a:p>
            <a:r>
              <a:rPr lang="en-GB" baseline="0" dirty="0" smtClean="0"/>
              <a:t>REMEMBER: remind mediator(s) to listen and find out both sides of the argument!</a:t>
            </a:r>
          </a:p>
          <a:p>
            <a:endParaRPr lang="en-GB" baseline="0" dirty="0" smtClean="0"/>
          </a:p>
          <a:p>
            <a:r>
              <a:rPr lang="en-GB" baseline="0" dirty="0" smtClean="0"/>
              <a:t>** May wish to use the attached document to help the pupil taking up the role as mediator – simple guideline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04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this – what is prejudgement</a:t>
            </a:r>
            <a:r>
              <a:rPr lang="en-GB" baseline="0" dirty="0" smtClean="0"/>
              <a:t> etc.</a:t>
            </a:r>
          </a:p>
          <a:p>
            <a:r>
              <a:rPr lang="en-GB" baseline="0" dirty="0" smtClean="0"/>
              <a:t>Tune in – summarising what has been said; asking if the summary is correct; nodding; open body language etc.</a:t>
            </a:r>
          </a:p>
          <a:p>
            <a:r>
              <a:rPr lang="en-GB" baseline="0" dirty="0" smtClean="0"/>
              <a:t>Resolving – trying to compromise and make decisions on what will do next</a:t>
            </a:r>
          </a:p>
          <a:p>
            <a:r>
              <a:rPr lang="en-GB" baseline="0" dirty="0" smtClean="0"/>
              <a:t>Communicate – avoid dead ends/</a:t>
            </a:r>
            <a:r>
              <a:rPr lang="en-GB" baseline="0" dirty="0" err="1" smtClean="0"/>
              <a:t>ultimatims</a:t>
            </a:r>
            <a:r>
              <a:rPr lang="en-GB" baseline="0" dirty="0" smtClean="0"/>
              <a:t> being made; remain in a calm state; ask questions which may help situation </a:t>
            </a:r>
          </a:p>
          <a:p>
            <a:r>
              <a:rPr lang="en-GB" baseline="0" dirty="0" smtClean="0"/>
              <a:t>	** However, not everything can be resolved in 1 go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54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could be done through a discussion or during a circle time activity</a:t>
            </a:r>
          </a:p>
          <a:p>
            <a:endParaRPr lang="en-GB" baseline="0" dirty="0" smtClean="0"/>
          </a:p>
          <a:p>
            <a:r>
              <a:rPr lang="en-GB" baseline="0" dirty="0" smtClean="0"/>
              <a:t>Enable the children to ask questions about anything unsure of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Also gives an opportunity for the children to share their own experiences &amp; whether or not it is (could) 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6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8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24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8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3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9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0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9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B4F-2BBC-490E-B80B-904FA30F1760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1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Restorative Approaches</a:t>
            </a:r>
            <a:endParaRPr lang="en-GB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75677"/>
            <a:ext cx="4011215" cy="265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2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844393">
            <a:off x="912522" y="2463213"/>
            <a:ext cx="70567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FEEDBACK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8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351" y="548680"/>
            <a:ext cx="4668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RELATIONSHIPS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4088" y="2852936"/>
            <a:ext cx="2643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RESPECT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5276" y="5013176"/>
            <a:ext cx="5273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RESPONSIBILITIES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72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&amp; Why?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Aim to promote positive </a:t>
            </a:r>
            <a:r>
              <a:rPr lang="en-GB" dirty="0"/>
              <a:t>relationships in </a:t>
            </a:r>
            <a:r>
              <a:rPr lang="en-GB" dirty="0" smtClean="0"/>
              <a:t>school </a:t>
            </a:r>
          </a:p>
          <a:p>
            <a:r>
              <a:rPr lang="en-GB" dirty="0" smtClean="0"/>
              <a:t>Seeks to ensure individuals take responsibility for their actions</a:t>
            </a:r>
          </a:p>
          <a:p>
            <a:endParaRPr lang="en-GB" dirty="0" smtClean="0"/>
          </a:p>
          <a:p>
            <a:r>
              <a:rPr lang="en-GB" dirty="0" smtClean="0"/>
              <a:t>To prevent conflict, build relationships and repair harm</a:t>
            </a:r>
          </a:p>
          <a:p>
            <a:r>
              <a:rPr lang="en-GB" dirty="0" smtClean="0"/>
              <a:t>Proven to work within the criminal justice system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How can we use it in school?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 smtClean="0"/>
              <a:t>Circle time</a:t>
            </a:r>
          </a:p>
          <a:p>
            <a:pPr fontAlgn="base"/>
            <a:r>
              <a:rPr lang="en-GB" dirty="0" smtClean="0"/>
              <a:t>Peer support</a:t>
            </a:r>
          </a:p>
          <a:p>
            <a:pPr fontAlgn="base"/>
            <a:r>
              <a:rPr lang="en-GB" dirty="0" smtClean="0"/>
              <a:t>Discussions with teacher(s)/peer mediator(s)</a:t>
            </a:r>
          </a:p>
          <a:p>
            <a:pPr fontAlgn="base"/>
            <a:r>
              <a:rPr lang="en-GB" dirty="0" smtClean="0"/>
              <a:t>Formal discussion with families if affected by an incident</a:t>
            </a:r>
          </a:p>
          <a:p>
            <a:pPr fontAlgn="base"/>
            <a:r>
              <a:rPr lang="en-GB" dirty="0" smtClean="0"/>
              <a:t>Positive working environment </a:t>
            </a:r>
          </a:p>
          <a:p>
            <a:pPr fontAlgn="base"/>
            <a:r>
              <a:rPr lang="en-GB" dirty="0" smtClean="0"/>
              <a:t>Acknowledging other people views/opinions</a:t>
            </a:r>
          </a:p>
          <a:p>
            <a:pPr fontAlgn="base"/>
            <a:r>
              <a:rPr lang="en-GB" dirty="0" smtClean="0"/>
              <a:t>Respecting peoples decisions</a:t>
            </a:r>
          </a:p>
          <a:p>
            <a:pPr fontAlgn="base"/>
            <a:r>
              <a:rPr lang="en-GB" dirty="0" smtClean="0"/>
              <a:t>Knowledge of procedures if issue arises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When would we use it in school?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Friendship fallouts</a:t>
            </a:r>
          </a:p>
          <a:p>
            <a:r>
              <a:rPr lang="en-GB" dirty="0" smtClean="0"/>
              <a:t>Arguments</a:t>
            </a:r>
          </a:p>
          <a:p>
            <a:r>
              <a:rPr lang="en-GB" dirty="0"/>
              <a:t>T</a:t>
            </a:r>
            <a:r>
              <a:rPr lang="en-GB" dirty="0" smtClean="0"/>
              <a:t>easing</a:t>
            </a:r>
          </a:p>
          <a:p>
            <a:r>
              <a:rPr lang="en-GB" dirty="0" smtClean="0"/>
              <a:t>Name-calling</a:t>
            </a:r>
          </a:p>
          <a:p>
            <a:r>
              <a:rPr lang="en-GB" dirty="0" smtClean="0"/>
              <a:t>Rumours</a:t>
            </a:r>
          </a:p>
          <a:p>
            <a:r>
              <a:rPr lang="en-GB" dirty="0" smtClean="0"/>
              <a:t>Misunderstandings</a:t>
            </a:r>
          </a:p>
          <a:p>
            <a:r>
              <a:rPr lang="en-GB" dirty="0" smtClean="0"/>
              <a:t>Harassment</a:t>
            </a:r>
          </a:p>
          <a:p>
            <a:r>
              <a:rPr lang="en-GB" dirty="0" smtClean="0"/>
              <a:t>Horseplay</a:t>
            </a:r>
          </a:p>
        </p:txBody>
      </p:sp>
    </p:spTree>
    <p:extLst>
      <p:ext uri="{BB962C8B-B14F-4D97-AF65-F5344CB8AC3E}">
        <p14:creationId xmlns:p14="http://schemas.microsoft.com/office/powerpoint/2010/main" val="1979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How this will benefit you as a pupil?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Whole school approach – everyone working together</a:t>
            </a:r>
          </a:p>
          <a:p>
            <a:r>
              <a:rPr lang="en-GB" dirty="0" smtClean="0"/>
              <a:t>Many skills can be developed</a:t>
            </a:r>
          </a:p>
          <a:p>
            <a:r>
              <a:rPr lang="en-GB" dirty="0" smtClean="0"/>
              <a:t>Build resilience</a:t>
            </a:r>
          </a:p>
          <a:p>
            <a:r>
              <a:rPr lang="en-GB" dirty="0" smtClean="0"/>
              <a:t>Become more empathetic</a:t>
            </a:r>
          </a:p>
          <a:p>
            <a:r>
              <a:rPr lang="en-GB" dirty="0" smtClean="0"/>
              <a:t>Your voice is heard</a:t>
            </a:r>
          </a:p>
          <a:p>
            <a:r>
              <a:rPr lang="en-GB" dirty="0" smtClean="0"/>
              <a:t>You’re in control of your next steps/how to resolve an 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1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is your role?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a positive role model to the younger pupils</a:t>
            </a:r>
          </a:p>
          <a:p>
            <a:r>
              <a:rPr lang="en-GB" dirty="0" smtClean="0"/>
              <a:t>Provide support to others</a:t>
            </a:r>
          </a:p>
          <a:p>
            <a:r>
              <a:rPr lang="en-GB" dirty="0" smtClean="0"/>
              <a:t>If appropriate mediate a situation</a:t>
            </a:r>
          </a:p>
          <a:p>
            <a:r>
              <a:rPr lang="en-GB" dirty="0" smtClean="0"/>
              <a:t>Promote the approach throughout school</a:t>
            </a:r>
          </a:p>
          <a:p>
            <a:r>
              <a:rPr lang="en-GB" dirty="0" smtClean="0"/>
              <a:t>Share your own experiences</a:t>
            </a:r>
          </a:p>
          <a:p>
            <a:r>
              <a:rPr lang="en-GB" dirty="0" smtClean="0"/>
              <a:t>Take responsibility for your actions at all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3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1164" y="2852936"/>
            <a:ext cx="7041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NOW LETS GIVE IT A GO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2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to remember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LISTEN CAREFULLY (avoid prejudgment)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BE EMPATHIC (tune in)</a:t>
            </a:r>
          </a:p>
          <a:p>
            <a:endParaRPr lang="en-GB" dirty="0" smtClean="0"/>
          </a:p>
          <a:p>
            <a:r>
              <a:rPr lang="en-GB" dirty="0" smtClean="0"/>
              <a:t>RESOLVE CONFLICTS</a:t>
            </a:r>
          </a:p>
          <a:p>
            <a:endParaRPr lang="en-GB" dirty="0" smtClean="0"/>
          </a:p>
          <a:p>
            <a:r>
              <a:rPr lang="en-GB" dirty="0" smtClean="0"/>
              <a:t>COMMUNICATE</a:t>
            </a:r>
          </a:p>
          <a:p>
            <a:endParaRPr lang="en-GB" dirty="0"/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CONSISTENT &amp; FAIR!!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3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493</Words>
  <Application>Microsoft Office PowerPoint</Application>
  <PresentationFormat>On-screen Show (4:3)</PresentationFormat>
  <Paragraphs>92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Restorative Approaches</vt:lpstr>
      <vt:lpstr>PowerPoint Presentation</vt:lpstr>
      <vt:lpstr>What &amp; Why?</vt:lpstr>
      <vt:lpstr>How can we use it in school?</vt:lpstr>
      <vt:lpstr>When would we use it in school?</vt:lpstr>
      <vt:lpstr>How this will benefit you as a pupil?</vt:lpstr>
      <vt:lpstr>What is your role?</vt:lpstr>
      <vt:lpstr>PowerPoint Presentation</vt:lpstr>
      <vt:lpstr>What to remember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Approaches</dc:title>
  <dc:creator>Kirsten</dc:creator>
  <cp:lastModifiedBy>Kirsten</cp:lastModifiedBy>
  <cp:revision>11</cp:revision>
  <dcterms:created xsi:type="dcterms:W3CDTF">2015-10-26T19:42:42Z</dcterms:created>
  <dcterms:modified xsi:type="dcterms:W3CDTF">2015-10-26T20:50:10Z</dcterms:modified>
</cp:coreProperties>
</file>