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78686" autoAdjust="0"/>
  </p:normalViewPr>
  <p:slideViewPr>
    <p:cSldViewPr>
      <p:cViewPr varScale="1">
        <p:scale>
          <a:sx n="57" d="100"/>
          <a:sy n="57" d="100"/>
        </p:scale>
        <p:origin x="-17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F916FE-71BE-45FD-AED3-5BC1A75A5B79}" type="datetimeFigureOut">
              <a:rPr lang="en-GB" smtClean="0"/>
              <a:t>15/11/2015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828C3F-8606-4638-BD1A-8CD82CB1BDE3}" type="slidenum">
              <a:rPr lang="en-GB" smtClean="0"/>
              <a:t>‹#›</a:t>
            </a:fld>
            <a:endParaRPr lang="en-GB"/>
          </a:p>
        </p:txBody>
      </p:sp>
    </p:spTree>
    <p:extLst>
      <p:ext uri="{BB962C8B-B14F-4D97-AF65-F5344CB8AC3E}">
        <p14:creationId xmlns:p14="http://schemas.microsoft.com/office/powerpoint/2010/main" val="2206668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Presentation about happiness</a:t>
            </a:r>
            <a:r>
              <a:rPr lang="en-GB" baseline="0" dirty="0" smtClean="0"/>
              <a:t> and what we can do to help ourselves be a happier society</a:t>
            </a:r>
          </a:p>
          <a:p>
            <a:r>
              <a:rPr lang="en-GB" baseline="0" dirty="0" smtClean="0"/>
              <a:t>How can we find happiness? </a:t>
            </a:r>
          </a:p>
          <a:p>
            <a:r>
              <a:rPr lang="en-GB" baseline="0" dirty="0" smtClean="0"/>
              <a:t>Action for happiness is a project that is currently taking place- the movement is all about trying to create more happiness around them </a:t>
            </a:r>
          </a:p>
          <a:p>
            <a:r>
              <a:rPr lang="en-GB" baseline="0" dirty="0" smtClean="0"/>
              <a:t>Aim- to create more happiness and less misery </a:t>
            </a:r>
          </a:p>
        </p:txBody>
      </p:sp>
      <p:sp>
        <p:nvSpPr>
          <p:cNvPr id="4" name="Slide Number Placeholder 3"/>
          <p:cNvSpPr>
            <a:spLocks noGrp="1"/>
          </p:cNvSpPr>
          <p:nvPr>
            <p:ph type="sldNum" sz="quarter" idx="10"/>
          </p:nvPr>
        </p:nvSpPr>
        <p:spPr/>
        <p:txBody>
          <a:bodyPr/>
          <a:lstStyle/>
          <a:p>
            <a:fld id="{1F828C3F-8606-4638-BD1A-8CD82CB1BDE3}" type="slidenum">
              <a:rPr lang="en-GB" smtClean="0"/>
              <a:t>1</a:t>
            </a:fld>
            <a:endParaRPr lang="en-GB"/>
          </a:p>
        </p:txBody>
      </p:sp>
    </p:spTree>
    <p:extLst>
      <p:ext uri="{BB962C8B-B14F-4D97-AF65-F5344CB8AC3E}">
        <p14:creationId xmlns:p14="http://schemas.microsoft.com/office/powerpoint/2010/main" val="185700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Dalai</a:t>
            </a:r>
            <a:r>
              <a:rPr lang="en-GB" baseline="0" dirty="0" smtClean="0"/>
              <a:t> Lama is the patron of this movement- they are taking action to improve the wellbeing of members in their homes, schools, workplaces </a:t>
            </a:r>
          </a:p>
          <a:p>
            <a:r>
              <a:rPr lang="en-GB" baseline="0" dirty="0" smtClean="0"/>
              <a:t>Providing coursed and lots of resources for member to take care of themselves and try to improve their way of life.</a:t>
            </a:r>
          </a:p>
          <a:p>
            <a:r>
              <a:rPr lang="en-GB" baseline="0" dirty="0" smtClean="0"/>
              <a:t>We can each affect our happiness and the happiness of those around us… Happiness is contagious</a:t>
            </a:r>
          </a:p>
          <a:p>
            <a:r>
              <a:rPr lang="en-GB" baseline="0" dirty="0" smtClean="0"/>
              <a:t>What causes happiness?</a:t>
            </a:r>
          </a:p>
        </p:txBody>
      </p:sp>
      <p:sp>
        <p:nvSpPr>
          <p:cNvPr id="4" name="Slide Number Placeholder 3"/>
          <p:cNvSpPr>
            <a:spLocks noGrp="1"/>
          </p:cNvSpPr>
          <p:nvPr>
            <p:ph type="sldNum" sz="quarter" idx="10"/>
          </p:nvPr>
        </p:nvSpPr>
        <p:spPr/>
        <p:txBody>
          <a:bodyPr/>
          <a:lstStyle/>
          <a:p>
            <a:fld id="{1F828C3F-8606-4638-BD1A-8CD82CB1BDE3}" type="slidenum">
              <a:rPr lang="en-GB" smtClean="0"/>
              <a:t>2</a:t>
            </a:fld>
            <a:endParaRPr lang="en-GB"/>
          </a:p>
        </p:txBody>
      </p:sp>
    </p:spTree>
    <p:extLst>
      <p:ext uri="{BB962C8B-B14F-4D97-AF65-F5344CB8AC3E}">
        <p14:creationId xmlns:p14="http://schemas.microsoft.com/office/powerpoint/2010/main" val="155539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relationships we have is the most important external contributor- want to achieve  positive, loving and collaborative relationships. This is within all of the different communities you are part of. Need to be able to listen to each other and support in the best way you can. Within schools it is important for teachers to have a good relationship with the pupils so as the student can develop respect and trust. Parental involvement in school, braking the barrier between home and school, child will begin to understand that there is a community of people that are there to support and to help achieve </a:t>
            </a:r>
            <a:endParaRPr lang="en-GB" dirty="0"/>
          </a:p>
        </p:txBody>
      </p:sp>
      <p:sp>
        <p:nvSpPr>
          <p:cNvPr id="4" name="Slide Number Placeholder 3"/>
          <p:cNvSpPr>
            <a:spLocks noGrp="1"/>
          </p:cNvSpPr>
          <p:nvPr>
            <p:ph type="sldNum" sz="quarter" idx="10"/>
          </p:nvPr>
        </p:nvSpPr>
        <p:spPr/>
        <p:txBody>
          <a:bodyPr/>
          <a:lstStyle/>
          <a:p>
            <a:fld id="{1F828C3F-8606-4638-BD1A-8CD82CB1BDE3}" type="slidenum">
              <a:rPr lang="en-GB" smtClean="0"/>
              <a:t>3</a:t>
            </a:fld>
            <a:endParaRPr lang="en-GB"/>
          </a:p>
        </p:txBody>
      </p:sp>
    </p:spTree>
    <p:extLst>
      <p:ext uri="{BB962C8B-B14F-4D97-AF65-F5344CB8AC3E}">
        <p14:creationId xmlns:p14="http://schemas.microsoft.com/office/powerpoint/2010/main" val="3695683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smtClean="0">
                <a:solidFill>
                  <a:schemeClr val="tx1"/>
                </a:solidFill>
                <a:effectLst/>
                <a:latin typeface="+mn-lt"/>
                <a:ea typeface="+mn-ea"/>
                <a:cs typeface="+mn-cs"/>
              </a:rPr>
              <a:t>connect</a:t>
            </a:r>
            <a:r>
              <a:rPr lang="en-GB" sz="1200" b="0" i="0" kern="1200" dirty="0" smtClean="0">
                <a:solidFill>
                  <a:schemeClr val="tx1"/>
                </a:solidFill>
                <a:effectLst/>
                <a:latin typeface="+mn-lt"/>
                <a:ea typeface="+mn-ea"/>
                <a:cs typeface="+mn-cs"/>
              </a:rPr>
              <a:t> – connect with the people around you: your family, friends, colleagues and neighbours. Spend time developing these relationships.</a:t>
            </a:r>
          </a:p>
          <a:p>
            <a:r>
              <a:rPr lang="en-GB" sz="1200" b="1" i="0" kern="1200" dirty="0" smtClean="0">
                <a:solidFill>
                  <a:schemeClr val="tx1"/>
                </a:solidFill>
                <a:effectLst/>
                <a:latin typeface="+mn-lt"/>
                <a:ea typeface="+mn-ea"/>
                <a:cs typeface="+mn-cs"/>
              </a:rPr>
              <a:t>be active</a:t>
            </a:r>
            <a:r>
              <a:rPr lang="en-GB" sz="1200" b="0" i="0" kern="1200" dirty="0" smtClean="0">
                <a:solidFill>
                  <a:schemeClr val="tx1"/>
                </a:solidFill>
                <a:effectLst/>
                <a:latin typeface="+mn-lt"/>
                <a:ea typeface="+mn-ea"/>
                <a:cs typeface="+mn-cs"/>
              </a:rPr>
              <a:t> – you don't have to go to the gym. Take a walk, go cycling or play a game of football. Find the activity that you enjoy and make it a part of your life. Learn more in </a:t>
            </a:r>
          </a:p>
          <a:p>
            <a:r>
              <a:rPr lang="en-GB" sz="1200" b="1" i="0" kern="1200" dirty="0" smtClean="0">
                <a:solidFill>
                  <a:schemeClr val="tx1"/>
                </a:solidFill>
                <a:effectLst/>
                <a:latin typeface="+mn-lt"/>
                <a:ea typeface="+mn-ea"/>
                <a:cs typeface="+mn-cs"/>
              </a:rPr>
              <a:t>keep learning </a:t>
            </a:r>
            <a:r>
              <a:rPr lang="en-GB" sz="1200" b="0" i="0" kern="1200" dirty="0" smtClean="0">
                <a:solidFill>
                  <a:schemeClr val="tx1"/>
                </a:solidFill>
                <a:effectLst/>
                <a:latin typeface="+mn-lt"/>
                <a:ea typeface="+mn-ea"/>
                <a:cs typeface="+mn-cs"/>
              </a:rPr>
              <a:t>– learning new skills can give you a sense of achievement and a new confidence. sign up for cooking course, start learning to play a musical instrument, or figure out how to fix your bike? </a:t>
            </a:r>
          </a:p>
          <a:p>
            <a:r>
              <a:rPr lang="en-GB" sz="1200" b="1" i="0" kern="1200" dirty="0" smtClean="0">
                <a:solidFill>
                  <a:schemeClr val="tx1"/>
                </a:solidFill>
                <a:effectLst/>
                <a:latin typeface="+mn-lt"/>
                <a:ea typeface="+mn-ea"/>
                <a:cs typeface="+mn-cs"/>
              </a:rPr>
              <a:t>give to others</a:t>
            </a:r>
            <a:r>
              <a:rPr lang="en-GB" sz="1200" b="0" i="0" kern="1200" dirty="0" smtClean="0">
                <a:solidFill>
                  <a:schemeClr val="tx1"/>
                </a:solidFill>
                <a:effectLst/>
                <a:latin typeface="+mn-lt"/>
                <a:ea typeface="+mn-ea"/>
                <a:cs typeface="+mn-cs"/>
              </a:rPr>
              <a:t> – even the smallest act can count, whether it's a smile, a thank you or a kind word. Larger acts, such as volunteering at your local community centre, can improve your mental wellbeing and help you build new social networks. </a:t>
            </a:r>
          </a:p>
          <a:p>
            <a:r>
              <a:rPr lang="en-GB" sz="1200" b="1" i="0" kern="1200" dirty="0" smtClean="0">
                <a:solidFill>
                  <a:schemeClr val="tx1"/>
                </a:solidFill>
                <a:effectLst/>
                <a:latin typeface="+mn-lt"/>
                <a:ea typeface="+mn-ea"/>
                <a:cs typeface="+mn-cs"/>
              </a:rPr>
              <a:t>be mindful</a:t>
            </a:r>
            <a:r>
              <a:rPr lang="en-GB" sz="1200" b="0" i="0" kern="1200" dirty="0" smtClean="0">
                <a:solidFill>
                  <a:schemeClr val="tx1"/>
                </a:solidFill>
                <a:effectLst/>
                <a:latin typeface="+mn-lt"/>
                <a:ea typeface="+mn-ea"/>
                <a:cs typeface="+mn-cs"/>
              </a:rPr>
              <a:t> – be more aware of the present moment, including your feelings and thoughts, your body and the world around you. Some people call this awareness "mindfulness", and it can positively change the way you feel about life and how you approach challenges. </a:t>
            </a:r>
            <a:endParaRPr lang="en-GB" baseline="0" dirty="0" smtClean="0"/>
          </a:p>
        </p:txBody>
      </p:sp>
      <p:sp>
        <p:nvSpPr>
          <p:cNvPr id="4" name="Slide Number Placeholder 3"/>
          <p:cNvSpPr>
            <a:spLocks noGrp="1"/>
          </p:cNvSpPr>
          <p:nvPr>
            <p:ph type="sldNum" sz="quarter" idx="10"/>
          </p:nvPr>
        </p:nvSpPr>
        <p:spPr/>
        <p:txBody>
          <a:bodyPr/>
          <a:lstStyle/>
          <a:p>
            <a:fld id="{1F828C3F-8606-4638-BD1A-8CD82CB1BDE3}" type="slidenum">
              <a:rPr lang="en-GB" smtClean="0"/>
              <a:t>4</a:t>
            </a:fld>
            <a:endParaRPr lang="en-GB"/>
          </a:p>
        </p:txBody>
      </p:sp>
    </p:spTree>
    <p:extLst>
      <p:ext uri="{BB962C8B-B14F-4D97-AF65-F5344CB8AC3E}">
        <p14:creationId xmlns:p14="http://schemas.microsoft.com/office/powerpoint/2010/main" val="199675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Helping</a:t>
            </a:r>
            <a:r>
              <a:rPr lang="en-GB" baseline="0" dirty="0" smtClean="0"/>
              <a:t> others helps up connect together, sense of meaning</a:t>
            </a:r>
          </a:p>
          <a:p>
            <a:r>
              <a:rPr lang="en-GB" baseline="0" dirty="0" smtClean="0"/>
              <a:t>More accepting, creates a stronger community </a:t>
            </a:r>
          </a:p>
          <a:p>
            <a:endParaRPr lang="en-GB" dirty="0"/>
          </a:p>
        </p:txBody>
      </p:sp>
      <p:sp>
        <p:nvSpPr>
          <p:cNvPr id="4" name="Slide Number Placeholder 3"/>
          <p:cNvSpPr>
            <a:spLocks noGrp="1"/>
          </p:cNvSpPr>
          <p:nvPr>
            <p:ph type="sldNum" sz="quarter" idx="10"/>
          </p:nvPr>
        </p:nvSpPr>
        <p:spPr/>
        <p:txBody>
          <a:bodyPr/>
          <a:lstStyle/>
          <a:p>
            <a:fld id="{1F828C3F-8606-4638-BD1A-8CD82CB1BDE3}" type="slidenum">
              <a:rPr lang="en-GB" smtClean="0"/>
              <a:t>5</a:t>
            </a:fld>
            <a:endParaRPr lang="en-GB"/>
          </a:p>
        </p:txBody>
      </p:sp>
    </p:spTree>
    <p:extLst>
      <p:ext uri="{BB962C8B-B14F-4D97-AF65-F5344CB8AC3E}">
        <p14:creationId xmlns:p14="http://schemas.microsoft.com/office/powerpoint/2010/main" val="2256137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2769E5-E0F9-485D-9473-BA7A4AF053C7}"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9471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769E5-E0F9-485D-9473-BA7A4AF053C7}"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456184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769E5-E0F9-485D-9473-BA7A4AF053C7}"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2628163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2769E5-E0F9-485D-9473-BA7A4AF053C7}"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292333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769E5-E0F9-485D-9473-BA7A4AF053C7}" type="datetimeFigureOut">
              <a:rPr lang="en-GB" smtClean="0"/>
              <a:t>15/11/2015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2402770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2769E5-E0F9-485D-9473-BA7A4AF053C7}"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406329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2769E5-E0F9-485D-9473-BA7A4AF053C7}" type="datetimeFigureOut">
              <a:rPr lang="en-GB" smtClean="0"/>
              <a:t>15/11/2015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309576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2769E5-E0F9-485D-9473-BA7A4AF053C7}" type="datetimeFigureOut">
              <a:rPr lang="en-GB" smtClean="0"/>
              <a:t>15/11/2015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3589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769E5-E0F9-485D-9473-BA7A4AF053C7}" type="datetimeFigureOut">
              <a:rPr lang="en-GB" smtClean="0"/>
              <a:t>15/11/2015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2484347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769E5-E0F9-485D-9473-BA7A4AF053C7}"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3937963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769E5-E0F9-485D-9473-BA7A4AF053C7}" type="datetimeFigureOut">
              <a:rPr lang="en-GB" smtClean="0"/>
              <a:t>15/11/2015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9F5F65-29F3-46A8-8927-0AF40F16E0A8}" type="slidenum">
              <a:rPr lang="en-GB" smtClean="0"/>
              <a:t>‹#›</a:t>
            </a:fld>
            <a:endParaRPr lang="en-GB"/>
          </a:p>
        </p:txBody>
      </p:sp>
    </p:spTree>
    <p:extLst>
      <p:ext uri="{BB962C8B-B14F-4D97-AF65-F5344CB8AC3E}">
        <p14:creationId xmlns:p14="http://schemas.microsoft.com/office/powerpoint/2010/main" val="2170727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769E5-E0F9-485D-9473-BA7A4AF053C7}" type="datetimeFigureOut">
              <a:rPr lang="en-GB" smtClean="0"/>
              <a:t>15/11/2015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F5F65-29F3-46A8-8927-0AF40F16E0A8}" type="slidenum">
              <a:rPr lang="en-GB" smtClean="0"/>
              <a:t>‹#›</a:t>
            </a:fld>
            <a:endParaRPr lang="en-GB"/>
          </a:p>
        </p:txBody>
      </p:sp>
    </p:spTree>
    <p:extLst>
      <p:ext uri="{BB962C8B-B14F-4D97-AF65-F5344CB8AC3E}">
        <p14:creationId xmlns:p14="http://schemas.microsoft.com/office/powerpoint/2010/main" val="2134516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9796" y="260648"/>
            <a:ext cx="7772400" cy="1470025"/>
          </a:xfrm>
        </p:spPr>
        <p:txBody>
          <a:bodyPr/>
          <a:lstStyle/>
          <a:p>
            <a:r>
              <a:rPr lang="en-GB" dirty="0" smtClean="0"/>
              <a:t>Happiness</a:t>
            </a:r>
            <a:endParaRPr lang="en-GB" dirty="0"/>
          </a:p>
        </p:txBody>
      </p:sp>
      <p:sp>
        <p:nvSpPr>
          <p:cNvPr id="3" name="Subtitle 2"/>
          <p:cNvSpPr>
            <a:spLocks noGrp="1"/>
          </p:cNvSpPr>
          <p:nvPr>
            <p:ph type="subTitle" idx="1"/>
          </p:nvPr>
        </p:nvSpPr>
        <p:spPr>
          <a:xfrm>
            <a:off x="971600" y="6525344"/>
            <a:ext cx="8601000" cy="1752600"/>
          </a:xfrm>
        </p:spPr>
        <p:txBody>
          <a:bodyPr>
            <a:normAutofit/>
          </a:bodyPr>
          <a:lstStyle/>
          <a:p>
            <a:r>
              <a:rPr lang="en-GB" sz="1100" dirty="0"/>
              <a:t>http://desktop.fansshare.com/gallery/photos/16819700/films-like/?displaying</a:t>
            </a:r>
            <a:endParaRPr lang="en-GB" sz="11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1412776"/>
            <a:ext cx="4320480" cy="4937326"/>
          </a:xfrm>
          <a:prstGeom prst="rect">
            <a:avLst/>
          </a:prstGeom>
        </p:spPr>
      </p:pic>
    </p:spTree>
    <p:extLst>
      <p:ext uri="{BB962C8B-B14F-4D97-AF65-F5344CB8AC3E}">
        <p14:creationId xmlns:p14="http://schemas.microsoft.com/office/powerpoint/2010/main" val="4258081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Action for Happiness </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19672" y="1565137"/>
            <a:ext cx="5652120" cy="4791961"/>
          </a:xfrm>
        </p:spPr>
      </p:pic>
      <p:sp>
        <p:nvSpPr>
          <p:cNvPr id="3" name="TextBox 2"/>
          <p:cNvSpPr txBox="1"/>
          <p:nvPr/>
        </p:nvSpPr>
        <p:spPr>
          <a:xfrm>
            <a:off x="1115616" y="6381328"/>
            <a:ext cx="4105098" cy="369332"/>
          </a:xfrm>
          <a:prstGeom prst="rect">
            <a:avLst/>
          </a:prstGeom>
          <a:noFill/>
        </p:spPr>
        <p:txBody>
          <a:bodyPr wrap="none" rtlCol="0">
            <a:spAutoFit/>
          </a:bodyPr>
          <a:lstStyle/>
          <a:p>
            <a:r>
              <a:rPr lang="en-GB" dirty="0"/>
              <a:t>https://en.wikipedia.org/wiki/Dalai_Lama</a:t>
            </a:r>
          </a:p>
        </p:txBody>
      </p:sp>
    </p:spTree>
    <p:extLst>
      <p:ext uri="{BB962C8B-B14F-4D97-AF65-F5344CB8AC3E}">
        <p14:creationId xmlns:p14="http://schemas.microsoft.com/office/powerpoint/2010/main" val="1836460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relationships</a:t>
            </a:r>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58263"/>
            <a:ext cx="4443132" cy="271189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970162"/>
            <a:ext cx="4443132" cy="2887838"/>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43132" y="3939406"/>
            <a:ext cx="4700868" cy="2949349"/>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53360" y="1226256"/>
            <a:ext cx="4690640" cy="2713149"/>
          </a:xfrm>
          <a:prstGeom prst="rect">
            <a:avLst/>
          </a:prstGeom>
        </p:spPr>
      </p:pic>
      <p:pic>
        <p:nvPicPr>
          <p:cNvPr id="4" name="Content Placeholder 3"/>
          <p:cNvPicPr>
            <a:picLocks noGrp="1" noChangeAspect="1"/>
          </p:cNvPicPr>
          <p:nvPr>
            <p:ph idx="1"/>
          </p:nvPr>
        </p:nvPicPr>
        <p:blipFill>
          <a:blip r:embed="rId7">
            <a:extLst>
              <a:ext uri="{28A0092B-C50C-407E-A947-70E740481C1C}">
                <a14:useLocalDpi xmlns:a14="http://schemas.microsoft.com/office/drawing/2010/main" val="0"/>
              </a:ext>
            </a:extLst>
          </a:blip>
          <a:stretch>
            <a:fillRect/>
          </a:stretch>
        </p:blipFill>
        <p:spPr>
          <a:xfrm>
            <a:off x="3298736" y="3284984"/>
            <a:ext cx="2288791" cy="1716593"/>
          </a:xfrm>
        </p:spPr>
      </p:pic>
    </p:spTree>
    <p:extLst>
      <p:ext uri="{BB962C8B-B14F-4D97-AF65-F5344CB8AC3E}">
        <p14:creationId xmlns:p14="http://schemas.microsoft.com/office/powerpoint/2010/main" val="34125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mental health </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7504" y="1340768"/>
            <a:ext cx="3404634" cy="144016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85540" y="1260901"/>
            <a:ext cx="2847488" cy="1728216"/>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1" y="4566178"/>
            <a:ext cx="3168352" cy="2103182"/>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96136" y="4522832"/>
            <a:ext cx="3226296" cy="2146528"/>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95434" y="2506096"/>
            <a:ext cx="2448272" cy="2125100"/>
          </a:xfrm>
          <a:prstGeom prst="rect">
            <a:avLst/>
          </a:prstGeom>
        </p:spPr>
      </p:pic>
    </p:spTree>
    <p:extLst>
      <p:ext uri="{BB962C8B-B14F-4D97-AF65-F5344CB8AC3E}">
        <p14:creationId xmlns:p14="http://schemas.microsoft.com/office/powerpoint/2010/main" val="154851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 others</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3608" y="2276872"/>
            <a:ext cx="7113822" cy="3096344"/>
          </a:xfrm>
        </p:spPr>
      </p:pic>
    </p:spTree>
    <p:extLst>
      <p:ext uri="{BB962C8B-B14F-4D97-AF65-F5344CB8AC3E}">
        <p14:creationId xmlns:p14="http://schemas.microsoft.com/office/powerpoint/2010/main" val="58370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272</Words>
  <Application>Microsoft Office PowerPoint</Application>
  <PresentationFormat>On-screen Show (4:3)</PresentationFormat>
  <Paragraphs>28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Happiness</vt:lpstr>
      <vt:lpstr>Action for Happiness </vt:lpstr>
      <vt:lpstr>Positive relationships</vt:lpstr>
      <vt:lpstr>Good mental health </vt:lpstr>
      <vt:lpstr>Help 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Happiness</dc:title>
  <dc:creator>user</dc:creator>
  <cp:lastModifiedBy>user</cp:lastModifiedBy>
  <cp:revision>9</cp:revision>
  <dcterms:created xsi:type="dcterms:W3CDTF">2015-11-12T09:06:59Z</dcterms:created>
  <dcterms:modified xsi:type="dcterms:W3CDTF">2015-11-15T15:32:41Z</dcterms:modified>
</cp:coreProperties>
</file>