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192" autoAdjust="0"/>
  </p:normalViewPr>
  <p:slideViewPr>
    <p:cSldViewPr>
      <p:cViewPr varScale="1">
        <p:scale>
          <a:sx n="61" d="100"/>
          <a:sy n="61" d="100"/>
        </p:scale>
        <p:origin x="-16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C0B74-E637-4B1C-9A0C-081E3A2DFF2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39CBE-4561-4B29-ACDF-4147B759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50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Herald &amp; Times Group (2015)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Relentless rising cost of housing means one in four Scottish children is left living in poverty.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Available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at:</a:t>
            </a:r>
            <a:r>
              <a:rPr lang="en-GB" sz="1200" b="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i="0" dirty="0" smtClean="0"/>
              <a:t>http://www.thenational.scot/news/relentless-rising-cost-of-housing-means-one-in-four-scottish-children-is-left-living-in-poverty.8598 (Accessed:</a:t>
            </a:r>
            <a:r>
              <a:rPr lang="en-GB" i="0" baseline="0" dirty="0" smtClean="0"/>
              <a:t> 04/11/15)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i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9CBE-4561-4B29-ACDF-4147B759BB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550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BBC (2014)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Scottish Greens Urge Action Over Pay Inequality.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Available at: http://www.bbc.co.uk/news/uk-scotland-scotland-politics-27266883 (Accessed: 04/11/15)</a:t>
            </a:r>
            <a:endParaRPr lang="en-GB" sz="1200" b="0" i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9CBE-4561-4B29-ACDF-4147B759BB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773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Energy Action Scotland (no</a:t>
            </a:r>
            <a:r>
              <a:rPr lang="en-GB" baseline="0" dirty="0" smtClean="0"/>
              <a:t> date)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Tackling Poverty in Scotland. Available</a:t>
            </a:r>
            <a:r>
              <a:rPr lang="en-GB" sz="1200" b="0" i="1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at: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http://www.eas.org.uk/page.php?id=2263  (Accessed: 04/11/15)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9CBE-4561-4B29-ACDF-4147B759BB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94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Scotland (no date) </a:t>
            </a:r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Early Learning an</a:t>
            </a:r>
            <a:r>
              <a:rPr lang="en-GB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 Childcare</a:t>
            </a:r>
            <a:r>
              <a:rPr lang="en-GB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Available at: http://www.educationscotland.gov.uk/learningandteaching/earlylearningandchildcare/ (Accessed: 04/11/15)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9CBE-4561-4B29-ACDF-4147B759BB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15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Travel Easy Edinburgh (no date) </a:t>
            </a:r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Scottish Tours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Available at: http://www.traveleasyedinburgh.co.uk/leisure-transport/scottish-tours/ (Accessed: 04/11/15)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9CBE-4561-4B29-ACDF-4147B759BB0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794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69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72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62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1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34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029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180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14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70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43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15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13881-EA04-42A5-BC19-551A403E8469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02351-53D0-4E49-B3FA-7F826B162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70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316895"/>
            <a:ext cx="6264696" cy="41764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96036" y="6450454"/>
            <a:ext cx="4068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Herald &amp; Times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(2015)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9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45"/>
          <a:stretch/>
        </p:blipFill>
        <p:spPr>
          <a:xfrm>
            <a:off x="1115616" y="1662111"/>
            <a:ext cx="7070999" cy="36390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96036" y="6450454"/>
            <a:ext cx="4068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BBC (2014)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5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20688"/>
            <a:ext cx="7566992" cy="4702600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1403648" y="5157192"/>
            <a:ext cx="1584176" cy="1224136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896036" y="6450454"/>
            <a:ext cx="4068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Energy Action Scotland (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n.d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76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72816"/>
            <a:ext cx="7941489" cy="30883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96036" y="6450454"/>
            <a:ext cx="4068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Scotland (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n.d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95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12070"/>
            <a:ext cx="4457477" cy="60181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96036" y="6450454"/>
            <a:ext cx="4068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Travel Easy Edinburgh (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n.d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061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159</Words>
  <Application>Microsoft Office PowerPoint</Application>
  <PresentationFormat>On-screen Show (4:3)</PresentationFormat>
  <Paragraphs>15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Kirsten</dc:creator>
  <cp:lastModifiedBy>Kirsten</cp:lastModifiedBy>
  <cp:revision>3</cp:revision>
  <dcterms:created xsi:type="dcterms:W3CDTF">2015-11-11T13:41:49Z</dcterms:created>
  <dcterms:modified xsi:type="dcterms:W3CDTF">2015-11-11T14:36:08Z</dcterms:modified>
</cp:coreProperties>
</file>