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6E4E-6EAD-43C1-893E-090E63F99A5A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A7D4-F3BD-448F-811F-9DAB498C00DF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346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6E4E-6EAD-43C1-893E-090E63F99A5A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A7D4-F3BD-448F-811F-9DAB498C0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162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6E4E-6EAD-43C1-893E-090E63F99A5A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A7D4-F3BD-448F-811F-9DAB498C0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258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6E4E-6EAD-43C1-893E-090E63F99A5A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A7D4-F3BD-448F-811F-9DAB498C0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924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6E4E-6EAD-43C1-893E-090E63F99A5A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A7D4-F3BD-448F-811F-9DAB498C00DF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275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6E4E-6EAD-43C1-893E-090E63F99A5A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A7D4-F3BD-448F-811F-9DAB498C0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602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6E4E-6EAD-43C1-893E-090E63F99A5A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A7D4-F3BD-448F-811F-9DAB498C0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779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6E4E-6EAD-43C1-893E-090E63F99A5A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A7D4-F3BD-448F-811F-9DAB498C0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234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6E4E-6EAD-43C1-893E-090E63F99A5A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A7D4-F3BD-448F-811F-9DAB498C0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32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EC06E4E-6EAD-43C1-893E-090E63F99A5A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A3A7D4-F3BD-448F-811F-9DAB498C0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501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6E4E-6EAD-43C1-893E-090E63F99A5A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A7D4-F3BD-448F-811F-9DAB498C0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831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EC06E4E-6EAD-43C1-893E-090E63F99A5A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2A3A7D4-F3BD-448F-811F-9DAB498C00DF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85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7198E-8B3B-405C-A1DC-7CCDF88FDB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834" y="3889828"/>
            <a:ext cx="11158331" cy="2623155"/>
          </a:xfrm>
        </p:spPr>
        <p:txBody>
          <a:bodyPr/>
          <a:lstStyle/>
          <a:p>
            <a:pPr algn="ctr"/>
            <a:r>
              <a:rPr lang="en-GB" dirty="0">
                <a:latin typeface="Arial Rounded MT Bold" panose="020F0704030504030204" pitchFamily="34" charset="0"/>
              </a:rPr>
              <a:t>Pride Youth Games 2020</a:t>
            </a:r>
          </a:p>
        </p:txBody>
      </p:sp>
      <p:pic>
        <p:nvPicPr>
          <p:cNvPr id="10242" name="Picture 2" descr="Image may contain: 4 people">
            <a:extLst>
              <a:ext uri="{FF2B5EF4-FFF2-40B4-BE49-F238E27FC236}">
                <a16:creationId xmlns:a16="http://schemas.microsoft.com/office/drawing/2014/main" id="{19E21403-5C76-4558-9362-6FF7D2ECD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635" y="261862"/>
            <a:ext cx="5976729" cy="398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223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2E62D18-7D37-4D56-A026-B441C43250CD}"/>
              </a:ext>
            </a:extLst>
          </p:cNvPr>
          <p:cNvSpPr txBox="1">
            <a:spLocks/>
          </p:cNvSpPr>
          <p:nvPr/>
        </p:nvSpPr>
        <p:spPr>
          <a:xfrm>
            <a:off x="1066800" y="608685"/>
            <a:ext cx="10058400" cy="102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>
                <a:latin typeface="Arial Rounded MT Bold" panose="020F0704030504030204" pitchFamily="34" charset="0"/>
              </a:rPr>
              <a:t>Where do I sign up?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84DA10B-5B46-4EA4-925E-FE6CB1561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86" y="1882504"/>
            <a:ext cx="5246995" cy="470081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sz="2400" dirty="0">
                <a:latin typeface="Arial Nova Light" panose="020B0304020202020204" pitchFamily="34" charset="0"/>
              </a:rPr>
              <a:t>If you are interested in coming to the residential, you can sign up online through the SurveyMonkey link.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2400" dirty="0">
                <a:latin typeface="Arial Nova Light" panose="020B0304020202020204" pitchFamily="34" charset="0"/>
              </a:rPr>
              <a:t>There is no cost to the residential, with accommodation, food and activities all being provided. Transport can also be provided if it is needed as well.</a:t>
            </a:r>
            <a:endParaRPr lang="en-GB" dirty="0"/>
          </a:p>
        </p:txBody>
      </p:sp>
      <p:pic>
        <p:nvPicPr>
          <p:cNvPr id="6148" name="Picture 4" descr="Image may contain: 7 people, people smiling">
            <a:extLst>
              <a:ext uri="{FF2B5EF4-FFF2-40B4-BE49-F238E27FC236}">
                <a16:creationId xmlns:a16="http://schemas.microsoft.com/office/drawing/2014/main" id="{0119D669-77F4-4B56-8299-631739513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070" y="1882504"/>
            <a:ext cx="5751444" cy="431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643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 result for any questions">
            <a:extLst>
              <a:ext uri="{FF2B5EF4-FFF2-40B4-BE49-F238E27FC236}">
                <a16:creationId xmlns:a16="http://schemas.microsoft.com/office/drawing/2014/main" id="{B58A4199-584A-4CF1-BC89-252FB9A5D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43" y="916214"/>
            <a:ext cx="7228114" cy="218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ride Sports">
            <a:extLst>
              <a:ext uri="{FF2B5EF4-FFF2-40B4-BE49-F238E27FC236}">
                <a16:creationId xmlns:a16="http://schemas.microsoft.com/office/drawing/2014/main" id="{AAE3C4CC-5152-485E-8615-125FA59F9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053558"/>
            <a:ext cx="3410856" cy="202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LGB&amp;T Sport Cymru Logo. This is also a link to the homepage.">
            <a:extLst>
              <a:ext uri="{FF2B5EF4-FFF2-40B4-BE49-F238E27FC236}">
                <a16:creationId xmlns:a16="http://schemas.microsoft.com/office/drawing/2014/main" id="{E4B6D499-D355-4BFF-A88C-6456AE03A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3" y="3761016"/>
            <a:ext cx="2857500" cy="232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Image result for leap sports">
            <a:extLst>
              <a:ext uri="{FF2B5EF4-FFF2-40B4-BE49-F238E27FC236}">
                <a16:creationId xmlns:a16="http://schemas.microsoft.com/office/drawing/2014/main" id="{8E534A9A-8F59-47CB-B8BD-F13BDFA2C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044" y="3761015"/>
            <a:ext cx="3109912" cy="232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53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EE11C-F9C3-42C1-999F-BFEBCFA51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40229"/>
            <a:ext cx="10058400" cy="1026160"/>
          </a:xfrm>
        </p:spPr>
        <p:txBody>
          <a:bodyPr>
            <a:normAutofit/>
          </a:bodyPr>
          <a:lstStyle/>
          <a:p>
            <a:pPr algn="ctr"/>
            <a:r>
              <a:rPr lang="en-GB" sz="5400" dirty="0">
                <a:latin typeface="Arial Rounded MT Bold" panose="020F0704030504030204" pitchFamily="34" charset="0"/>
              </a:rPr>
              <a:t>What is Pride Youth Games?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073A-0BA9-4218-B016-12ADD62AD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88" y="2145590"/>
            <a:ext cx="4803598" cy="3863324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sz="2400" dirty="0">
                <a:latin typeface="Arial Nova Light" panose="020B0304020202020204" pitchFamily="34" charset="0"/>
              </a:rPr>
              <a:t>Pride Youth Games (PYG) is a FREE residential weekend for LGBTI young people from across the UK, aged 16-25, to take part in a range of sports and activities in an environment where they can feel safe, included and validated. </a:t>
            </a: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5" name="Picture 2" descr="Image may contain: 11 people, people smiling">
            <a:extLst>
              <a:ext uri="{FF2B5EF4-FFF2-40B4-BE49-F238E27FC236}">
                <a16:creationId xmlns:a16="http://schemas.microsoft.com/office/drawing/2014/main" id="{1469D072-B55E-40A4-8E02-583696861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54" y="1907956"/>
            <a:ext cx="6246193" cy="420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178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EE11C-F9C3-42C1-999F-BFEBCFA51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40229"/>
            <a:ext cx="10058400" cy="1026160"/>
          </a:xfrm>
        </p:spPr>
        <p:txBody>
          <a:bodyPr>
            <a:normAutofit/>
          </a:bodyPr>
          <a:lstStyle/>
          <a:p>
            <a:pPr algn="ctr"/>
            <a:r>
              <a:rPr lang="en-GB" sz="5400" dirty="0">
                <a:latin typeface="Arial Rounded MT Bold" panose="020F0704030504030204" pitchFamily="34" charset="0"/>
              </a:rPr>
              <a:t>Pride Youth Games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691750-F5CB-49DF-8B00-010A62E20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3702" y="1839907"/>
            <a:ext cx="5533729" cy="46045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sz="2400" dirty="0">
                <a:latin typeface="Arial Nova Light" panose="020B0304020202020204" pitchFamily="34" charset="0"/>
              </a:rPr>
              <a:t>Pride Youth Games are an annual event which take place in a different part of the UK every year. These are organised by Pride Sports in England, LGBT Sport Cymru in Wales and LEAP Sports in Scotland.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2400" dirty="0">
                <a:latin typeface="Arial Nova Light" panose="020B0304020202020204" pitchFamily="34" charset="0"/>
              </a:rPr>
              <a:t> The Games have been to Carlisle, Stirling, Pembrokeshire and Manchester.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2400" dirty="0">
                <a:latin typeface="Arial Nova Light" panose="020B0304020202020204" pitchFamily="34" charset="0"/>
              </a:rPr>
              <a:t>This year, the Pride Youth Games are back in Scotland.</a:t>
            </a:r>
            <a:endParaRPr lang="en-GB" dirty="0"/>
          </a:p>
        </p:txBody>
      </p:sp>
      <p:pic>
        <p:nvPicPr>
          <p:cNvPr id="1026" name="Picture 2" descr="Image result for scotland flag">
            <a:extLst>
              <a:ext uri="{FF2B5EF4-FFF2-40B4-BE49-F238E27FC236}">
                <a16:creationId xmlns:a16="http://schemas.microsoft.com/office/drawing/2014/main" id="{5C2E15F6-D52B-4BE2-A7F4-BF9EF56ED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614" y="4488404"/>
            <a:ext cx="2762250" cy="165735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england flag">
            <a:extLst>
              <a:ext uri="{FF2B5EF4-FFF2-40B4-BE49-F238E27FC236}">
                <a16:creationId xmlns:a16="http://schemas.microsoft.com/office/drawing/2014/main" id="{617123D0-9B27-4E2C-8937-F28FC8C8E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0" y="4460421"/>
            <a:ext cx="2752725" cy="16573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wales flag">
            <a:extLst>
              <a:ext uri="{FF2B5EF4-FFF2-40B4-BE49-F238E27FC236}">
                <a16:creationId xmlns:a16="http://schemas.microsoft.com/office/drawing/2014/main" id="{D9F499D6-A5C8-4573-A9F9-0BC549BF2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614" y="1915570"/>
            <a:ext cx="2762250" cy="16573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pride flag">
            <a:extLst>
              <a:ext uri="{FF2B5EF4-FFF2-40B4-BE49-F238E27FC236}">
                <a16:creationId xmlns:a16="http://schemas.microsoft.com/office/drawing/2014/main" id="{42A83E0A-2FD9-4FD8-8D5F-B86C309C3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0" y="1915570"/>
            <a:ext cx="2752725" cy="1676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23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5D9041-407D-4BAF-9889-D70ECDC3C933}"/>
              </a:ext>
            </a:extLst>
          </p:cNvPr>
          <p:cNvSpPr txBox="1">
            <a:spLocks/>
          </p:cNvSpPr>
          <p:nvPr/>
        </p:nvSpPr>
        <p:spPr>
          <a:xfrm>
            <a:off x="1066800" y="740229"/>
            <a:ext cx="10058400" cy="102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>
                <a:latin typeface="Arial Rounded MT Bold" panose="020F0704030504030204" pitchFamily="34" charset="0"/>
              </a:rPr>
              <a:t>Pride Youth Games 2020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08F8281-435B-4B7F-A732-94306E927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7060" y="1956156"/>
            <a:ext cx="5085751" cy="432853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sz="2400" dirty="0">
                <a:latin typeface="Arial Nova Light" panose="020B0304020202020204" pitchFamily="34" charset="0"/>
              </a:rPr>
              <a:t>This year, the Pride Youth Games will be held in the Sport Scotland Inverclyde National Training Centre in Largs, a seaside town in Ayrshire.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3200" b="1" dirty="0">
                <a:latin typeface="Arial Nova Light" panose="020B0304020202020204" pitchFamily="34" charset="0"/>
              </a:rPr>
              <a:t>Friday 7th – Sunday 9</a:t>
            </a:r>
            <a:r>
              <a:rPr lang="en-GB" sz="3200" b="1" baseline="30000" dirty="0">
                <a:latin typeface="Arial Nova Light" panose="020B0304020202020204" pitchFamily="34" charset="0"/>
              </a:rPr>
              <a:t>th</a:t>
            </a:r>
            <a:r>
              <a:rPr lang="en-GB" sz="3200" b="1" dirty="0">
                <a:latin typeface="Arial Nova Light" panose="020B0304020202020204" pitchFamily="34" charset="0"/>
              </a:rPr>
              <a:t> August 2020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 descr="Image result for largs ayrshire">
            <a:extLst>
              <a:ext uri="{FF2B5EF4-FFF2-40B4-BE49-F238E27FC236}">
                <a16:creationId xmlns:a16="http://schemas.microsoft.com/office/drawing/2014/main" id="{8D6B077F-5ABF-48EF-A8BB-C627D2786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89" y="1956156"/>
            <a:ext cx="4299316" cy="216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port Scotland Inverclyde National Training Centre">
            <a:extLst>
              <a:ext uri="{FF2B5EF4-FFF2-40B4-BE49-F238E27FC236}">
                <a16:creationId xmlns:a16="http://schemas.microsoft.com/office/drawing/2014/main" id="{66A83DA1-0BF0-4C8D-A5F0-2BC1381B5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364" y="3691876"/>
            <a:ext cx="3876437" cy="242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417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0DEDB-2FB1-4764-928E-8071BBAF8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83" y="286603"/>
            <a:ext cx="11781182" cy="1450757"/>
          </a:xfrm>
        </p:spPr>
        <p:txBody>
          <a:bodyPr/>
          <a:lstStyle/>
          <a:p>
            <a:pPr algn="ctr"/>
            <a:r>
              <a:rPr lang="en-GB" dirty="0">
                <a:latin typeface="Arial Rounded MT Bold" panose="020F0704030504030204" pitchFamily="34" charset="0"/>
              </a:rPr>
              <a:t>Sport Scotland Inverclyde National Training Centre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D86EE19-930A-4E37-A216-35DFC9C47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665" y="1876682"/>
            <a:ext cx="11012557" cy="415581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dirty="0">
                <a:latin typeface="Arial Nova Light" panose="020B0304020202020204" pitchFamily="34" charset="0"/>
              </a:rPr>
              <a:t>This training centre has state of the art facilities, including: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latin typeface="Arial Nova Light" panose="020B0304020202020204" pitchFamily="34" charset="0"/>
              </a:rPr>
              <a:t> 3G Football pitches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latin typeface="Arial Nova Light" panose="020B0304020202020204" pitchFamily="34" charset="0"/>
              </a:rPr>
              <a:t> Fitness Suite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latin typeface="Arial Nova Light" panose="020B0304020202020204" pitchFamily="34" charset="0"/>
              </a:rPr>
              <a:t> Sports and Gymnastics Halls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latin typeface="Arial Nova Light" panose="020B0304020202020204" pitchFamily="34" charset="0"/>
              </a:rPr>
              <a:t> A target range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latin typeface="Arial Nova Light" panose="020B0304020202020204" pitchFamily="34" charset="0"/>
              </a:rPr>
              <a:t> Golf driving range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latin typeface="Arial Nova Light" panose="020B0304020202020204" pitchFamily="34" charset="0"/>
              </a:rPr>
              <a:t> Tennis courts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latin typeface="Arial Nova Light" panose="020B0304020202020204" pitchFamily="34" charset="0"/>
              </a:rPr>
              <a:t> 2 studios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0181B85-C138-4108-B354-8768FD501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400" y="1876682"/>
            <a:ext cx="2659822" cy="149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CB2BA771-D98D-49AB-ABAA-8023BA092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943" y="2809149"/>
            <a:ext cx="2659822" cy="149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EB52FFC6-1AA9-4439-9084-7C1AD16C7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400" y="3721945"/>
            <a:ext cx="2659822" cy="149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045BED85-4F13-4558-B9D7-A95CBBCBA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943" y="4536349"/>
            <a:ext cx="2659824" cy="149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368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0ACC6F1-BAED-4F25-97E9-69E51845C6F2}"/>
              </a:ext>
            </a:extLst>
          </p:cNvPr>
          <p:cNvSpPr txBox="1">
            <a:spLocks/>
          </p:cNvSpPr>
          <p:nvPr/>
        </p:nvSpPr>
        <p:spPr>
          <a:xfrm>
            <a:off x="1066800" y="740229"/>
            <a:ext cx="10058400" cy="102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>
                <a:latin typeface="Arial Rounded MT Bold" panose="020F0704030504030204" pitchFamily="34" charset="0"/>
              </a:rPr>
              <a:t>Accommodation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13B1B9-FC88-4E69-B7CC-BD62C17B1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3801" y="2092582"/>
            <a:ext cx="4566321" cy="375000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sz="2400" dirty="0">
                <a:latin typeface="Arial Nova Light" panose="020B0304020202020204" pitchFamily="34" charset="0"/>
              </a:rPr>
              <a:t>The Inverclyde National Training Centre has 60 twin rooms, each with an en-suite wet room, television and a view of the seaside or landscapes. All areas are accessible by lift. There is also wi-fi available.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098" name="Picture 2" descr="Twin bedroom">
            <a:extLst>
              <a:ext uri="{FF2B5EF4-FFF2-40B4-BE49-F238E27FC236}">
                <a16:creationId xmlns:a16="http://schemas.microsoft.com/office/drawing/2014/main" id="{F7C7CC6C-8BD3-43FA-A0FA-683328E6A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78" y="1867989"/>
            <a:ext cx="3926597" cy="220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Sport Scotland Inverclyde National Training Centre accommodation">
            <a:extLst>
              <a:ext uri="{FF2B5EF4-FFF2-40B4-BE49-F238E27FC236}">
                <a16:creationId xmlns:a16="http://schemas.microsoft.com/office/drawing/2014/main" id="{7F6C3481-BA37-4D66-A669-45328CA06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3662438"/>
            <a:ext cx="3683000" cy="245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795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3B0DAA-2712-4F90-951D-2C399D9CC994}"/>
              </a:ext>
            </a:extLst>
          </p:cNvPr>
          <p:cNvSpPr txBox="1">
            <a:spLocks/>
          </p:cNvSpPr>
          <p:nvPr/>
        </p:nvSpPr>
        <p:spPr>
          <a:xfrm>
            <a:off x="1066800" y="406400"/>
            <a:ext cx="10058400" cy="13599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>
                <a:latin typeface="Arial Rounded MT Bold" panose="020F0704030504030204" pitchFamily="34" charset="0"/>
              </a:rPr>
              <a:t>Why should you come to the Pride Youth Games?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565AF9-C81E-49B6-AFAA-5E44A1B7C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1" y="2019300"/>
            <a:ext cx="4831522" cy="391219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sz="2400" dirty="0">
                <a:latin typeface="Arial Nova Light" panose="020B0304020202020204" pitchFamily="34" charset="0"/>
              </a:rPr>
              <a:t>The Pride Youth Games offer a variety of sports and activities which you can try, in a safe and welcoming environment. You don’t have to be “sporty”, it’s all about meeting with other LGBTI young people, taking part in sport and having FUN!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218" name="Picture 2" descr="No photo description available.">
            <a:extLst>
              <a:ext uri="{FF2B5EF4-FFF2-40B4-BE49-F238E27FC236}">
                <a16:creationId xmlns:a16="http://schemas.microsoft.com/office/drawing/2014/main" id="{3C597D84-564C-445E-BFD6-02E1C82DB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233" y="2019300"/>
            <a:ext cx="5526157" cy="414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869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E5D2CB-833B-4A51-9015-347BBD88AF51}"/>
              </a:ext>
            </a:extLst>
          </p:cNvPr>
          <p:cNvSpPr txBox="1">
            <a:spLocks/>
          </p:cNvSpPr>
          <p:nvPr/>
        </p:nvSpPr>
        <p:spPr>
          <a:xfrm>
            <a:off x="1066800" y="0"/>
            <a:ext cx="10058400" cy="17663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>
                <a:latin typeface="Arial Rounded MT Bold" panose="020F0704030504030204" pitchFamily="34" charset="0"/>
              </a:rPr>
              <a:t>At previous Pride Youth Games, sports have included;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98CE6C-6DB0-4F9D-8BB3-ED7988852BB9}"/>
              </a:ext>
            </a:extLst>
          </p:cNvPr>
          <p:cNvSpPr/>
          <p:nvPr/>
        </p:nvSpPr>
        <p:spPr>
          <a:xfrm>
            <a:off x="147467" y="1766389"/>
            <a:ext cx="2469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Football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6A89FB-3ED3-44CD-A1B8-5F4D88C328E0}"/>
              </a:ext>
            </a:extLst>
          </p:cNvPr>
          <p:cNvSpPr/>
          <p:nvPr/>
        </p:nvSpPr>
        <p:spPr>
          <a:xfrm>
            <a:off x="275832" y="3706617"/>
            <a:ext cx="23788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Archery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F3E621-E25A-438B-85C7-CF5A4D93DB88}"/>
              </a:ext>
            </a:extLst>
          </p:cNvPr>
          <p:cNvSpPr/>
          <p:nvPr/>
        </p:nvSpPr>
        <p:spPr>
          <a:xfrm>
            <a:off x="6808100" y="2783875"/>
            <a:ext cx="38625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Water Sports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013790-6036-4BC2-BD74-37E8BA62E37E}"/>
              </a:ext>
            </a:extLst>
          </p:cNvPr>
          <p:cNvSpPr/>
          <p:nvPr/>
        </p:nvSpPr>
        <p:spPr>
          <a:xfrm>
            <a:off x="4865619" y="5341321"/>
            <a:ext cx="26356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Climbing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4E68C2-3671-4929-B789-9C0C9140EB28}"/>
              </a:ext>
            </a:extLst>
          </p:cNvPr>
          <p:cNvSpPr/>
          <p:nvPr/>
        </p:nvSpPr>
        <p:spPr>
          <a:xfrm>
            <a:off x="3442909" y="1766389"/>
            <a:ext cx="64167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Wheelchair Basketball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BFF7B4-6465-4B09-A2E8-AACBF4DD4225}"/>
              </a:ext>
            </a:extLst>
          </p:cNvPr>
          <p:cNvSpPr/>
          <p:nvPr/>
        </p:nvSpPr>
        <p:spPr>
          <a:xfrm>
            <a:off x="3962731" y="3339697"/>
            <a:ext cx="2688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Handball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1433C3-030A-4D02-BA2A-5E78B341E4D5}"/>
              </a:ext>
            </a:extLst>
          </p:cNvPr>
          <p:cNvSpPr/>
          <p:nvPr/>
        </p:nvSpPr>
        <p:spPr>
          <a:xfrm>
            <a:off x="7128491" y="4062889"/>
            <a:ext cx="2324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Softball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9C506B-2D7E-45C0-810A-164DFB297FFA}"/>
              </a:ext>
            </a:extLst>
          </p:cNvPr>
          <p:cNvSpPr/>
          <p:nvPr/>
        </p:nvSpPr>
        <p:spPr>
          <a:xfrm>
            <a:off x="8336758" y="5091612"/>
            <a:ext cx="31043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Swimming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A3838B-A3D1-4F50-9344-A0EA3F9142DB}"/>
              </a:ext>
            </a:extLst>
          </p:cNvPr>
          <p:cNvSpPr/>
          <p:nvPr/>
        </p:nvSpPr>
        <p:spPr>
          <a:xfrm>
            <a:off x="489607" y="5401899"/>
            <a:ext cx="36488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Roller Darby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B3F119-3FBA-429A-810F-607D3EF01743}"/>
              </a:ext>
            </a:extLst>
          </p:cNvPr>
          <p:cNvSpPr/>
          <p:nvPr/>
        </p:nvSpPr>
        <p:spPr>
          <a:xfrm>
            <a:off x="2738834" y="4417991"/>
            <a:ext cx="3193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Sports Day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B24763-A4CD-4A31-BE6A-EF1C8E0FF1B7}"/>
              </a:ext>
            </a:extLst>
          </p:cNvPr>
          <p:cNvSpPr/>
          <p:nvPr/>
        </p:nvSpPr>
        <p:spPr>
          <a:xfrm>
            <a:off x="857079" y="2606962"/>
            <a:ext cx="3281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Badminton</a:t>
            </a:r>
          </a:p>
        </p:txBody>
      </p:sp>
    </p:spTree>
    <p:extLst>
      <p:ext uri="{BB962C8B-B14F-4D97-AF65-F5344CB8AC3E}">
        <p14:creationId xmlns:p14="http://schemas.microsoft.com/office/powerpoint/2010/main" val="2754827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E60ADB-8F6F-4C4A-BABA-8B5EA48820E4}"/>
              </a:ext>
            </a:extLst>
          </p:cNvPr>
          <p:cNvSpPr txBox="1"/>
          <p:nvPr/>
        </p:nvSpPr>
        <p:spPr>
          <a:xfrm>
            <a:off x="665019" y="907473"/>
            <a:ext cx="5167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 Rounded MT Bold" panose="020F0704030504030204" pitchFamily="34" charset="0"/>
              </a:rPr>
              <a:t>“It’s great being somewhere that I can enjoy sports and not worrying about changing rooms or anything.”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BA4386-D9AA-493D-AD80-6708D6630F45}"/>
              </a:ext>
            </a:extLst>
          </p:cNvPr>
          <p:cNvSpPr txBox="1"/>
          <p:nvPr/>
        </p:nvSpPr>
        <p:spPr>
          <a:xfrm>
            <a:off x="3512127" y="2880684"/>
            <a:ext cx="5167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 Rounded MT Bold" panose="020F0704030504030204" pitchFamily="34" charset="0"/>
              </a:rPr>
              <a:t>“I came so that I could do sports with people like me.”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0B3C92-BCCA-4439-A13E-FE32EC90FE76}"/>
              </a:ext>
            </a:extLst>
          </p:cNvPr>
          <p:cNvSpPr txBox="1"/>
          <p:nvPr/>
        </p:nvSpPr>
        <p:spPr>
          <a:xfrm>
            <a:off x="6857999" y="4187614"/>
            <a:ext cx="51677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 Rounded MT Bold" panose="020F0704030504030204" pitchFamily="34" charset="0"/>
              </a:rPr>
              <a:t>“Something that I’m really looking forward to is just exploring new sports in a safe environment where I don’t have to pretend to be something I’m not.”</a:t>
            </a:r>
          </a:p>
        </p:txBody>
      </p:sp>
      <p:pic>
        <p:nvPicPr>
          <p:cNvPr id="7170" name="Picture 2" descr="Image may contain: 1 person">
            <a:extLst>
              <a:ext uri="{FF2B5EF4-FFF2-40B4-BE49-F238E27FC236}">
                <a16:creationId xmlns:a16="http://schemas.microsoft.com/office/drawing/2014/main" id="{F991B8AC-FEDD-484D-854E-A115E3C5C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062" y="197408"/>
            <a:ext cx="4224138" cy="281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may contain: 2 people">
            <a:extLst>
              <a:ext uri="{FF2B5EF4-FFF2-40B4-BE49-F238E27FC236}">
                <a16:creationId xmlns:a16="http://schemas.microsoft.com/office/drawing/2014/main" id="{DD148655-5006-465B-8107-D410853B8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6" y="3428998"/>
            <a:ext cx="4224138" cy="281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45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178</TotalTime>
  <Words>450</Words>
  <Application>Microsoft Office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Nova Light</vt:lpstr>
      <vt:lpstr>Arial Rounded MT Bold</vt:lpstr>
      <vt:lpstr>Calibri</vt:lpstr>
      <vt:lpstr>Calibri Light</vt:lpstr>
      <vt:lpstr>Wingdings</vt:lpstr>
      <vt:lpstr>Retrospect</vt:lpstr>
      <vt:lpstr>Pride Youth Games 2020</vt:lpstr>
      <vt:lpstr>What is Pride Youth Games?</vt:lpstr>
      <vt:lpstr>Pride Youth Games </vt:lpstr>
      <vt:lpstr>PowerPoint Presentation</vt:lpstr>
      <vt:lpstr>Sport Scotland Inverclyde National Training Centre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Pride Youth Games 2020</dc:title>
  <dc:creator>Kelsey Ann Caldow</dc:creator>
  <cp:lastModifiedBy>Kelsey Ann Caldow</cp:lastModifiedBy>
  <cp:revision>17</cp:revision>
  <dcterms:created xsi:type="dcterms:W3CDTF">2020-01-13T11:46:58Z</dcterms:created>
  <dcterms:modified xsi:type="dcterms:W3CDTF">2020-01-13T15:01:19Z</dcterms:modified>
</cp:coreProperties>
</file>