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2" r:id="rId2"/>
    <p:sldId id="278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6AF8E-8EC3-4B95-B5F3-DCAC083627F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16E4-69AB-48E1-9718-3393E2FF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1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13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93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0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81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4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85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21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5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83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1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51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1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56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31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196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7D27F3-27B8-4E11-A10F-B3943190A9B2}" type="datetimeFigureOut">
              <a:rPr lang="en-GB" smtClean="0"/>
              <a:t>18/05/2020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0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90BCAA-2907-4BBA-B3E6-FD79AE73C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956" y="341527"/>
            <a:ext cx="2398488" cy="2637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9A5687-BF33-4699-9B6A-8C7F48C26A3F}"/>
              </a:ext>
            </a:extLst>
          </p:cNvPr>
          <p:cNvSpPr txBox="1"/>
          <p:nvPr/>
        </p:nvSpPr>
        <p:spPr>
          <a:xfrm>
            <a:off x="1200931" y="3219450"/>
            <a:ext cx="960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err="1">
                <a:latin typeface="+mj-lt"/>
              </a:rPr>
              <a:t>Keiss</a:t>
            </a:r>
            <a:r>
              <a:rPr lang="en-GB" sz="4800" dirty="0">
                <a:latin typeface="+mj-lt"/>
              </a:rPr>
              <a:t> Primary School and Nursery</a:t>
            </a:r>
          </a:p>
          <a:p>
            <a:pPr algn="ctr"/>
            <a:r>
              <a:rPr lang="en-GB" sz="4800" dirty="0">
                <a:latin typeface="+mj-lt"/>
              </a:rPr>
              <a:t>P1-3 Remote Learning Consultation</a:t>
            </a:r>
          </a:p>
          <a:p>
            <a:pPr algn="ctr"/>
            <a:r>
              <a:rPr lang="en-GB" sz="4800" dirty="0">
                <a:latin typeface="+mj-lt"/>
              </a:rPr>
              <a:t>May 2020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94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Are you enjoying your learning activities? . Number of responses: 13 responses.">
            <a:extLst>
              <a:ext uri="{FF2B5EF4-FFF2-40B4-BE49-F238E27FC236}">
                <a16:creationId xmlns:a16="http://schemas.microsoft.com/office/drawing/2014/main" id="{8E730726-064D-4787-8078-580679E1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12" y="837429"/>
            <a:ext cx="8877638" cy="422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9CB090-784E-4B6A-B26C-7DBEBEE447E3}"/>
              </a:ext>
            </a:extLst>
          </p:cNvPr>
          <p:cNvSpPr txBox="1"/>
          <p:nvPr/>
        </p:nvSpPr>
        <p:spPr>
          <a:xfrm>
            <a:off x="3648075" y="5450440"/>
            <a:ext cx="520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– A little bit.</a:t>
            </a:r>
          </a:p>
          <a:p>
            <a:r>
              <a:rPr lang="en-GB" dirty="0"/>
              <a:t>5 – Yes, I am really enjoying my learning.</a:t>
            </a:r>
          </a:p>
        </p:txBody>
      </p:sp>
    </p:spTree>
    <p:extLst>
      <p:ext uri="{BB962C8B-B14F-4D97-AF65-F5344CB8AC3E}">
        <p14:creationId xmlns:p14="http://schemas.microsoft.com/office/powerpoint/2010/main" val="17318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rms response chart. Question title: Which activities do you like the best?. Number of responses: 13 responses.">
            <a:extLst>
              <a:ext uri="{FF2B5EF4-FFF2-40B4-BE49-F238E27FC236}">
                <a16:creationId xmlns:a16="http://schemas.microsoft.com/office/drawing/2014/main" id="{F9D3487A-00D6-4430-8E8D-07AE0E503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0225"/>
            <a:ext cx="11191875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98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2863A7-826D-424C-9E24-CCDFF638A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239" y="864938"/>
            <a:ext cx="7531521" cy="538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0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1C1613-23BE-40B2-9CCE-0311AA11B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736638"/>
            <a:ext cx="6855016" cy="512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</Words>
  <Application>Microsoft Office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Thomson</dc:creator>
  <cp:lastModifiedBy>Mr Thomson</cp:lastModifiedBy>
  <cp:revision>11</cp:revision>
  <dcterms:created xsi:type="dcterms:W3CDTF">2020-05-12T18:29:50Z</dcterms:created>
  <dcterms:modified xsi:type="dcterms:W3CDTF">2020-05-18T11:04:56Z</dcterms:modified>
</cp:coreProperties>
</file>