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58" r:id="rId2"/>
    <p:sldId id="259" r:id="rId3"/>
    <p:sldId id="260" r:id="rId4"/>
    <p:sldId id="261" r:id="rId5"/>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ECFA"/>
    <a:srgbClr val="4E2683"/>
    <a:srgbClr val="79288C"/>
    <a:srgbClr val="B614C2"/>
    <a:srgbClr val="660B6C"/>
    <a:srgbClr val="69196E"/>
    <a:srgbClr val="4D0044"/>
    <a:srgbClr val="141414"/>
    <a:srgbClr val="0F0410"/>
    <a:srgbClr val="3A116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132" autoAdjust="0"/>
    <p:restoredTop sz="81076" autoAdjust="0"/>
  </p:normalViewPr>
  <p:slideViewPr>
    <p:cSldViewPr snapToGrid="0" snapToObjects="1">
      <p:cViewPr varScale="1">
        <p:scale>
          <a:sx n="58" d="100"/>
          <a:sy n="58" d="100"/>
        </p:scale>
        <p:origin x="16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D3646EF5-5691-E940-8EEE-FBBC3034384A}" type="datetimeFigureOut">
              <a:rPr lang="en-US" smtClean="0"/>
              <a:t>6/17/2020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652DA4A2-B67B-EF43-813F-CAF89F0DB15B}" type="slidenum">
              <a:rPr lang="en-US" smtClean="0"/>
              <a:t>‹#›</a:t>
            </a:fld>
            <a:endParaRPr lang="en-US"/>
          </a:p>
        </p:txBody>
      </p:sp>
    </p:spTree>
    <p:extLst>
      <p:ext uri="{BB962C8B-B14F-4D97-AF65-F5344CB8AC3E}">
        <p14:creationId xmlns:p14="http://schemas.microsoft.com/office/powerpoint/2010/main" val="352941510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You will have 10 minutes to tell your leadership journey. One minute to introduce yourself and three minutes for each of the following image slides.</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1200" b="1" i="1" kern="1200" dirty="0">
                <a:solidFill>
                  <a:schemeClr val="tx1"/>
                </a:solidFill>
                <a:effectLst/>
                <a:latin typeface="+mn-lt"/>
                <a:ea typeface="+mn-ea"/>
                <a:cs typeface="+mn-cs"/>
              </a:rPr>
              <a:t>Please note: You are not expected to tell the story of your enquiring approach in this presentation, this is the purpose of your poster. You may need to mention your enquiring approach, but you are encouraged to focus on your leadership learning through this programme.</a:t>
            </a:r>
            <a:endParaRPr lang="en-US" dirty="0"/>
          </a:p>
          <a:p>
            <a:endParaRPr lang="en-US" dirty="0"/>
          </a:p>
        </p:txBody>
      </p:sp>
      <p:sp>
        <p:nvSpPr>
          <p:cNvPr id="4" name="Slide Number Placeholder 3"/>
          <p:cNvSpPr>
            <a:spLocks noGrp="1"/>
          </p:cNvSpPr>
          <p:nvPr>
            <p:ph type="sldNum" sz="quarter" idx="10"/>
          </p:nvPr>
        </p:nvSpPr>
        <p:spPr/>
        <p:txBody>
          <a:bodyPr/>
          <a:lstStyle/>
          <a:p>
            <a:fld id="{652DA4A2-B67B-EF43-813F-CAF89F0DB15B}" type="slidenum">
              <a:rPr lang="en-US" smtClean="0"/>
              <a:t>1</a:t>
            </a:fld>
            <a:endParaRPr lang="en-US"/>
          </a:p>
        </p:txBody>
      </p:sp>
    </p:spTree>
    <p:extLst>
      <p:ext uri="{BB962C8B-B14F-4D97-AF65-F5344CB8AC3E}">
        <p14:creationId xmlns:p14="http://schemas.microsoft.com/office/powerpoint/2010/main" val="3000089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At the beginning of my Teacher Leadership journey, my head was full of ideas. Full of ideas for Digital Learning, Technologies and STEM. I was always thinking of and seeking out new and inventive ideas of things to do with my classes, how to get my colleagues on board and how to keep the pupils engaged as I wanted them to enjoy it as much as I did. It was overwhelming sometimes, and I felt there was no real definite path to go down. Over the past 3 years, I had been responsible within driving forward and embedding digital learning/technologies within our school. This was something we had achieved, and I guess if I’m honest I wasn’t sure where to turn next on our journey, and what our next steps as a school were. </a:t>
            </a:r>
          </a:p>
          <a:p>
            <a:endParaRPr lang="en-US" dirty="0"/>
          </a:p>
        </p:txBody>
      </p:sp>
      <p:sp>
        <p:nvSpPr>
          <p:cNvPr id="4" name="Slide Number Placeholder 3"/>
          <p:cNvSpPr>
            <a:spLocks noGrp="1"/>
          </p:cNvSpPr>
          <p:nvPr>
            <p:ph type="sldNum" sz="quarter" idx="10"/>
          </p:nvPr>
        </p:nvSpPr>
        <p:spPr/>
        <p:txBody>
          <a:bodyPr/>
          <a:lstStyle/>
          <a:p>
            <a:fld id="{652DA4A2-B67B-EF43-813F-CAF89F0DB15B}" type="slidenum">
              <a:rPr lang="en-US" smtClean="0"/>
              <a:t>2</a:t>
            </a:fld>
            <a:endParaRPr lang="en-US"/>
          </a:p>
        </p:txBody>
      </p:sp>
    </p:spTree>
    <p:extLst>
      <p:ext uri="{BB962C8B-B14F-4D97-AF65-F5344CB8AC3E}">
        <p14:creationId xmlns:p14="http://schemas.microsoft.com/office/powerpoint/2010/main" val="2770422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a:solidFill>
                  <a:schemeClr val="tx1"/>
                </a:solidFill>
                <a:effectLst/>
                <a:latin typeface="+mn-lt"/>
                <a:ea typeface="+mn-ea"/>
                <a:cs typeface="+mn-cs"/>
              </a:rPr>
              <a:t>Throughout my Teacher Leadership Journey enquiry, there were a lot of ups and downs. The ups and downs included the realisation that my enquiry was not playing out the way that I had initially planned due to circumstances in school. Another obstacle was Covid-19, the closure of the school meant that I could no longer gather my data that I was hoping to use as a comparison especially with only a small amount of the pupils involved in the research accessing online learning. These experiences have facilitated the development of flexibility and creativity in my thinking, allowing the issues that I faced to be solved. Luckily enough, I came out the other end with some data that I could use and share with colleagues as a starting point for the future of STEM in our school.</a:t>
            </a:r>
          </a:p>
        </p:txBody>
      </p:sp>
      <p:sp>
        <p:nvSpPr>
          <p:cNvPr id="4" name="Slide Number Placeholder 3"/>
          <p:cNvSpPr>
            <a:spLocks noGrp="1"/>
          </p:cNvSpPr>
          <p:nvPr>
            <p:ph type="sldNum" sz="quarter" idx="10"/>
          </p:nvPr>
        </p:nvSpPr>
        <p:spPr/>
        <p:txBody>
          <a:bodyPr/>
          <a:lstStyle/>
          <a:p>
            <a:fld id="{652DA4A2-B67B-EF43-813F-CAF89F0DB15B}" type="slidenum">
              <a:rPr lang="en-US" smtClean="0"/>
              <a:t>3</a:t>
            </a:fld>
            <a:endParaRPr lang="en-US"/>
          </a:p>
        </p:txBody>
      </p:sp>
    </p:spTree>
    <p:extLst>
      <p:ext uri="{BB962C8B-B14F-4D97-AF65-F5344CB8AC3E}">
        <p14:creationId xmlns:p14="http://schemas.microsoft.com/office/powerpoint/2010/main" val="2156058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a:solidFill>
                  <a:schemeClr val="tx1"/>
                </a:solidFill>
                <a:effectLst/>
                <a:latin typeface="+mn-lt"/>
                <a:ea typeface="+mn-ea"/>
                <a:cs typeface="+mn-cs"/>
              </a:rPr>
              <a:t>This image represents the future for my Teacher Leadership Journey. The opportunity of participating in the Teacher Leadership Programme has supported the realisation of my interest in STEM subjects and explore this further. In other words the TLP has acted as a springboard onto something bigger and better than I envisioned at the beginning of my journey. Within five </a:t>
            </a:r>
            <a:r>
              <a:rPr lang="en-GB" sz="1200" kern="1200">
                <a:solidFill>
                  <a:schemeClr val="tx1"/>
                </a:solidFill>
                <a:effectLst/>
                <a:latin typeface="+mn-lt"/>
                <a:ea typeface="+mn-ea"/>
                <a:cs typeface="+mn-cs"/>
              </a:rPr>
              <a:t>months of </a:t>
            </a:r>
            <a:r>
              <a:rPr lang="en-GB" sz="1200" kern="1200" dirty="0">
                <a:solidFill>
                  <a:schemeClr val="tx1"/>
                </a:solidFill>
                <a:effectLst/>
                <a:latin typeface="+mn-lt"/>
                <a:ea typeface="+mn-ea"/>
                <a:cs typeface="+mn-cs"/>
              </a:rPr>
              <a:t>starting the TLP, I applied for, and was successful in gaining, a place in the PG Cert in STEM with Primary Engineer and the University of Strathclyde. My enquiry and PG Cert have gone hand in hand the past six months and I now hope to continue and deepen my enquiry further in my second module.</a:t>
            </a:r>
          </a:p>
        </p:txBody>
      </p:sp>
      <p:sp>
        <p:nvSpPr>
          <p:cNvPr id="4" name="Slide Number Placeholder 3"/>
          <p:cNvSpPr>
            <a:spLocks noGrp="1"/>
          </p:cNvSpPr>
          <p:nvPr>
            <p:ph type="sldNum" sz="quarter" idx="10"/>
          </p:nvPr>
        </p:nvSpPr>
        <p:spPr/>
        <p:txBody>
          <a:bodyPr/>
          <a:lstStyle/>
          <a:p>
            <a:fld id="{652DA4A2-B67B-EF43-813F-CAF89F0DB15B}" type="slidenum">
              <a:rPr lang="en-US" smtClean="0"/>
              <a:t>4</a:t>
            </a:fld>
            <a:endParaRPr lang="en-US"/>
          </a:p>
        </p:txBody>
      </p:sp>
    </p:spTree>
    <p:extLst>
      <p:ext uri="{BB962C8B-B14F-4D97-AF65-F5344CB8AC3E}">
        <p14:creationId xmlns:p14="http://schemas.microsoft.com/office/powerpoint/2010/main" val="10852705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01900"/>
            <a:ext cx="7772400" cy="1362075"/>
          </a:xfrm>
        </p:spPr>
        <p:txBody>
          <a:bodyPr anchor="t"/>
          <a:lstStyle>
            <a:lvl1pPr algn="l">
              <a:defRPr sz="4000" b="1" cap="all"/>
            </a:lvl1pPr>
          </a:lstStyle>
          <a:p>
            <a:r>
              <a:rPr lang="en-GB" dirty="0"/>
              <a:t>Click to edit Master title style</a:t>
            </a:r>
            <a:endParaRPr lang="en-US" dirty="0"/>
          </a:p>
        </p:txBody>
      </p:sp>
      <p:sp>
        <p:nvSpPr>
          <p:cNvPr id="4" name="Date Placeholder 3"/>
          <p:cNvSpPr>
            <a:spLocks noGrp="1"/>
          </p:cNvSpPr>
          <p:nvPr>
            <p:ph type="dt" sz="half" idx="10"/>
          </p:nvPr>
        </p:nvSpPr>
        <p:spPr/>
        <p:txBody>
          <a:bodyPr/>
          <a:lstStyle/>
          <a:p>
            <a:fld id="{2461F51D-2583-8E43-9B0F-186986645360}" type="datetimeFigureOut">
              <a:rPr lang="en-US" smtClean="0"/>
              <a:t>6/17/2020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065615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461F51D-2583-8E43-9B0F-18698664536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199980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SCEL_Logo.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5425400"/>
            <a:ext cx="2790780" cy="1432600"/>
          </a:xfrm>
          <a:prstGeom prst="rect">
            <a:avLst/>
          </a:prstGeom>
        </p:spPr>
      </p:pic>
    </p:spTree>
    <p:extLst>
      <p:ext uri="{BB962C8B-B14F-4D97-AF65-F5344CB8AC3E}">
        <p14:creationId xmlns:p14="http://schemas.microsoft.com/office/powerpoint/2010/main" val="10212022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p:txBody>
          <a:bodyPr/>
          <a:lstStyle/>
          <a:p>
            <a:fld id="{2461F51D-2583-8E43-9B0F-186986645360}" type="datetimeFigureOut">
              <a:rPr lang="en-US" smtClean="0"/>
              <a:t>6/17/2020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0540494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Slide Title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p:txBody>
          <a:bodyPr/>
          <a:lstStyle/>
          <a:p>
            <a:fld id="{2461F51D-2583-8E43-9B0F-18698664536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1933385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p:txBody>
          <a:bodyPr/>
          <a:lstStyle/>
          <a:p>
            <a:fld id="{2461F51D-2583-8E43-9B0F-186986645360}" type="datetimeFigureOut">
              <a:rPr lang="en-US" smtClean="0"/>
              <a:t>6/17/2020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215385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Date Placeholder 2"/>
          <p:cNvSpPr>
            <a:spLocks noGrp="1"/>
          </p:cNvSpPr>
          <p:nvPr>
            <p:ph type="dt" sz="half" idx="10"/>
          </p:nvPr>
        </p:nvSpPr>
        <p:spPr/>
        <p:txBody>
          <a:bodyPr/>
          <a:lstStyle/>
          <a:p>
            <a:fld id="{2461F51D-2583-8E43-9B0F-186986645360}" type="datetimeFigureOut">
              <a:rPr lang="en-US" smtClean="0"/>
              <a:t>6/17/2020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815972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1F51D-2583-8E43-9B0F-186986645360}" type="datetimeFigureOut">
              <a:rPr lang="en-US" smtClean="0"/>
              <a:t>6/17/2020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555209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461F51D-2583-8E43-9B0F-18698664536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8481768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2461F51D-2583-8E43-9B0F-186986645360}" type="datetimeFigureOut">
              <a:rPr lang="en-US" smtClean="0"/>
              <a:t>6/17/2020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DB82E6-758D-F943-A1F8-18C4743B360B}" type="slidenum">
              <a:rPr lang="en-US" smtClean="0"/>
              <a:t>‹#›</a:t>
            </a:fld>
            <a:endParaRPr lang="en-US"/>
          </a:p>
        </p:txBody>
      </p:sp>
    </p:spTree>
    <p:extLst>
      <p:ext uri="{BB962C8B-B14F-4D97-AF65-F5344CB8AC3E}">
        <p14:creationId xmlns:p14="http://schemas.microsoft.com/office/powerpoint/2010/main" val="3832946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dirty="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1F51D-2583-8E43-9B0F-186986645360}" type="datetimeFigureOut">
              <a:rPr lang="en-US" smtClean="0"/>
              <a:t>6/17/2020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DB82E6-758D-F943-A1F8-18C4743B360B}" type="slidenum">
              <a:rPr lang="en-US" smtClean="0"/>
              <a:t>‹#›</a:t>
            </a:fld>
            <a:endParaRPr lang="en-US"/>
          </a:p>
        </p:txBody>
      </p:sp>
    </p:spTree>
    <p:extLst>
      <p:ext uri="{BB962C8B-B14F-4D97-AF65-F5344CB8AC3E}">
        <p14:creationId xmlns:p14="http://schemas.microsoft.com/office/powerpoint/2010/main" val="1763959660"/>
      </p:ext>
    </p:extLst>
  </p:cSld>
  <p:clrMap bg1="lt1" tx1="dk1" bg2="lt2" tx2="dk2" accent1="accent1" accent2="accent2" accent3="accent3" accent4="accent4" accent5="accent5" accent6="accent6" hlink="hlink" folHlink="folHlink"/>
  <p:sldLayoutIdLst>
    <p:sldLayoutId id="2147483651"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457200" rtl="0" eaLnBrk="1" latinLnBrk="0" hangingPunct="1">
        <a:spcBef>
          <a:spcPct val="0"/>
        </a:spcBef>
        <a:buNone/>
        <a:defRPr sz="2000" kern="1200">
          <a:solidFill>
            <a:schemeClr val="tx1"/>
          </a:solidFill>
          <a:latin typeface="Museo 300"/>
          <a:ea typeface="+mj-ea"/>
          <a:cs typeface="Museo 300"/>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1678214" y="1115786"/>
            <a:ext cx="184666" cy="369332"/>
          </a:xfrm>
          <a:prstGeom prst="rect">
            <a:avLst/>
          </a:prstGeom>
          <a:noFill/>
        </p:spPr>
        <p:txBody>
          <a:bodyPr wrap="none" rtlCol="0">
            <a:spAutoFit/>
          </a:bodyPr>
          <a:lstStyle/>
          <a:p>
            <a:endParaRPr lang="en-US" dirty="0"/>
          </a:p>
        </p:txBody>
      </p:sp>
      <p:sp>
        <p:nvSpPr>
          <p:cNvPr id="5" name="TextBox 4"/>
          <p:cNvSpPr txBox="1"/>
          <p:nvPr/>
        </p:nvSpPr>
        <p:spPr>
          <a:xfrm>
            <a:off x="399143" y="2037097"/>
            <a:ext cx="8236857" cy="2215991"/>
          </a:xfrm>
          <a:prstGeom prst="rect">
            <a:avLst/>
          </a:prstGeom>
          <a:noFill/>
        </p:spPr>
        <p:txBody>
          <a:bodyPr wrap="square" rtlCol="0">
            <a:spAutoFit/>
          </a:bodyPr>
          <a:lstStyle/>
          <a:p>
            <a:r>
              <a:rPr lang="en-GB" sz="4800" dirty="0">
                <a:solidFill>
                  <a:schemeClr val="bg1"/>
                </a:solidFill>
                <a:latin typeface="Museo 500"/>
                <a:cs typeface="Museo 500"/>
              </a:rPr>
              <a:t>Jayne Mays</a:t>
            </a:r>
          </a:p>
          <a:p>
            <a:endParaRPr lang="en-US" sz="3000" dirty="0">
              <a:solidFill>
                <a:schemeClr val="bg1"/>
              </a:solidFill>
              <a:latin typeface="Museo 500"/>
              <a:cs typeface="Museo 500"/>
            </a:endParaRPr>
          </a:p>
          <a:p>
            <a:r>
              <a:rPr lang="en-US" sz="3000" dirty="0">
                <a:solidFill>
                  <a:schemeClr val="bg1"/>
                </a:solidFill>
                <a:latin typeface="Museo 500"/>
                <a:cs typeface="Museo 500"/>
              </a:rPr>
              <a:t>My Leadership Journey</a:t>
            </a:r>
          </a:p>
          <a:p>
            <a:r>
              <a:rPr lang="en-GB" sz="3000" dirty="0">
                <a:solidFill>
                  <a:schemeClr val="bg1"/>
                </a:solidFill>
                <a:latin typeface="Museo 500"/>
                <a:cs typeface="Museo 500"/>
              </a:rPr>
              <a:t>Teacher</a:t>
            </a:r>
            <a:r>
              <a:rPr lang="en-US" sz="3000" dirty="0">
                <a:solidFill>
                  <a:schemeClr val="bg1"/>
                </a:solidFill>
                <a:latin typeface="Museo 500"/>
                <a:cs typeface="Museo 500"/>
              </a:rPr>
              <a:t> Leadership Programme</a:t>
            </a:r>
          </a:p>
        </p:txBody>
      </p:sp>
      <p:sp>
        <p:nvSpPr>
          <p:cNvPr id="6" name="TextBox 5"/>
          <p:cNvSpPr txBox="1"/>
          <p:nvPr/>
        </p:nvSpPr>
        <p:spPr>
          <a:xfrm>
            <a:off x="6052458" y="70803"/>
            <a:ext cx="2943498" cy="523220"/>
          </a:xfrm>
          <a:prstGeom prst="rect">
            <a:avLst/>
          </a:prstGeom>
          <a:noFill/>
        </p:spPr>
        <p:txBody>
          <a:bodyPr wrap="square" rtlCol="0">
            <a:spAutoFit/>
          </a:bodyPr>
          <a:lstStyle/>
          <a:p>
            <a:pPr algn="r"/>
            <a:r>
              <a:rPr lang="en-GB" sz="2800" i="1" dirty="0">
                <a:solidFill>
                  <a:prstClr val="white"/>
                </a:solidFill>
                <a:latin typeface="Museo 500"/>
              </a:rPr>
              <a:t>#SCELTLP</a:t>
            </a: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9143" y="5771870"/>
            <a:ext cx="3981128" cy="717211"/>
          </a:xfrm>
          <a:prstGeom prst="rect">
            <a:avLst/>
          </a:prstGeom>
        </p:spPr>
      </p:pic>
    </p:spTree>
    <p:extLst>
      <p:ext uri="{BB962C8B-B14F-4D97-AF65-F5344CB8AC3E}">
        <p14:creationId xmlns:p14="http://schemas.microsoft.com/office/powerpoint/2010/main" val="842746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5589D5FA-113A-43ED-8A8F-FF5B0D0FD16A}"/>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7665"/>
          <a:stretch/>
        </p:blipFill>
        <p:spPr bwMode="auto">
          <a:xfrm>
            <a:off x="241299" y="321733"/>
            <a:ext cx="8661401" cy="6214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89577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3" name="Rectangle 72">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611505" y="683404"/>
            <a:ext cx="792099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2050" name="Picture 2" descr="Leisure, Pleasure, Dynamic, Theme Park">
            <a:extLst>
              <a:ext uri="{FF2B5EF4-FFF2-40B4-BE49-F238E27FC236}">
                <a16:creationId xmlns:a16="http://schemas.microsoft.com/office/drawing/2014/main" id="{6AFE3A4D-38C3-41D6-83D4-61551D03A47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14585" r="-1" b="-1"/>
          <a:stretch/>
        </p:blipFill>
        <p:spPr bwMode="auto">
          <a:xfrm rot="21480000">
            <a:off x="853377" y="1003258"/>
            <a:ext cx="7437246" cy="476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90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7845966-6EFC-468A-9CC7-BAB4B95854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9144000" cy="6858000"/>
          </a:xfrm>
          <a:prstGeom prst="rect">
            <a:avLst/>
          </a:prstGeom>
          <a:solidFill>
            <a:srgbClr val="5B7D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73" name="Picture 72">
            <a:extLst>
              <a:ext uri="{FF2B5EF4-FFF2-40B4-BE49-F238E27FC236}">
                <a16:creationId xmlns:a16="http://schemas.microsoft.com/office/drawing/2014/main" id="{75554383-98AF-4A47-BB65-705FAAA4BE6A}"/>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12500" r="12500"/>
          <a:stretch/>
        </p:blipFill>
        <p:spPr>
          <a:xfrm>
            <a:off x="0" y="0"/>
            <a:ext cx="9144000" cy="6858000"/>
          </a:xfrm>
          <a:prstGeom prst="rect">
            <a:avLst/>
          </a:prstGeom>
        </p:spPr>
      </p:pic>
      <p:sp>
        <p:nvSpPr>
          <p:cNvPr id="75" name="Freeform: Shape 74">
            <a:extLst>
              <a:ext uri="{FF2B5EF4-FFF2-40B4-BE49-F238E27FC236}">
                <a16:creationId xmlns:a16="http://schemas.microsoft.com/office/drawing/2014/main" id="{ADAD1991-FFD1-4E94-ABAB-7560D3300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5410" y="-3970"/>
            <a:ext cx="7748362" cy="6874811"/>
          </a:xfrm>
          <a:custGeom>
            <a:avLst/>
            <a:gdLst>
              <a:gd name="connsiteX0" fmla="*/ 2232159 w 7837716"/>
              <a:gd name="connsiteY0" fmla="*/ 0 h 6858000"/>
              <a:gd name="connsiteX1" fmla="*/ 5605557 w 7837716"/>
              <a:gd name="connsiteY1" fmla="*/ 0 h 6858000"/>
              <a:gd name="connsiteX2" fmla="*/ 5617845 w 7837716"/>
              <a:gd name="connsiteY2" fmla="*/ 5384 h 6858000"/>
              <a:gd name="connsiteX3" fmla="*/ 7837716 w 7837716"/>
              <a:gd name="connsiteY3" fmla="*/ 3429000 h 6858000"/>
              <a:gd name="connsiteX4" fmla="*/ 5617845 w 7837716"/>
              <a:gd name="connsiteY4" fmla="*/ 6852616 h 6858000"/>
              <a:gd name="connsiteX5" fmla="*/ 5605557 w 7837716"/>
              <a:gd name="connsiteY5" fmla="*/ 6858000 h 6858000"/>
              <a:gd name="connsiteX6" fmla="*/ 2232159 w 7837716"/>
              <a:gd name="connsiteY6" fmla="*/ 6858000 h 6858000"/>
              <a:gd name="connsiteX7" fmla="*/ 2219871 w 7837716"/>
              <a:gd name="connsiteY7" fmla="*/ 6852616 h 6858000"/>
              <a:gd name="connsiteX8" fmla="*/ 0 w 7837716"/>
              <a:gd name="connsiteY8" fmla="*/ 3429000 h 6858000"/>
              <a:gd name="connsiteX9" fmla="*/ 2219871 w 7837716"/>
              <a:gd name="connsiteY9" fmla="*/ 538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37716" h="6858000">
                <a:moveTo>
                  <a:pt x="2232159" y="0"/>
                </a:moveTo>
                <a:lnTo>
                  <a:pt x="5605557" y="0"/>
                </a:lnTo>
                <a:lnTo>
                  <a:pt x="5617845" y="5384"/>
                </a:lnTo>
                <a:cubicBezTo>
                  <a:pt x="6931322" y="618789"/>
                  <a:pt x="7837716" y="1921305"/>
                  <a:pt x="7837716" y="3429000"/>
                </a:cubicBezTo>
                <a:cubicBezTo>
                  <a:pt x="7837716" y="4936696"/>
                  <a:pt x="6931322" y="6239212"/>
                  <a:pt x="5617845" y="6852616"/>
                </a:cubicBezTo>
                <a:lnTo>
                  <a:pt x="5605557" y="6858000"/>
                </a:lnTo>
                <a:lnTo>
                  <a:pt x="2232159" y="6858000"/>
                </a:lnTo>
                <a:lnTo>
                  <a:pt x="2219871" y="6852616"/>
                </a:lnTo>
                <a:cubicBezTo>
                  <a:pt x="906394" y="6239212"/>
                  <a:pt x="0" y="4936696"/>
                  <a:pt x="0" y="3429000"/>
                </a:cubicBezTo>
                <a:cubicBezTo>
                  <a:pt x="0" y="1921305"/>
                  <a:pt x="906394" y="618789"/>
                  <a:pt x="2219871" y="5384"/>
                </a:cubicBezTo>
                <a:close/>
              </a:path>
            </a:pathLst>
          </a:custGeom>
          <a:solidFill>
            <a:schemeClr val="bg1"/>
          </a:solidFill>
          <a:ln>
            <a:gradFill>
              <a:gsLst>
                <a:gs pos="0">
                  <a:schemeClr val="accent1">
                    <a:lumMod val="40000"/>
                    <a:lumOff val="60000"/>
                  </a:schemeClr>
                </a:gs>
                <a:gs pos="23000">
                  <a:schemeClr val="accent1">
                    <a:lumMod val="45000"/>
                    <a:lumOff val="55000"/>
                  </a:schemeClr>
                </a:gs>
                <a:gs pos="83000">
                  <a:schemeClr val="bg2">
                    <a:lumMod val="82000"/>
                  </a:schemeClr>
                </a:gs>
                <a:gs pos="100000">
                  <a:schemeClr val="bg2">
                    <a:lumMod val="87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pic>
        <p:nvPicPr>
          <p:cNvPr id="1026" name="Picture 2">
            <a:extLst>
              <a:ext uri="{FF2B5EF4-FFF2-40B4-BE49-F238E27FC236}">
                <a16:creationId xmlns:a16="http://schemas.microsoft.com/office/drawing/2014/main" id="{5E03B0C6-64D7-4B50-B92F-C39A0D1A5317}"/>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428753" y="269844"/>
            <a:ext cx="4201676" cy="6318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83712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TotalTime>
  <Words>510</Words>
  <Application>Microsoft Office PowerPoint</Application>
  <PresentationFormat>On-screen Show (4:3)</PresentationFormat>
  <Paragraphs>14</Paragraphs>
  <Slides>4</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Impact</vt:lpstr>
      <vt:lpstr>Museo 300</vt:lpstr>
      <vt:lpstr>Museo 500</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M</dc:creator>
  <cp:lastModifiedBy>J M</cp:lastModifiedBy>
  <cp:revision>3</cp:revision>
  <cp:lastPrinted>2020-06-15T18:07:40Z</cp:lastPrinted>
  <dcterms:created xsi:type="dcterms:W3CDTF">2020-06-15T17:49:17Z</dcterms:created>
  <dcterms:modified xsi:type="dcterms:W3CDTF">2020-06-17T16:04:07Z</dcterms:modified>
</cp:coreProperties>
</file>