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30275213" cy="21388388"/>
  <p:notesSz cx="6797675" cy="9926638"/>
  <p:embeddedFontLst>
    <p:embeddedFont>
      <p:font typeface="Biome Light" panose="020B0303030204020804" pitchFamily="34" charset="0"/>
      <p:regular r:id="rId4"/>
      <p:italic r:id="rId5"/>
    </p:embeddedFont>
    <p:embeddedFont>
      <p:font typeface="Delius Swash Caps" panose="020B0604020202020204" charset="0"/>
      <p:regular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736">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32" autoAdjust="0"/>
    <p:restoredTop sz="94660"/>
  </p:normalViewPr>
  <p:slideViewPr>
    <p:cSldViewPr snapToGrid="0">
      <p:cViewPr>
        <p:scale>
          <a:sx n="87" d="100"/>
          <a:sy n="87" d="100"/>
        </p:scale>
        <p:origin x="60" y="-978"/>
      </p:cViewPr>
      <p:guideLst>
        <p:guide orient="horz" pos="6736"/>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65175" y="744538"/>
            <a:ext cx="52673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765175" y="744538"/>
            <a:ext cx="52673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032049" y="3096182"/>
            <a:ext cx="28211100" cy="8535300"/>
          </a:xfrm>
          <a:prstGeom prst="rect">
            <a:avLst/>
          </a:prstGeom>
        </p:spPr>
        <p:txBody>
          <a:bodyPr spcFirstLastPara="1" wrap="square" lIns="328525" tIns="328525" rIns="328525" bIns="328525" anchor="b" anchorCtr="0">
            <a:noAutofit/>
          </a:bodyPr>
          <a:lstStyle>
            <a:lvl1pPr lvl="0" algn="ctr">
              <a:spcBef>
                <a:spcPts val="0"/>
              </a:spcBef>
              <a:spcAft>
                <a:spcPts val="0"/>
              </a:spcAft>
              <a:buSzPts val="18700"/>
              <a:buNone/>
              <a:defRPr sz="18700"/>
            </a:lvl1pPr>
            <a:lvl2pPr lvl="1" algn="ctr">
              <a:spcBef>
                <a:spcPts val="0"/>
              </a:spcBef>
              <a:spcAft>
                <a:spcPts val="0"/>
              </a:spcAft>
              <a:buSzPts val="18700"/>
              <a:buNone/>
              <a:defRPr sz="18700"/>
            </a:lvl2pPr>
            <a:lvl3pPr lvl="2" algn="ctr">
              <a:spcBef>
                <a:spcPts val="0"/>
              </a:spcBef>
              <a:spcAft>
                <a:spcPts val="0"/>
              </a:spcAft>
              <a:buSzPts val="18700"/>
              <a:buNone/>
              <a:defRPr sz="18700"/>
            </a:lvl3pPr>
            <a:lvl4pPr lvl="3" algn="ctr">
              <a:spcBef>
                <a:spcPts val="0"/>
              </a:spcBef>
              <a:spcAft>
                <a:spcPts val="0"/>
              </a:spcAft>
              <a:buSzPts val="18700"/>
              <a:buNone/>
              <a:defRPr sz="18700"/>
            </a:lvl4pPr>
            <a:lvl5pPr lvl="4" algn="ctr">
              <a:spcBef>
                <a:spcPts val="0"/>
              </a:spcBef>
              <a:spcAft>
                <a:spcPts val="0"/>
              </a:spcAft>
              <a:buSzPts val="18700"/>
              <a:buNone/>
              <a:defRPr sz="18700"/>
            </a:lvl5pPr>
            <a:lvl6pPr lvl="5" algn="ctr">
              <a:spcBef>
                <a:spcPts val="0"/>
              </a:spcBef>
              <a:spcAft>
                <a:spcPts val="0"/>
              </a:spcAft>
              <a:buSzPts val="18700"/>
              <a:buNone/>
              <a:defRPr sz="18700"/>
            </a:lvl6pPr>
            <a:lvl7pPr lvl="6" algn="ctr">
              <a:spcBef>
                <a:spcPts val="0"/>
              </a:spcBef>
              <a:spcAft>
                <a:spcPts val="0"/>
              </a:spcAft>
              <a:buSzPts val="18700"/>
              <a:buNone/>
              <a:defRPr sz="18700"/>
            </a:lvl7pPr>
            <a:lvl8pPr lvl="7" algn="ctr">
              <a:spcBef>
                <a:spcPts val="0"/>
              </a:spcBef>
              <a:spcAft>
                <a:spcPts val="0"/>
              </a:spcAft>
              <a:buSzPts val="18700"/>
              <a:buNone/>
              <a:defRPr sz="18700"/>
            </a:lvl8pPr>
            <a:lvl9pPr lvl="8" algn="ctr">
              <a:spcBef>
                <a:spcPts val="0"/>
              </a:spcBef>
              <a:spcAft>
                <a:spcPts val="0"/>
              </a:spcAft>
              <a:buSzPts val="18700"/>
              <a:buNone/>
              <a:defRPr sz="18700"/>
            </a:lvl9pPr>
          </a:lstStyle>
          <a:p>
            <a:endParaRPr/>
          </a:p>
        </p:txBody>
      </p:sp>
      <p:sp>
        <p:nvSpPr>
          <p:cNvPr id="11" name="Google Shape;11;p2"/>
          <p:cNvSpPr txBox="1">
            <a:spLocks noGrp="1"/>
          </p:cNvSpPr>
          <p:nvPr>
            <p:ph type="subTitle" idx="1"/>
          </p:nvPr>
        </p:nvSpPr>
        <p:spPr>
          <a:xfrm>
            <a:off x="1032021" y="11785202"/>
            <a:ext cx="28211100" cy="3295800"/>
          </a:xfrm>
          <a:prstGeom prst="rect">
            <a:avLst/>
          </a:prstGeom>
        </p:spPr>
        <p:txBody>
          <a:bodyPr spcFirstLastPara="1" wrap="square" lIns="328525" tIns="328525" rIns="328525" bIns="328525" anchor="t" anchorCtr="0">
            <a:noAutofit/>
          </a:bodyPr>
          <a:lstStyle>
            <a:lvl1pPr lvl="0" algn="ctr">
              <a:lnSpc>
                <a:spcPct val="100000"/>
              </a:lnSpc>
              <a:spcBef>
                <a:spcPts val="0"/>
              </a:spcBef>
              <a:spcAft>
                <a:spcPts val="0"/>
              </a:spcAft>
              <a:buSzPts val="10100"/>
              <a:buNone/>
              <a:defRPr sz="10100"/>
            </a:lvl1pPr>
            <a:lvl2pPr lvl="1" algn="ctr">
              <a:lnSpc>
                <a:spcPct val="100000"/>
              </a:lnSpc>
              <a:spcBef>
                <a:spcPts val="0"/>
              </a:spcBef>
              <a:spcAft>
                <a:spcPts val="0"/>
              </a:spcAft>
              <a:buSzPts val="10100"/>
              <a:buNone/>
              <a:defRPr sz="10100"/>
            </a:lvl2pPr>
            <a:lvl3pPr lvl="2" algn="ctr">
              <a:lnSpc>
                <a:spcPct val="100000"/>
              </a:lnSpc>
              <a:spcBef>
                <a:spcPts val="0"/>
              </a:spcBef>
              <a:spcAft>
                <a:spcPts val="0"/>
              </a:spcAft>
              <a:buSzPts val="10100"/>
              <a:buNone/>
              <a:defRPr sz="10100"/>
            </a:lvl3pPr>
            <a:lvl4pPr lvl="3" algn="ctr">
              <a:lnSpc>
                <a:spcPct val="100000"/>
              </a:lnSpc>
              <a:spcBef>
                <a:spcPts val="0"/>
              </a:spcBef>
              <a:spcAft>
                <a:spcPts val="0"/>
              </a:spcAft>
              <a:buSzPts val="10100"/>
              <a:buNone/>
              <a:defRPr sz="10100"/>
            </a:lvl4pPr>
            <a:lvl5pPr lvl="4" algn="ctr">
              <a:lnSpc>
                <a:spcPct val="100000"/>
              </a:lnSpc>
              <a:spcBef>
                <a:spcPts val="0"/>
              </a:spcBef>
              <a:spcAft>
                <a:spcPts val="0"/>
              </a:spcAft>
              <a:buSzPts val="10100"/>
              <a:buNone/>
              <a:defRPr sz="10100"/>
            </a:lvl5pPr>
            <a:lvl6pPr lvl="5" algn="ctr">
              <a:lnSpc>
                <a:spcPct val="100000"/>
              </a:lnSpc>
              <a:spcBef>
                <a:spcPts val="0"/>
              </a:spcBef>
              <a:spcAft>
                <a:spcPts val="0"/>
              </a:spcAft>
              <a:buSzPts val="10100"/>
              <a:buNone/>
              <a:defRPr sz="10100"/>
            </a:lvl6pPr>
            <a:lvl7pPr lvl="6" algn="ctr">
              <a:lnSpc>
                <a:spcPct val="100000"/>
              </a:lnSpc>
              <a:spcBef>
                <a:spcPts val="0"/>
              </a:spcBef>
              <a:spcAft>
                <a:spcPts val="0"/>
              </a:spcAft>
              <a:buSzPts val="10100"/>
              <a:buNone/>
              <a:defRPr sz="10100"/>
            </a:lvl7pPr>
            <a:lvl8pPr lvl="7" algn="ctr">
              <a:lnSpc>
                <a:spcPct val="100000"/>
              </a:lnSpc>
              <a:spcBef>
                <a:spcPts val="0"/>
              </a:spcBef>
              <a:spcAft>
                <a:spcPts val="0"/>
              </a:spcAft>
              <a:buSzPts val="10100"/>
              <a:buNone/>
              <a:defRPr sz="10100"/>
            </a:lvl8pPr>
            <a:lvl9pPr lvl="8" algn="ctr">
              <a:lnSpc>
                <a:spcPct val="100000"/>
              </a:lnSpc>
              <a:spcBef>
                <a:spcPts val="0"/>
              </a:spcBef>
              <a:spcAft>
                <a:spcPts val="0"/>
              </a:spcAft>
              <a:buSzPts val="10100"/>
              <a:buNone/>
              <a:defRPr sz="10100"/>
            </a:lvl9pPr>
          </a:lstStyle>
          <a:p>
            <a:endParaRPr/>
          </a:p>
        </p:txBody>
      </p:sp>
      <p:sp>
        <p:nvSpPr>
          <p:cNvPr id="12" name="Google Shape;12;p2"/>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032021" y="4599623"/>
            <a:ext cx="28211100" cy="8164800"/>
          </a:xfrm>
          <a:prstGeom prst="rect">
            <a:avLst/>
          </a:prstGeom>
        </p:spPr>
        <p:txBody>
          <a:bodyPr spcFirstLastPara="1" wrap="square" lIns="328525" tIns="328525" rIns="328525" bIns="328525" anchor="b" anchorCtr="0">
            <a:noAutofit/>
          </a:bodyPr>
          <a:lstStyle>
            <a:lvl1pPr lvl="0" algn="ctr">
              <a:spcBef>
                <a:spcPts val="0"/>
              </a:spcBef>
              <a:spcAft>
                <a:spcPts val="0"/>
              </a:spcAft>
              <a:buSzPts val="43100"/>
              <a:buNone/>
              <a:defRPr sz="43100"/>
            </a:lvl1pPr>
            <a:lvl2pPr lvl="1" algn="ctr">
              <a:spcBef>
                <a:spcPts val="0"/>
              </a:spcBef>
              <a:spcAft>
                <a:spcPts val="0"/>
              </a:spcAft>
              <a:buSzPts val="43100"/>
              <a:buNone/>
              <a:defRPr sz="43100"/>
            </a:lvl2pPr>
            <a:lvl3pPr lvl="2" algn="ctr">
              <a:spcBef>
                <a:spcPts val="0"/>
              </a:spcBef>
              <a:spcAft>
                <a:spcPts val="0"/>
              </a:spcAft>
              <a:buSzPts val="43100"/>
              <a:buNone/>
              <a:defRPr sz="43100"/>
            </a:lvl3pPr>
            <a:lvl4pPr lvl="3" algn="ctr">
              <a:spcBef>
                <a:spcPts val="0"/>
              </a:spcBef>
              <a:spcAft>
                <a:spcPts val="0"/>
              </a:spcAft>
              <a:buSzPts val="43100"/>
              <a:buNone/>
              <a:defRPr sz="43100"/>
            </a:lvl4pPr>
            <a:lvl5pPr lvl="4" algn="ctr">
              <a:spcBef>
                <a:spcPts val="0"/>
              </a:spcBef>
              <a:spcAft>
                <a:spcPts val="0"/>
              </a:spcAft>
              <a:buSzPts val="43100"/>
              <a:buNone/>
              <a:defRPr sz="43100"/>
            </a:lvl5pPr>
            <a:lvl6pPr lvl="5" algn="ctr">
              <a:spcBef>
                <a:spcPts val="0"/>
              </a:spcBef>
              <a:spcAft>
                <a:spcPts val="0"/>
              </a:spcAft>
              <a:buSzPts val="43100"/>
              <a:buNone/>
              <a:defRPr sz="43100"/>
            </a:lvl6pPr>
            <a:lvl7pPr lvl="6" algn="ctr">
              <a:spcBef>
                <a:spcPts val="0"/>
              </a:spcBef>
              <a:spcAft>
                <a:spcPts val="0"/>
              </a:spcAft>
              <a:buSzPts val="43100"/>
              <a:buNone/>
              <a:defRPr sz="43100"/>
            </a:lvl7pPr>
            <a:lvl8pPr lvl="7" algn="ctr">
              <a:spcBef>
                <a:spcPts val="0"/>
              </a:spcBef>
              <a:spcAft>
                <a:spcPts val="0"/>
              </a:spcAft>
              <a:buSzPts val="43100"/>
              <a:buNone/>
              <a:defRPr sz="43100"/>
            </a:lvl8pPr>
            <a:lvl9pPr lvl="8" algn="ctr">
              <a:spcBef>
                <a:spcPts val="0"/>
              </a:spcBef>
              <a:spcAft>
                <a:spcPts val="0"/>
              </a:spcAft>
              <a:buSzPts val="43100"/>
              <a:buNone/>
              <a:defRPr sz="43100"/>
            </a:lvl9pPr>
          </a:lstStyle>
          <a:p>
            <a:r>
              <a:t>xx%</a:t>
            </a:r>
          </a:p>
        </p:txBody>
      </p:sp>
      <p:sp>
        <p:nvSpPr>
          <p:cNvPr id="46" name="Google Shape;46;p11"/>
          <p:cNvSpPr txBox="1">
            <a:spLocks noGrp="1"/>
          </p:cNvSpPr>
          <p:nvPr>
            <p:ph type="body" idx="1"/>
          </p:nvPr>
        </p:nvSpPr>
        <p:spPr>
          <a:xfrm>
            <a:off x="1032021" y="13107964"/>
            <a:ext cx="28211100" cy="5409000"/>
          </a:xfrm>
          <a:prstGeom prst="rect">
            <a:avLst/>
          </a:prstGeom>
        </p:spPr>
        <p:txBody>
          <a:bodyPr spcFirstLastPara="1" wrap="square" lIns="328525" tIns="328525" rIns="328525" bIns="328525" anchor="t" anchorCtr="0">
            <a:noAutofit/>
          </a:bodyPr>
          <a:lstStyle>
            <a:lvl1pPr marL="457200" lvl="0" indent="-641350" algn="ctr">
              <a:spcBef>
                <a:spcPts val="0"/>
              </a:spcBef>
              <a:spcAft>
                <a:spcPts val="0"/>
              </a:spcAft>
              <a:buSzPts val="6500"/>
              <a:buChar char="●"/>
              <a:defRPr/>
            </a:lvl1pPr>
            <a:lvl2pPr marL="914400" lvl="1" indent="-546100" algn="ctr">
              <a:spcBef>
                <a:spcPts val="5700"/>
              </a:spcBef>
              <a:spcAft>
                <a:spcPts val="0"/>
              </a:spcAft>
              <a:buSzPts val="5000"/>
              <a:buChar char="○"/>
              <a:defRPr/>
            </a:lvl2pPr>
            <a:lvl3pPr marL="1371600" lvl="2" indent="-546100" algn="ctr">
              <a:spcBef>
                <a:spcPts val="5700"/>
              </a:spcBef>
              <a:spcAft>
                <a:spcPts val="0"/>
              </a:spcAft>
              <a:buSzPts val="5000"/>
              <a:buChar char="■"/>
              <a:defRPr/>
            </a:lvl3pPr>
            <a:lvl4pPr marL="1828800" lvl="3" indent="-546100" algn="ctr">
              <a:spcBef>
                <a:spcPts val="5700"/>
              </a:spcBef>
              <a:spcAft>
                <a:spcPts val="0"/>
              </a:spcAft>
              <a:buSzPts val="5000"/>
              <a:buChar char="●"/>
              <a:defRPr/>
            </a:lvl4pPr>
            <a:lvl5pPr marL="2286000" lvl="4" indent="-546100" algn="ctr">
              <a:spcBef>
                <a:spcPts val="5700"/>
              </a:spcBef>
              <a:spcAft>
                <a:spcPts val="0"/>
              </a:spcAft>
              <a:buSzPts val="5000"/>
              <a:buChar char="○"/>
              <a:defRPr/>
            </a:lvl5pPr>
            <a:lvl6pPr marL="2743200" lvl="5" indent="-546100" algn="ctr">
              <a:spcBef>
                <a:spcPts val="5700"/>
              </a:spcBef>
              <a:spcAft>
                <a:spcPts val="0"/>
              </a:spcAft>
              <a:buSzPts val="5000"/>
              <a:buChar char="■"/>
              <a:defRPr/>
            </a:lvl6pPr>
            <a:lvl7pPr marL="3200400" lvl="6" indent="-546100" algn="ctr">
              <a:spcBef>
                <a:spcPts val="5700"/>
              </a:spcBef>
              <a:spcAft>
                <a:spcPts val="0"/>
              </a:spcAft>
              <a:buSzPts val="5000"/>
              <a:buChar char="●"/>
              <a:defRPr/>
            </a:lvl7pPr>
            <a:lvl8pPr marL="3657600" lvl="7" indent="-546100" algn="ctr">
              <a:spcBef>
                <a:spcPts val="5700"/>
              </a:spcBef>
              <a:spcAft>
                <a:spcPts val="0"/>
              </a:spcAft>
              <a:buSzPts val="5000"/>
              <a:buChar char="○"/>
              <a:defRPr/>
            </a:lvl8pPr>
            <a:lvl9pPr marL="4114800" lvl="8" indent="-546100" algn="ctr">
              <a:spcBef>
                <a:spcPts val="5700"/>
              </a:spcBef>
              <a:spcAft>
                <a:spcPts val="5700"/>
              </a:spcAft>
              <a:buSzPts val="5000"/>
              <a:buChar char="■"/>
              <a:defRPr/>
            </a:lvl9pPr>
          </a:lstStyle>
          <a:p>
            <a:endParaRPr/>
          </a:p>
        </p:txBody>
      </p:sp>
      <p:sp>
        <p:nvSpPr>
          <p:cNvPr id="47" name="Google Shape;47;p11"/>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032021" y="8943925"/>
            <a:ext cx="28211100" cy="3500400"/>
          </a:xfrm>
          <a:prstGeom prst="rect">
            <a:avLst/>
          </a:prstGeom>
        </p:spPr>
        <p:txBody>
          <a:bodyPr spcFirstLastPara="1" wrap="square" lIns="328525" tIns="328525" rIns="328525" bIns="328525" anchor="ctr" anchorCtr="0">
            <a:noAutofit/>
          </a:bodyPr>
          <a:lstStyle>
            <a:lvl1pPr lvl="0" algn="ctr">
              <a:spcBef>
                <a:spcPts val="0"/>
              </a:spcBef>
              <a:spcAft>
                <a:spcPts val="0"/>
              </a:spcAft>
              <a:buSzPts val="12900"/>
              <a:buNone/>
              <a:defRPr sz="12900"/>
            </a:lvl1pPr>
            <a:lvl2pPr lvl="1" algn="ctr">
              <a:spcBef>
                <a:spcPts val="0"/>
              </a:spcBef>
              <a:spcAft>
                <a:spcPts val="0"/>
              </a:spcAft>
              <a:buSzPts val="12900"/>
              <a:buNone/>
              <a:defRPr sz="12900"/>
            </a:lvl2pPr>
            <a:lvl3pPr lvl="2" algn="ctr">
              <a:spcBef>
                <a:spcPts val="0"/>
              </a:spcBef>
              <a:spcAft>
                <a:spcPts val="0"/>
              </a:spcAft>
              <a:buSzPts val="12900"/>
              <a:buNone/>
              <a:defRPr sz="12900"/>
            </a:lvl3pPr>
            <a:lvl4pPr lvl="3" algn="ctr">
              <a:spcBef>
                <a:spcPts val="0"/>
              </a:spcBef>
              <a:spcAft>
                <a:spcPts val="0"/>
              </a:spcAft>
              <a:buSzPts val="12900"/>
              <a:buNone/>
              <a:defRPr sz="12900"/>
            </a:lvl4pPr>
            <a:lvl5pPr lvl="4" algn="ctr">
              <a:spcBef>
                <a:spcPts val="0"/>
              </a:spcBef>
              <a:spcAft>
                <a:spcPts val="0"/>
              </a:spcAft>
              <a:buSzPts val="12900"/>
              <a:buNone/>
              <a:defRPr sz="12900"/>
            </a:lvl5pPr>
            <a:lvl6pPr lvl="5" algn="ctr">
              <a:spcBef>
                <a:spcPts val="0"/>
              </a:spcBef>
              <a:spcAft>
                <a:spcPts val="0"/>
              </a:spcAft>
              <a:buSzPts val="12900"/>
              <a:buNone/>
              <a:defRPr sz="12900"/>
            </a:lvl6pPr>
            <a:lvl7pPr lvl="6" algn="ctr">
              <a:spcBef>
                <a:spcPts val="0"/>
              </a:spcBef>
              <a:spcAft>
                <a:spcPts val="0"/>
              </a:spcAft>
              <a:buSzPts val="12900"/>
              <a:buNone/>
              <a:defRPr sz="12900"/>
            </a:lvl7pPr>
            <a:lvl8pPr lvl="7" algn="ctr">
              <a:spcBef>
                <a:spcPts val="0"/>
              </a:spcBef>
              <a:spcAft>
                <a:spcPts val="0"/>
              </a:spcAft>
              <a:buSzPts val="12900"/>
              <a:buNone/>
              <a:defRPr sz="12900"/>
            </a:lvl8pPr>
            <a:lvl9pPr lvl="8" algn="ctr">
              <a:spcBef>
                <a:spcPts val="0"/>
              </a:spcBef>
              <a:spcAft>
                <a:spcPts val="0"/>
              </a:spcAft>
              <a:buSzPts val="12900"/>
              <a:buNone/>
              <a:defRPr sz="12900"/>
            </a:lvl9pPr>
          </a:lstStyle>
          <a:p>
            <a:endParaRPr/>
          </a:p>
        </p:txBody>
      </p:sp>
      <p:sp>
        <p:nvSpPr>
          <p:cNvPr id="15" name="Google Shape;15;p3"/>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032021" y="1850557"/>
            <a:ext cx="28211100" cy="2381400"/>
          </a:xfrm>
          <a:prstGeom prst="rect">
            <a:avLst/>
          </a:prstGeom>
        </p:spPr>
        <p:txBody>
          <a:bodyPr spcFirstLastPara="1" wrap="square" lIns="328525" tIns="328525" rIns="328525" bIns="328525" anchor="t" anchorCtr="0">
            <a:noAutofit/>
          </a:bodyPr>
          <a:lstStyle>
            <a:lvl1pPr lvl="0">
              <a:spcBef>
                <a:spcPts val="0"/>
              </a:spcBef>
              <a:spcAft>
                <a:spcPts val="0"/>
              </a:spcAft>
              <a:buSzPts val="10100"/>
              <a:buNone/>
              <a:defRPr/>
            </a:lvl1pPr>
            <a:lvl2pPr lvl="1">
              <a:spcBef>
                <a:spcPts val="0"/>
              </a:spcBef>
              <a:spcAft>
                <a:spcPts val="0"/>
              </a:spcAft>
              <a:buSzPts val="10100"/>
              <a:buNone/>
              <a:defRPr/>
            </a:lvl2pPr>
            <a:lvl3pPr lvl="2">
              <a:spcBef>
                <a:spcPts val="0"/>
              </a:spcBef>
              <a:spcAft>
                <a:spcPts val="0"/>
              </a:spcAft>
              <a:buSzPts val="10100"/>
              <a:buNone/>
              <a:defRPr/>
            </a:lvl3pPr>
            <a:lvl4pPr lvl="3">
              <a:spcBef>
                <a:spcPts val="0"/>
              </a:spcBef>
              <a:spcAft>
                <a:spcPts val="0"/>
              </a:spcAft>
              <a:buSzPts val="10100"/>
              <a:buNone/>
              <a:defRPr/>
            </a:lvl4pPr>
            <a:lvl5pPr lvl="4">
              <a:spcBef>
                <a:spcPts val="0"/>
              </a:spcBef>
              <a:spcAft>
                <a:spcPts val="0"/>
              </a:spcAft>
              <a:buSzPts val="10100"/>
              <a:buNone/>
              <a:defRPr/>
            </a:lvl5pPr>
            <a:lvl6pPr lvl="5">
              <a:spcBef>
                <a:spcPts val="0"/>
              </a:spcBef>
              <a:spcAft>
                <a:spcPts val="0"/>
              </a:spcAft>
              <a:buSzPts val="10100"/>
              <a:buNone/>
              <a:defRPr/>
            </a:lvl6pPr>
            <a:lvl7pPr lvl="6">
              <a:spcBef>
                <a:spcPts val="0"/>
              </a:spcBef>
              <a:spcAft>
                <a:spcPts val="0"/>
              </a:spcAft>
              <a:buSzPts val="10100"/>
              <a:buNone/>
              <a:defRPr/>
            </a:lvl7pPr>
            <a:lvl8pPr lvl="7">
              <a:spcBef>
                <a:spcPts val="0"/>
              </a:spcBef>
              <a:spcAft>
                <a:spcPts val="0"/>
              </a:spcAft>
              <a:buSzPts val="10100"/>
              <a:buNone/>
              <a:defRPr/>
            </a:lvl8pPr>
            <a:lvl9pPr lvl="8">
              <a:spcBef>
                <a:spcPts val="0"/>
              </a:spcBef>
              <a:spcAft>
                <a:spcPts val="0"/>
              </a:spcAft>
              <a:buSzPts val="10100"/>
              <a:buNone/>
              <a:defRPr/>
            </a:lvl9pPr>
          </a:lstStyle>
          <a:p>
            <a:endParaRPr/>
          </a:p>
        </p:txBody>
      </p:sp>
      <p:sp>
        <p:nvSpPr>
          <p:cNvPr id="18" name="Google Shape;18;p4"/>
          <p:cNvSpPr txBox="1">
            <a:spLocks noGrp="1"/>
          </p:cNvSpPr>
          <p:nvPr>
            <p:ph type="body" idx="1"/>
          </p:nvPr>
        </p:nvSpPr>
        <p:spPr>
          <a:xfrm>
            <a:off x="1032021" y="4792361"/>
            <a:ext cx="28211100" cy="14206500"/>
          </a:xfrm>
          <a:prstGeom prst="rect">
            <a:avLst/>
          </a:prstGeom>
        </p:spPr>
        <p:txBody>
          <a:bodyPr spcFirstLastPara="1" wrap="square" lIns="328525" tIns="328525" rIns="328525" bIns="328525" anchor="t" anchorCtr="0">
            <a:noAutofit/>
          </a:bodyPr>
          <a:lstStyle>
            <a:lvl1pPr marL="457200" lvl="0" indent="-641350">
              <a:spcBef>
                <a:spcPts val="0"/>
              </a:spcBef>
              <a:spcAft>
                <a:spcPts val="0"/>
              </a:spcAft>
              <a:buSzPts val="6500"/>
              <a:buChar char="●"/>
              <a:defRPr/>
            </a:lvl1pPr>
            <a:lvl2pPr marL="914400" lvl="1" indent="-546100">
              <a:spcBef>
                <a:spcPts val="5700"/>
              </a:spcBef>
              <a:spcAft>
                <a:spcPts val="0"/>
              </a:spcAft>
              <a:buSzPts val="5000"/>
              <a:buChar char="○"/>
              <a:defRPr/>
            </a:lvl2pPr>
            <a:lvl3pPr marL="1371600" lvl="2" indent="-546100">
              <a:spcBef>
                <a:spcPts val="5700"/>
              </a:spcBef>
              <a:spcAft>
                <a:spcPts val="0"/>
              </a:spcAft>
              <a:buSzPts val="5000"/>
              <a:buChar char="■"/>
              <a:defRPr/>
            </a:lvl3pPr>
            <a:lvl4pPr marL="1828800" lvl="3" indent="-546100">
              <a:spcBef>
                <a:spcPts val="5700"/>
              </a:spcBef>
              <a:spcAft>
                <a:spcPts val="0"/>
              </a:spcAft>
              <a:buSzPts val="5000"/>
              <a:buChar char="●"/>
              <a:defRPr/>
            </a:lvl4pPr>
            <a:lvl5pPr marL="2286000" lvl="4" indent="-546100">
              <a:spcBef>
                <a:spcPts val="5700"/>
              </a:spcBef>
              <a:spcAft>
                <a:spcPts val="0"/>
              </a:spcAft>
              <a:buSzPts val="5000"/>
              <a:buChar char="○"/>
              <a:defRPr/>
            </a:lvl5pPr>
            <a:lvl6pPr marL="2743200" lvl="5" indent="-546100">
              <a:spcBef>
                <a:spcPts val="5700"/>
              </a:spcBef>
              <a:spcAft>
                <a:spcPts val="0"/>
              </a:spcAft>
              <a:buSzPts val="5000"/>
              <a:buChar char="■"/>
              <a:defRPr/>
            </a:lvl6pPr>
            <a:lvl7pPr marL="3200400" lvl="6" indent="-546100">
              <a:spcBef>
                <a:spcPts val="5700"/>
              </a:spcBef>
              <a:spcAft>
                <a:spcPts val="0"/>
              </a:spcAft>
              <a:buSzPts val="5000"/>
              <a:buChar char="●"/>
              <a:defRPr/>
            </a:lvl7pPr>
            <a:lvl8pPr marL="3657600" lvl="7" indent="-546100">
              <a:spcBef>
                <a:spcPts val="5700"/>
              </a:spcBef>
              <a:spcAft>
                <a:spcPts val="0"/>
              </a:spcAft>
              <a:buSzPts val="5000"/>
              <a:buChar char="○"/>
              <a:defRPr/>
            </a:lvl8pPr>
            <a:lvl9pPr marL="4114800" lvl="8" indent="-546100">
              <a:spcBef>
                <a:spcPts val="5700"/>
              </a:spcBef>
              <a:spcAft>
                <a:spcPts val="5700"/>
              </a:spcAft>
              <a:buSzPts val="5000"/>
              <a:buChar char="■"/>
              <a:defRPr/>
            </a:lvl9pPr>
          </a:lstStyle>
          <a:p>
            <a:endParaRPr/>
          </a:p>
        </p:txBody>
      </p:sp>
      <p:sp>
        <p:nvSpPr>
          <p:cNvPr id="19" name="Google Shape;19;p4"/>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032021" y="1850557"/>
            <a:ext cx="28211100" cy="2381400"/>
          </a:xfrm>
          <a:prstGeom prst="rect">
            <a:avLst/>
          </a:prstGeom>
        </p:spPr>
        <p:txBody>
          <a:bodyPr spcFirstLastPara="1" wrap="square" lIns="328525" tIns="328525" rIns="328525" bIns="328525" anchor="t" anchorCtr="0">
            <a:noAutofit/>
          </a:bodyPr>
          <a:lstStyle>
            <a:lvl1pPr lvl="0">
              <a:spcBef>
                <a:spcPts val="0"/>
              </a:spcBef>
              <a:spcAft>
                <a:spcPts val="0"/>
              </a:spcAft>
              <a:buSzPts val="10100"/>
              <a:buNone/>
              <a:defRPr/>
            </a:lvl1pPr>
            <a:lvl2pPr lvl="1">
              <a:spcBef>
                <a:spcPts val="0"/>
              </a:spcBef>
              <a:spcAft>
                <a:spcPts val="0"/>
              </a:spcAft>
              <a:buSzPts val="10100"/>
              <a:buNone/>
              <a:defRPr/>
            </a:lvl2pPr>
            <a:lvl3pPr lvl="2">
              <a:spcBef>
                <a:spcPts val="0"/>
              </a:spcBef>
              <a:spcAft>
                <a:spcPts val="0"/>
              </a:spcAft>
              <a:buSzPts val="10100"/>
              <a:buNone/>
              <a:defRPr/>
            </a:lvl3pPr>
            <a:lvl4pPr lvl="3">
              <a:spcBef>
                <a:spcPts val="0"/>
              </a:spcBef>
              <a:spcAft>
                <a:spcPts val="0"/>
              </a:spcAft>
              <a:buSzPts val="10100"/>
              <a:buNone/>
              <a:defRPr/>
            </a:lvl4pPr>
            <a:lvl5pPr lvl="4">
              <a:spcBef>
                <a:spcPts val="0"/>
              </a:spcBef>
              <a:spcAft>
                <a:spcPts val="0"/>
              </a:spcAft>
              <a:buSzPts val="10100"/>
              <a:buNone/>
              <a:defRPr/>
            </a:lvl5pPr>
            <a:lvl6pPr lvl="5">
              <a:spcBef>
                <a:spcPts val="0"/>
              </a:spcBef>
              <a:spcAft>
                <a:spcPts val="0"/>
              </a:spcAft>
              <a:buSzPts val="10100"/>
              <a:buNone/>
              <a:defRPr/>
            </a:lvl6pPr>
            <a:lvl7pPr lvl="6">
              <a:spcBef>
                <a:spcPts val="0"/>
              </a:spcBef>
              <a:spcAft>
                <a:spcPts val="0"/>
              </a:spcAft>
              <a:buSzPts val="10100"/>
              <a:buNone/>
              <a:defRPr/>
            </a:lvl7pPr>
            <a:lvl8pPr lvl="7">
              <a:spcBef>
                <a:spcPts val="0"/>
              </a:spcBef>
              <a:spcAft>
                <a:spcPts val="0"/>
              </a:spcAft>
              <a:buSzPts val="10100"/>
              <a:buNone/>
              <a:defRPr/>
            </a:lvl8pPr>
            <a:lvl9pPr lvl="8">
              <a:spcBef>
                <a:spcPts val="0"/>
              </a:spcBef>
              <a:spcAft>
                <a:spcPts val="0"/>
              </a:spcAft>
              <a:buSzPts val="10100"/>
              <a:buNone/>
              <a:defRPr/>
            </a:lvl9pPr>
          </a:lstStyle>
          <a:p>
            <a:endParaRPr/>
          </a:p>
        </p:txBody>
      </p:sp>
      <p:sp>
        <p:nvSpPr>
          <p:cNvPr id="22" name="Google Shape;22;p5"/>
          <p:cNvSpPr txBox="1">
            <a:spLocks noGrp="1"/>
          </p:cNvSpPr>
          <p:nvPr>
            <p:ph type="body" idx="1"/>
          </p:nvPr>
        </p:nvSpPr>
        <p:spPr>
          <a:xfrm>
            <a:off x="1032021" y="4792361"/>
            <a:ext cx="13243500" cy="14206500"/>
          </a:xfrm>
          <a:prstGeom prst="rect">
            <a:avLst/>
          </a:prstGeom>
        </p:spPr>
        <p:txBody>
          <a:bodyPr spcFirstLastPara="1" wrap="square" lIns="328525" tIns="328525" rIns="328525" bIns="328525" anchor="t" anchorCtr="0">
            <a:noAutofit/>
          </a:bodyPr>
          <a:lstStyle>
            <a:lvl1pPr marL="457200" lvl="0" indent="-546100">
              <a:spcBef>
                <a:spcPts val="0"/>
              </a:spcBef>
              <a:spcAft>
                <a:spcPts val="0"/>
              </a:spcAft>
              <a:buSzPts val="5000"/>
              <a:buChar char="●"/>
              <a:defRPr sz="5000"/>
            </a:lvl1pPr>
            <a:lvl2pPr marL="914400" lvl="1" indent="-501650">
              <a:spcBef>
                <a:spcPts val="5700"/>
              </a:spcBef>
              <a:spcAft>
                <a:spcPts val="0"/>
              </a:spcAft>
              <a:buSzPts val="4300"/>
              <a:buChar char="○"/>
              <a:defRPr sz="4300"/>
            </a:lvl2pPr>
            <a:lvl3pPr marL="1371600" lvl="2" indent="-501650">
              <a:spcBef>
                <a:spcPts val="5700"/>
              </a:spcBef>
              <a:spcAft>
                <a:spcPts val="0"/>
              </a:spcAft>
              <a:buSzPts val="4300"/>
              <a:buChar char="■"/>
              <a:defRPr sz="4300"/>
            </a:lvl3pPr>
            <a:lvl4pPr marL="1828800" lvl="3" indent="-501650">
              <a:spcBef>
                <a:spcPts val="5700"/>
              </a:spcBef>
              <a:spcAft>
                <a:spcPts val="0"/>
              </a:spcAft>
              <a:buSzPts val="4300"/>
              <a:buChar char="●"/>
              <a:defRPr sz="4300"/>
            </a:lvl4pPr>
            <a:lvl5pPr marL="2286000" lvl="4" indent="-501650">
              <a:spcBef>
                <a:spcPts val="5700"/>
              </a:spcBef>
              <a:spcAft>
                <a:spcPts val="0"/>
              </a:spcAft>
              <a:buSzPts val="4300"/>
              <a:buChar char="○"/>
              <a:defRPr sz="4300"/>
            </a:lvl5pPr>
            <a:lvl6pPr marL="2743200" lvl="5" indent="-501650">
              <a:spcBef>
                <a:spcPts val="5700"/>
              </a:spcBef>
              <a:spcAft>
                <a:spcPts val="0"/>
              </a:spcAft>
              <a:buSzPts val="4300"/>
              <a:buChar char="■"/>
              <a:defRPr sz="4300"/>
            </a:lvl6pPr>
            <a:lvl7pPr marL="3200400" lvl="6" indent="-501650">
              <a:spcBef>
                <a:spcPts val="5700"/>
              </a:spcBef>
              <a:spcAft>
                <a:spcPts val="0"/>
              </a:spcAft>
              <a:buSzPts val="4300"/>
              <a:buChar char="●"/>
              <a:defRPr sz="4300"/>
            </a:lvl7pPr>
            <a:lvl8pPr marL="3657600" lvl="7" indent="-501650">
              <a:spcBef>
                <a:spcPts val="5700"/>
              </a:spcBef>
              <a:spcAft>
                <a:spcPts val="0"/>
              </a:spcAft>
              <a:buSzPts val="4300"/>
              <a:buChar char="○"/>
              <a:defRPr sz="4300"/>
            </a:lvl8pPr>
            <a:lvl9pPr marL="4114800" lvl="8" indent="-501650">
              <a:spcBef>
                <a:spcPts val="5700"/>
              </a:spcBef>
              <a:spcAft>
                <a:spcPts val="5700"/>
              </a:spcAft>
              <a:buSzPts val="4300"/>
              <a:buChar char="■"/>
              <a:defRPr sz="4300"/>
            </a:lvl9pPr>
          </a:lstStyle>
          <a:p>
            <a:endParaRPr/>
          </a:p>
        </p:txBody>
      </p:sp>
      <p:sp>
        <p:nvSpPr>
          <p:cNvPr id="23" name="Google Shape;23;p5"/>
          <p:cNvSpPr txBox="1">
            <a:spLocks noGrp="1"/>
          </p:cNvSpPr>
          <p:nvPr>
            <p:ph type="body" idx="2"/>
          </p:nvPr>
        </p:nvSpPr>
        <p:spPr>
          <a:xfrm>
            <a:off x="15999807" y="4792361"/>
            <a:ext cx="13243500" cy="14206500"/>
          </a:xfrm>
          <a:prstGeom prst="rect">
            <a:avLst/>
          </a:prstGeom>
        </p:spPr>
        <p:txBody>
          <a:bodyPr spcFirstLastPara="1" wrap="square" lIns="328525" tIns="328525" rIns="328525" bIns="328525" anchor="t" anchorCtr="0">
            <a:noAutofit/>
          </a:bodyPr>
          <a:lstStyle>
            <a:lvl1pPr marL="457200" lvl="0" indent="-546100">
              <a:spcBef>
                <a:spcPts val="0"/>
              </a:spcBef>
              <a:spcAft>
                <a:spcPts val="0"/>
              </a:spcAft>
              <a:buSzPts val="5000"/>
              <a:buChar char="●"/>
              <a:defRPr sz="5000"/>
            </a:lvl1pPr>
            <a:lvl2pPr marL="914400" lvl="1" indent="-501650">
              <a:spcBef>
                <a:spcPts val="5700"/>
              </a:spcBef>
              <a:spcAft>
                <a:spcPts val="0"/>
              </a:spcAft>
              <a:buSzPts val="4300"/>
              <a:buChar char="○"/>
              <a:defRPr sz="4300"/>
            </a:lvl2pPr>
            <a:lvl3pPr marL="1371600" lvl="2" indent="-501650">
              <a:spcBef>
                <a:spcPts val="5700"/>
              </a:spcBef>
              <a:spcAft>
                <a:spcPts val="0"/>
              </a:spcAft>
              <a:buSzPts val="4300"/>
              <a:buChar char="■"/>
              <a:defRPr sz="4300"/>
            </a:lvl3pPr>
            <a:lvl4pPr marL="1828800" lvl="3" indent="-501650">
              <a:spcBef>
                <a:spcPts val="5700"/>
              </a:spcBef>
              <a:spcAft>
                <a:spcPts val="0"/>
              </a:spcAft>
              <a:buSzPts val="4300"/>
              <a:buChar char="●"/>
              <a:defRPr sz="4300"/>
            </a:lvl4pPr>
            <a:lvl5pPr marL="2286000" lvl="4" indent="-501650">
              <a:spcBef>
                <a:spcPts val="5700"/>
              </a:spcBef>
              <a:spcAft>
                <a:spcPts val="0"/>
              </a:spcAft>
              <a:buSzPts val="4300"/>
              <a:buChar char="○"/>
              <a:defRPr sz="4300"/>
            </a:lvl5pPr>
            <a:lvl6pPr marL="2743200" lvl="5" indent="-501650">
              <a:spcBef>
                <a:spcPts val="5700"/>
              </a:spcBef>
              <a:spcAft>
                <a:spcPts val="0"/>
              </a:spcAft>
              <a:buSzPts val="4300"/>
              <a:buChar char="■"/>
              <a:defRPr sz="4300"/>
            </a:lvl6pPr>
            <a:lvl7pPr marL="3200400" lvl="6" indent="-501650">
              <a:spcBef>
                <a:spcPts val="5700"/>
              </a:spcBef>
              <a:spcAft>
                <a:spcPts val="0"/>
              </a:spcAft>
              <a:buSzPts val="4300"/>
              <a:buChar char="●"/>
              <a:defRPr sz="4300"/>
            </a:lvl7pPr>
            <a:lvl8pPr marL="3657600" lvl="7" indent="-501650">
              <a:spcBef>
                <a:spcPts val="5700"/>
              </a:spcBef>
              <a:spcAft>
                <a:spcPts val="0"/>
              </a:spcAft>
              <a:buSzPts val="4300"/>
              <a:buChar char="○"/>
              <a:defRPr sz="4300"/>
            </a:lvl8pPr>
            <a:lvl9pPr marL="4114800" lvl="8" indent="-501650">
              <a:spcBef>
                <a:spcPts val="5700"/>
              </a:spcBef>
              <a:spcAft>
                <a:spcPts val="5700"/>
              </a:spcAft>
              <a:buSzPts val="4300"/>
              <a:buChar char="■"/>
              <a:defRPr sz="4300"/>
            </a:lvl9pPr>
          </a:lstStyle>
          <a:p>
            <a:endParaRPr/>
          </a:p>
        </p:txBody>
      </p:sp>
      <p:sp>
        <p:nvSpPr>
          <p:cNvPr id="24" name="Google Shape;24;p5"/>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032021" y="1850557"/>
            <a:ext cx="28211100" cy="2381400"/>
          </a:xfrm>
          <a:prstGeom prst="rect">
            <a:avLst/>
          </a:prstGeom>
        </p:spPr>
        <p:txBody>
          <a:bodyPr spcFirstLastPara="1" wrap="square" lIns="328525" tIns="328525" rIns="328525" bIns="328525" anchor="t" anchorCtr="0">
            <a:noAutofit/>
          </a:bodyPr>
          <a:lstStyle>
            <a:lvl1pPr lvl="0">
              <a:spcBef>
                <a:spcPts val="0"/>
              </a:spcBef>
              <a:spcAft>
                <a:spcPts val="0"/>
              </a:spcAft>
              <a:buSzPts val="10100"/>
              <a:buNone/>
              <a:defRPr/>
            </a:lvl1pPr>
            <a:lvl2pPr lvl="1">
              <a:spcBef>
                <a:spcPts val="0"/>
              </a:spcBef>
              <a:spcAft>
                <a:spcPts val="0"/>
              </a:spcAft>
              <a:buSzPts val="10100"/>
              <a:buNone/>
              <a:defRPr/>
            </a:lvl2pPr>
            <a:lvl3pPr lvl="2">
              <a:spcBef>
                <a:spcPts val="0"/>
              </a:spcBef>
              <a:spcAft>
                <a:spcPts val="0"/>
              </a:spcAft>
              <a:buSzPts val="10100"/>
              <a:buNone/>
              <a:defRPr/>
            </a:lvl3pPr>
            <a:lvl4pPr lvl="3">
              <a:spcBef>
                <a:spcPts val="0"/>
              </a:spcBef>
              <a:spcAft>
                <a:spcPts val="0"/>
              </a:spcAft>
              <a:buSzPts val="10100"/>
              <a:buNone/>
              <a:defRPr/>
            </a:lvl4pPr>
            <a:lvl5pPr lvl="4">
              <a:spcBef>
                <a:spcPts val="0"/>
              </a:spcBef>
              <a:spcAft>
                <a:spcPts val="0"/>
              </a:spcAft>
              <a:buSzPts val="10100"/>
              <a:buNone/>
              <a:defRPr/>
            </a:lvl5pPr>
            <a:lvl6pPr lvl="5">
              <a:spcBef>
                <a:spcPts val="0"/>
              </a:spcBef>
              <a:spcAft>
                <a:spcPts val="0"/>
              </a:spcAft>
              <a:buSzPts val="10100"/>
              <a:buNone/>
              <a:defRPr/>
            </a:lvl6pPr>
            <a:lvl7pPr lvl="6">
              <a:spcBef>
                <a:spcPts val="0"/>
              </a:spcBef>
              <a:spcAft>
                <a:spcPts val="0"/>
              </a:spcAft>
              <a:buSzPts val="10100"/>
              <a:buNone/>
              <a:defRPr/>
            </a:lvl7pPr>
            <a:lvl8pPr lvl="7">
              <a:spcBef>
                <a:spcPts val="0"/>
              </a:spcBef>
              <a:spcAft>
                <a:spcPts val="0"/>
              </a:spcAft>
              <a:buSzPts val="10100"/>
              <a:buNone/>
              <a:defRPr/>
            </a:lvl8pPr>
            <a:lvl9pPr lvl="8">
              <a:spcBef>
                <a:spcPts val="0"/>
              </a:spcBef>
              <a:spcAft>
                <a:spcPts val="0"/>
              </a:spcAft>
              <a:buSzPts val="10100"/>
              <a:buNone/>
              <a:defRPr/>
            </a:lvl9pPr>
          </a:lstStyle>
          <a:p>
            <a:endParaRPr/>
          </a:p>
        </p:txBody>
      </p:sp>
      <p:sp>
        <p:nvSpPr>
          <p:cNvPr id="27" name="Google Shape;27;p6"/>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032021" y="2310363"/>
            <a:ext cx="9297000" cy="3142500"/>
          </a:xfrm>
          <a:prstGeom prst="rect">
            <a:avLst/>
          </a:prstGeom>
        </p:spPr>
        <p:txBody>
          <a:bodyPr spcFirstLastPara="1" wrap="square" lIns="328525" tIns="328525" rIns="328525" bIns="328525" anchor="b" anchorCtr="0">
            <a:noAutofit/>
          </a:bodyPr>
          <a:lstStyle>
            <a:lvl1pPr lvl="0">
              <a:spcBef>
                <a:spcPts val="0"/>
              </a:spcBef>
              <a:spcAft>
                <a:spcPts val="0"/>
              </a:spcAft>
              <a:buSzPts val="8600"/>
              <a:buNone/>
              <a:defRPr sz="8600"/>
            </a:lvl1pPr>
            <a:lvl2pPr lvl="1">
              <a:spcBef>
                <a:spcPts val="0"/>
              </a:spcBef>
              <a:spcAft>
                <a:spcPts val="0"/>
              </a:spcAft>
              <a:buSzPts val="8600"/>
              <a:buNone/>
              <a:defRPr sz="8600"/>
            </a:lvl2pPr>
            <a:lvl3pPr lvl="2">
              <a:spcBef>
                <a:spcPts val="0"/>
              </a:spcBef>
              <a:spcAft>
                <a:spcPts val="0"/>
              </a:spcAft>
              <a:buSzPts val="8600"/>
              <a:buNone/>
              <a:defRPr sz="8600"/>
            </a:lvl3pPr>
            <a:lvl4pPr lvl="3">
              <a:spcBef>
                <a:spcPts val="0"/>
              </a:spcBef>
              <a:spcAft>
                <a:spcPts val="0"/>
              </a:spcAft>
              <a:buSzPts val="8600"/>
              <a:buNone/>
              <a:defRPr sz="8600"/>
            </a:lvl4pPr>
            <a:lvl5pPr lvl="4">
              <a:spcBef>
                <a:spcPts val="0"/>
              </a:spcBef>
              <a:spcAft>
                <a:spcPts val="0"/>
              </a:spcAft>
              <a:buSzPts val="8600"/>
              <a:buNone/>
              <a:defRPr sz="8600"/>
            </a:lvl5pPr>
            <a:lvl6pPr lvl="5">
              <a:spcBef>
                <a:spcPts val="0"/>
              </a:spcBef>
              <a:spcAft>
                <a:spcPts val="0"/>
              </a:spcAft>
              <a:buSzPts val="8600"/>
              <a:buNone/>
              <a:defRPr sz="8600"/>
            </a:lvl6pPr>
            <a:lvl7pPr lvl="6">
              <a:spcBef>
                <a:spcPts val="0"/>
              </a:spcBef>
              <a:spcAft>
                <a:spcPts val="0"/>
              </a:spcAft>
              <a:buSzPts val="8600"/>
              <a:buNone/>
              <a:defRPr sz="8600"/>
            </a:lvl7pPr>
            <a:lvl8pPr lvl="7">
              <a:spcBef>
                <a:spcPts val="0"/>
              </a:spcBef>
              <a:spcAft>
                <a:spcPts val="0"/>
              </a:spcAft>
              <a:buSzPts val="8600"/>
              <a:buNone/>
              <a:defRPr sz="8600"/>
            </a:lvl8pPr>
            <a:lvl9pPr lvl="8">
              <a:spcBef>
                <a:spcPts val="0"/>
              </a:spcBef>
              <a:spcAft>
                <a:spcPts val="0"/>
              </a:spcAft>
              <a:buSzPts val="8600"/>
              <a:buNone/>
              <a:defRPr sz="8600"/>
            </a:lvl9pPr>
          </a:lstStyle>
          <a:p>
            <a:endParaRPr/>
          </a:p>
        </p:txBody>
      </p:sp>
      <p:sp>
        <p:nvSpPr>
          <p:cNvPr id="30" name="Google Shape;30;p7"/>
          <p:cNvSpPr txBox="1">
            <a:spLocks noGrp="1"/>
          </p:cNvSpPr>
          <p:nvPr>
            <p:ph type="body" idx="1"/>
          </p:nvPr>
        </p:nvSpPr>
        <p:spPr>
          <a:xfrm>
            <a:off x="1032021" y="5778403"/>
            <a:ext cx="9297000" cy="13221000"/>
          </a:xfrm>
          <a:prstGeom prst="rect">
            <a:avLst/>
          </a:prstGeom>
        </p:spPr>
        <p:txBody>
          <a:bodyPr spcFirstLastPara="1" wrap="square" lIns="328525" tIns="328525" rIns="328525" bIns="328525" anchor="t" anchorCtr="0">
            <a:noAutofit/>
          </a:bodyPr>
          <a:lstStyle>
            <a:lvl1pPr marL="457200" lvl="0" indent="-501650">
              <a:spcBef>
                <a:spcPts val="0"/>
              </a:spcBef>
              <a:spcAft>
                <a:spcPts val="0"/>
              </a:spcAft>
              <a:buSzPts val="4300"/>
              <a:buChar char="●"/>
              <a:defRPr sz="4300"/>
            </a:lvl1pPr>
            <a:lvl2pPr marL="914400" lvl="1" indent="-501650">
              <a:spcBef>
                <a:spcPts val="5700"/>
              </a:spcBef>
              <a:spcAft>
                <a:spcPts val="0"/>
              </a:spcAft>
              <a:buSzPts val="4300"/>
              <a:buChar char="○"/>
              <a:defRPr sz="4300"/>
            </a:lvl2pPr>
            <a:lvl3pPr marL="1371600" lvl="2" indent="-501650">
              <a:spcBef>
                <a:spcPts val="5700"/>
              </a:spcBef>
              <a:spcAft>
                <a:spcPts val="0"/>
              </a:spcAft>
              <a:buSzPts val="4300"/>
              <a:buChar char="■"/>
              <a:defRPr sz="4300"/>
            </a:lvl3pPr>
            <a:lvl4pPr marL="1828800" lvl="3" indent="-501650">
              <a:spcBef>
                <a:spcPts val="5700"/>
              </a:spcBef>
              <a:spcAft>
                <a:spcPts val="0"/>
              </a:spcAft>
              <a:buSzPts val="4300"/>
              <a:buChar char="●"/>
              <a:defRPr sz="4300"/>
            </a:lvl4pPr>
            <a:lvl5pPr marL="2286000" lvl="4" indent="-501650">
              <a:spcBef>
                <a:spcPts val="5700"/>
              </a:spcBef>
              <a:spcAft>
                <a:spcPts val="0"/>
              </a:spcAft>
              <a:buSzPts val="4300"/>
              <a:buChar char="○"/>
              <a:defRPr sz="4300"/>
            </a:lvl5pPr>
            <a:lvl6pPr marL="2743200" lvl="5" indent="-501650">
              <a:spcBef>
                <a:spcPts val="5700"/>
              </a:spcBef>
              <a:spcAft>
                <a:spcPts val="0"/>
              </a:spcAft>
              <a:buSzPts val="4300"/>
              <a:buChar char="■"/>
              <a:defRPr sz="4300"/>
            </a:lvl6pPr>
            <a:lvl7pPr marL="3200400" lvl="6" indent="-501650">
              <a:spcBef>
                <a:spcPts val="5700"/>
              </a:spcBef>
              <a:spcAft>
                <a:spcPts val="0"/>
              </a:spcAft>
              <a:buSzPts val="4300"/>
              <a:buChar char="●"/>
              <a:defRPr sz="4300"/>
            </a:lvl7pPr>
            <a:lvl8pPr marL="3657600" lvl="7" indent="-501650">
              <a:spcBef>
                <a:spcPts val="5700"/>
              </a:spcBef>
              <a:spcAft>
                <a:spcPts val="0"/>
              </a:spcAft>
              <a:buSzPts val="4300"/>
              <a:buChar char="○"/>
              <a:defRPr sz="4300"/>
            </a:lvl8pPr>
            <a:lvl9pPr marL="4114800" lvl="8" indent="-501650">
              <a:spcBef>
                <a:spcPts val="5700"/>
              </a:spcBef>
              <a:spcAft>
                <a:spcPts val="5700"/>
              </a:spcAft>
              <a:buSzPts val="4300"/>
              <a:buChar char="■"/>
              <a:defRPr sz="4300"/>
            </a:lvl9pPr>
          </a:lstStyle>
          <a:p>
            <a:endParaRPr/>
          </a:p>
        </p:txBody>
      </p:sp>
      <p:sp>
        <p:nvSpPr>
          <p:cNvPr id="31" name="Google Shape;31;p7"/>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623190" y="1871868"/>
            <a:ext cx="21083400" cy="17010900"/>
          </a:xfrm>
          <a:prstGeom prst="rect">
            <a:avLst/>
          </a:prstGeom>
        </p:spPr>
        <p:txBody>
          <a:bodyPr spcFirstLastPara="1" wrap="square" lIns="328525" tIns="328525" rIns="328525" bIns="328525" anchor="ctr" anchorCtr="0">
            <a:noAutofit/>
          </a:bodyPr>
          <a:lstStyle>
            <a:lvl1pPr lvl="0">
              <a:spcBef>
                <a:spcPts val="0"/>
              </a:spcBef>
              <a:spcAft>
                <a:spcPts val="0"/>
              </a:spcAft>
              <a:buSzPts val="17200"/>
              <a:buNone/>
              <a:defRPr sz="17200"/>
            </a:lvl1pPr>
            <a:lvl2pPr lvl="1">
              <a:spcBef>
                <a:spcPts val="0"/>
              </a:spcBef>
              <a:spcAft>
                <a:spcPts val="0"/>
              </a:spcAft>
              <a:buSzPts val="17200"/>
              <a:buNone/>
              <a:defRPr sz="17200"/>
            </a:lvl2pPr>
            <a:lvl3pPr lvl="2">
              <a:spcBef>
                <a:spcPts val="0"/>
              </a:spcBef>
              <a:spcAft>
                <a:spcPts val="0"/>
              </a:spcAft>
              <a:buSzPts val="17200"/>
              <a:buNone/>
              <a:defRPr sz="17200"/>
            </a:lvl3pPr>
            <a:lvl4pPr lvl="3">
              <a:spcBef>
                <a:spcPts val="0"/>
              </a:spcBef>
              <a:spcAft>
                <a:spcPts val="0"/>
              </a:spcAft>
              <a:buSzPts val="17200"/>
              <a:buNone/>
              <a:defRPr sz="17200"/>
            </a:lvl4pPr>
            <a:lvl5pPr lvl="4">
              <a:spcBef>
                <a:spcPts val="0"/>
              </a:spcBef>
              <a:spcAft>
                <a:spcPts val="0"/>
              </a:spcAft>
              <a:buSzPts val="17200"/>
              <a:buNone/>
              <a:defRPr sz="17200"/>
            </a:lvl5pPr>
            <a:lvl6pPr lvl="5">
              <a:spcBef>
                <a:spcPts val="0"/>
              </a:spcBef>
              <a:spcAft>
                <a:spcPts val="0"/>
              </a:spcAft>
              <a:buSzPts val="17200"/>
              <a:buNone/>
              <a:defRPr sz="17200"/>
            </a:lvl6pPr>
            <a:lvl7pPr lvl="6">
              <a:spcBef>
                <a:spcPts val="0"/>
              </a:spcBef>
              <a:spcAft>
                <a:spcPts val="0"/>
              </a:spcAft>
              <a:buSzPts val="17200"/>
              <a:buNone/>
              <a:defRPr sz="17200"/>
            </a:lvl7pPr>
            <a:lvl8pPr lvl="7">
              <a:spcBef>
                <a:spcPts val="0"/>
              </a:spcBef>
              <a:spcAft>
                <a:spcPts val="0"/>
              </a:spcAft>
              <a:buSzPts val="17200"/>
              <a:buNone/>
              <a:defRPr sz="17200"/>
            </a:lvl8pPr>
            <a:lvl9pPr lvl="8">
              <a:spcBef>
                <a:spcPts val="0"/>
              </a:spcBef>
              <a:spcAft>
                <a:spcPts val="0"/>
              </a:spcAft>
              <a:buSzPts val="17200"/>
              <a:buNone/>
              <a:defRPr sz="17200"/>
            </a:lvl9pPr>
          </a:lstStyle>
          <a:p>
            <a:endParaRPr/>
          </a:p>
        </p:txBody>
      </p:sp>
      <p:sp>
        <p:nvSpPr>
          <p:cNvPr id="34" name="Google Shape;34;p8"/>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5137638" y="-520"/>
            <a:ext cx="15137700" cy="21388200"/>
          </a:xfrm>
          <a:prstGeom prst="rect">
            <a:avLst/>
          </a:prstGeom>
          <a:solidFill>
            <a:schemeClr val="lt2"/>
          </a:solidFill>
          <a:ln>
            <a:noFill/>
          </a:ln>
        </p:spPr>
        <p:txBody>
          <a:bodyPr spcFirstLastPara="1" wrap="square" lIns="328525" tIns="328525" rIns="328525" bIns="3285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879056" y="5127938"/>
            <a:ext cx="13393500" cy="6163800"/>
          </a:xfrm>
          <a:prstGeom prst="rect">
            <a:avLst/>
          </a:prstGeom>
        </p:spPr>
        <p:txBody>
          <a:bodyPr spcFirstLastPara="1" wrap="square" lIns="328525" tIns="328525" rIns="328525" bIns="328525" anchor="b" anchorCtr="0">
            <a:noAutofit/>
          </a:bodyPr>
          <a:lstStyle>
            <a:lvl1pPr lvl="0" algn="ctr">
              <a:spcBef>
                <a:spcPts val="0"/>
              </a:spcBef>
              <a:spcAft>
                <a:spcPts val="0"/>
              </a:spcAft>
              <a:buSzPts val="15100"/>
              <a:buNone/>
              <a:defRPr sz="15100"/>
            </a:lvl1pPr>
            <a:lvl2pPr lvl="1" algn="ctr">
              <a:spcBef>
                <a:spcPts val="0"/>
              </a:spcBef>
              <a:spcAft>
                <a:spcPts val="0"/>
              </a:spcAft>
              <a:buSzPts val="15100"/>
              <a:buNone/>
              <a:defRPr sz="15100"/>
            </a:lvl2pPr>
            <a:lvl3pPr lvl="2" algn="ctr">
              <a:spcBef>
                <a:spcPts val="0"/>
              </a:spcBef>
              <a:spcAft>
                <a:spcPts val="0"/>
              </a:spcAft>
              <a:buSzPts val="15100"/>
              <a:buNone/>
              <a:defRPr sz="15100"/>
            </a:lvl3pPr>
            <a:lvl4pPr lvl="3" algn="ctr">
              <a:spcBef>
                <a:spcPts val="0"/>
              </a:spcBef>
              <a:spcAft>
                <a:spcPts val="0"/>
              </a:spcAft>
              <a:buSzPts val="15100"/>
              <a:buNone/>
              <a:defRPr sz="15100"/>
            </a:lvl4pPr>
            <a:lvl5pPr lvl="4" algn="ctr">
              <a:spcBef>
                <a:spcPts val="0"/>
              </a:spcBef>
              <a:spcAft>
                <a:spcPts val="0"/>
              </a:spcAft>
              <a:buSzPts val="15100"/>
              <a:buNone/>
              <a:defRPr sz="15100"/>
            </a:lvl5pPr>
            <a:lvl6pPr lvl="5" algn="ctr">
              <a:spcBef>
                <a:spcPts val="0"/>
              </a:spcBef>
              <a:spcAft>
                <a:spcPts val="0"/>
              </a:spcAft>
              <a:buSzPts val="15100"/>
              <a:buNone/>
              <a:defRPr sz="15100"/>
            </a:lvl6pPr>
            <a:lvl7pPr lvl="6" algn="ctr">
              <a:spcBef>
                <a:spcPts val="0"/>
              </a:spcBef>
              <a:spcAft>
                <a:spcPts val="0"/>
              </a:spcAft>
              <a:buSzPts val="15100"/>
              <a:buNone/>
              <a:defRPr sz="15100"/>
            </a:lvl7pPr>
            <a:lvl8pPr lvl="7" algn="ctr">
              <a:spcBef>
                <a:spcPts val="0"/>
              </a:spcBef>
              <a:spcAft>
                <a:spcPts val="0"/>
              </a:spcAft>
              <a:buSzPts val="15100"/>
              <a:buNone/>
              <a:defRPr sz="15100"/>
            </a:lvl8pPr>
            <a:lvl9pPr lvl="8" algn="ctr">
              <a:spcBef>
                <a:spcPts val="0"/>
              </a:spcBef>
              <a:spcAft>
                <a:spcPts val="0"/>
              </a:spcAft>
              <a:buSzPts val="15100"/>
              <a:buNone/>
              <a:defRPr sz="15100"/>
            </a:lvl9pPr>
          </a:lstStyle>
          <a:p>
            <a:endParaRPr/>
          </a:p>
        </p:txBody>
      </p:sp>
      <p:sp>
        <p:nvSpPr>
          <p:cNvPr id="38" name="Google Shape;38;p9"/>
          <p:cNvSpPr txBox="1">
            <a:spLocks noGrp="1"/>
          </p:cNvSpPr>
          <p:nvPr>
            <p:ph type="subTitle" idx="1"/>
          </p:nvPr>
        </p:nvSpPr>
        <p:spPr>
          <a:xfrm>
            <a:off x="879056" y="11656086"/>
            <a:ext cx="13393500" cy="5136000"/>
          </a:xfrm>
          <a:prstGeom prst="rect">
            <a:avLst/>
          </a:prstGeom>
        </p:spPr>
        <p:txBody>
          <a:bodyPr spcFirstLastPara="1" wrap="square" lIns="328525" tIns="328525" rIns="328525" bIns="328525" anchor="t" anchorCtr="0">
            <a:noAutofit/>
          </a:bodyPr>
          <a:lstStyle>
            <a:lvl1pPr lvl="0" algn="ctr">
              <a:lnSpc>
                <a:spcPct val="100000"/>
              </a:lnSpc>
              <a:spcBef>
                <a:spcPts val="0"/>
              </a:spcBef>
              <a:spcAft>
                <a:spcPts val="0"/>
              </a:spcAft>
              <a:buSzPts val="7500"/>
              <a:buNone/>
              <a:defRPr sz="7500"/>
            </a:lvl1pPr>
            <a:lvl2pPr lvl="1" algn="ctr">
              <a:lnSpc>
                <a:spcPct val="100000"/>
              </a:lnSpc>
              <a:spcBef>
                <a:spcPts val="0"/>
              </a:spcBef>
              <a:spcAft>
                <a:spcPts val="0"/>
              </a:spcAft>
              <a:buSzPts val="7500"/>
              <a:buNone/>
              <a:defRPr sz="7500"/>
            </a:lvl2pPr>
            <a:lvl3pPr lvl="2" algn="ctr">
              <a:lnSpc>
                <a:spcPct val="100000"/>
              </a:lnSpc>
              <a:spcBef>
                <a:spcPts val="0"/>
              </a:spcBef>
              <a:spcAft>
                <a:spcPts val="0"/>
              </a:spcAft>
              <a:buSzPts val="7500"/>
              <a:buNone/>
              <a:defRPr sz="7500"/>
            </a:lvl3pPr>
            <a:lvl4pPr lvl="3" algn="ctr">
              <a:lnSpc>
                <a:spcPct val="100000"/>
              </a:lnSpc>
              <a:spcBef>
                <a:spcPts val="0"/>
              </a:spcBef>
              <a:spcAft>
                <a:spcPts val="0"/>
              </a:spcAft>
              <a:buSzPts val="7500"/>
              <a:buNone/>
              <a:defRPr sz="7500"/>
            </a:lvl4pPr>
            <a:lvl5pPr lvl="4" algn="ctr">
              <a:lnSpc>
                <a:spcPct val="100000"/>
              </a:lnSpc>
              <a:spcBef>
                <a:spcPts val="0"/>
              </a:spcBef>
              <a:spcAft>
                <a:spcPts val="0"/>
              </a:spcAft>
              <a:buSzPts val="7500"/>
              <a:buNone/>
              <a:defRPr sz="7500"/>
            </a:lvl5pPr>
            <a:lvl6pPr lvl="5" algn="ctr">
              <a:lnSpc>
                <a:spcPct val="100000"/>
              </a:lnSpc>
              <a:spcBef>
                <a:spcPts val="0"/>
              </a:spcBef>
              <a:spcAft>
                <a:spcPts val="0"/>
              </a:spcAft>
              <a:buSzPts val="7500"/>
              <a:buNone/>
              <a:defRPr sz="7500"/>
            </a:lvl6pPr>
            <a:lvl7pPr lvl="6" algn="ctr">
              <a:lnSpc>
                <a:spcPct val="100000"/>
              </a:lnSpc>
              <a:spcBef>
                <a:spcPts val="0"/>
              </a:spcBef>
              <a:spcAft>
                <a:spcPts val="0"/>
              </a:spcAft>
              <a:buSzPts val="7500"/>
              <a:buNone/>
              <a:defRPr sz="7500"/>
            </a:lvl7pPr>
            <a:lvl8pPr lvl="7" algn="ctr">
              <a:lnSpc>
                <a:spcPct val="100000"/>
              </a:lnSpc>
              <a:spcBef>
                <a:spcPts val="0"/>
              </a:spcBef>
              <a:spcAft>
                <a:spcPts val="0"/>
              </a:spcAft>
              <a:buSzPts val="7500"/>
              <a:buNone/>
              <a:defRPr sz="7500"/>
            </a:lvl8pPr>
            <a:lvl9pPr lvl="8" algn="ctr">
              <a:lnSpc>
                <a:spcPct val="100000"/>
              </a:lnSpc>
              <a:spcBef>
                <a:spcPts val="0"/>
              </a:spcBef>
              <a:spcAft>
                <a:spcPts val="0"/>
              </a:spcAft>
              <a:buSzPts val="7500"/>
              <a:buNone/>
              <a:defRPr sz="7500"/>
            </a:lvl9pPr>
          </a:lstStyle>
          <a:p>
            <a:endParaRPr/>
          </a:p>
        </p:txBody>
      </p:sp>
      <p:sp>
        <p:nvSpPr>
          <p:cNvPr id="39" name="Google Shape;39;p9"/>
          <p:cNvSpPr txBox="1">
            <a:spLocks noGrp="1"/>
          </p:cNvSpPr>
          <p:nvPr>
            <p:ph type="body" idx="2"/>
          </p:nvPr>
        </p:nvSpPr>
        <p:spPr>
          <a:xfrm>
            <a:off x="16354410" y="3010936"/>
            <a:ext cx="12704100" cy="15365400"/>
          </a:xfrm>
          <a:prstGeom prst="rect">
            <a:avLst/>
          </a:prstGeom>
        </p:spPr>
        <p:txBody>
          <a:bodyPr spcFirstLastPara="1" wrap="square" lIns="328525" tIns="328525" rIns="328525" bIns="328525" anchor="ctr" anchorCtr="0">
            <a:noAutofit/>
          </a:bodyPr>
          <a:lstStyle>
            <a:lvl1pPr marL="457200" lvl="0" indent="-641350">
              <a:spcBef>
                <a:spcPts val="0"/>
              </a:spcBef>
              <a:spcAft>
                <a:spcPts val="0"/>
              </a:spcAft>
              <a:buSzPts val="6500"/>
              <a:buChar char="●"/>
              <a:defRPr/>
            </a:lvl1pPr>
            <a:lvl2pPr marL="914400" lvl="1" indent="-546100">
              <a:spcBef>
                <a:spcPts val="5700"/>
              </a:spcBef>
              <a:spcAft>
                <a:spcPts val="0"/>
              </a:spcAft>
              <a:buSzPts val="5000"/>
              <a:buChar char="○"/>
              <a:defRPr/>
            </a:lvl2pPr>
            <a:lvl3pPr marL="1371600" lvl="2" indent="-546100">
              <a:spcBef>
                <a:spcPts val="5700"/>
              </a:spcBef>
              <a:spcAft>
                <a:spcPts val="0"/>
              </a:spcAft>
              <a:buSzPts val="5000"/>
              <a:buChar char="■"/>
              <a:defRPr/>
            </a:lvl3pPr>
            <a:lvl4pPr marL="1828800" lvl="3" indent="-546100">
              <a:spcBef>
                <a:spcPts val="5700"/>
              </a:spcBef>
              <a:spcAft>
                <a:spcPts val="0"/>
              </a:spcAft>
              <a:buSzPts val="5000"/>
              <a:buChar char="●"/>
              <a:defRPr/>
            </a:lvl4pPr>
            <a:lvl5pPr marL="2286000" lvl="4" indent="-546100">
              <a:spcBef>
                <a:spcPts val="5700"/>
              </a:spcBef>
              <a:spcAft>
                <a:spcPts val="0"/>
              </a:spcAft>
              <a:buSzPts val="5000"/>
              <a:buChar char="○"/>
              <a:defRPr/>
            </a:lvl5pPr>
            <a:lvl6pPr marL="2743200" lvl="5" indent="-546100">
              <a:spcBef>
                <a:spcPts val="5700"/>
              </a:spcBef>
              <a:spcAft>
                <a:spcPts val="0"/>
              </a:spcAft>
              <a:buSzPts val="5000"/>
              <a:buChar char="■"/>
              <a:defRPr/>
            </a:lvl6pPr>
            <a:lvl7pPr marL="3200400" lvl="6" indent="-546100">
              <a:spcBef>
                <a:spcPts val="5700"/>
              </a:spcBef>
              <a:spcAft>
                <a:spcPts val="0"/>
              </a:spcAft>
              <a:buSzPts val="5000"/>
              <a:buChar char="●"/>
              <a:defRPr/>
            </a:lvl7pPr>
            <a:lvl8pPr marL="3657600" lvl="7" indent="-546100">
              <a:spcBef>
                <a:spcPts val="5700"/>
              </a:spcBef>
              <a:spcAft>
                <a:spcPts val="0"/>
              </a:spcAft>
              <a:buSzPts val="5000"/>
              <a:buChar char="○"/>
              <a:defRPr/>
            </a:lvl8pPr>
            <a:lvl9pPr marL="4114800" lvl="8" indent="-546100">
              <a:spcBef>
                <a:spcPts val="5700"/>
              </a:spcBef>
              <a:spcAft>
                <a:spcPts val="5700"/>
              </a:spcAft>
              <a:buSzPts val="5000"/>
              <a:buChar char="■"/>
              <a:defRPr/>
            </a:lvl9pPr>
          </a:lstStyle>
          <a:p>
            <a:endParaRPr/>
          </a:p>
        </p:txBody>
      </p:sp>
      <p:sp>
        <p:nvSpPr>
          <p:cNvPr id="40" name="Google Shape;40;p9"/>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032021" y="17592090"/>
            <a:ext cx="19861800" cy="2516100"/>
          </a:xfrm>
          <a:prstGeom prst="rect">
            <a:avLst/>
          </a:prstGeom>
        </p:spPr>
        <p:txBody>
          <a:bodyPr spcFirstLastPara="1" wrap="square" lIns="328525" tIns="328525" rIns="328525" bIns="328525" anchor="ctr" anchorCtr="0">
            <a:noAutofit/>
          </a:bodyPr>
          <a:lstStyle>
            <a:lvl1pPr marL="457200" lvl="0" indent="-228600">
              <a:lnSpc>
                <a:spcPct val="100000"/>
              </a:lnSpc>
              <a:spcBef>
                <a:spcPts val="0"/>
              </a:spcBef>
              <a:spcAft>
                <a:spcPts val="0"/>
              </a:spcAft>
              <a:buSzPts val="6500"/>
              <a:buNone/>
              <a:defRPr/>
            </a:lvl1pPr>
          </a:lstStyle>
          <a:p>
            <a:endParaRPr/>
          </a:p>
        </p:txBody>
      </p:sp>
      <p:sp>
        <p:nvSpPr>
          <p:cNvPr id="43" name="Google Shape;43;p10"/>
          <p:cNvSpPr txBox="1">
            <a:spLocks noGrp="1"/>
          </p:cNvSpPr>
          <p:nvPr>
            <p:ph type="sldNum" idx="12"/>
          </p:nvPr>
        </p:nvSpPr>
        <p:spPr>
          <a:xfrm>
            <a:off x="28051836" y="19391153"/>
            <a:ext cx="1816800" cy="1636800"/>
          </a:xfrm>
          <a:prstGeom prst="rect">
            <a:avLst/>
          </a:prstGeom>
        </p:spPr>
        <p:txBody>
          <a:bodyPr spcFirstLastPara="1" wrap="square" lIns="328525" tIns="328525" rIns="328525" bIns="328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2021" y="1850557"/>
            <a:ext cx="28211100" cy="2381400"/>
          </a:xfrm>
          <a:prstGeom prst="rect">
            <a:avLst/>
          </a:prstGeom>
          <a:noFill/>
          <a:ln>
            <a:noFill/>
          </a:ln>
        </p:spPr>
        <p:txBody>
          <a:bodyPr spcFirstLastPara="1" wrap="square" lIns="328525" tIns="328525" rIns="328525" bIns="328525" anchor="t" anchorCtr="0">
            <a:noAutofit/>
          </a:bodyPr>
          <a:lstStyle>
            <a:lvl1pPr lvl="0">
              <a:spcBef>
                <a:spcPts val="0"/>
              </a:spcBef>
              <a:spcAft>
                <a:spcPts val="0"/>
              </a:spcAft>
              <a:buClr>
                <a:schemeClr val="dk1"/>
              </a:buClr>
              <a:buSzPts val="10100"/>
              <a:buNone/>
              <a:defRPr sz="10100">
                <a:solidFill>
                  <a:schemeClr val="dk1"/>
                </a:solidFill>
              </a:defRPr>
            </a:lvl1pPr>
            <a:lvl2pPr lvl="1">
              <a:spcBef>
                <a:spcPts val="0"/>
              </a:spcBef>
              <a:spcAft>
                <a:spcPts val="0"/>
              </a:spcAft>
              <a:buClr>
                <a:schemeClr val="dk1"/>
              </a:buClr>
              <a:buSzPts val="10100"/>
              <a:buNone/>
              <a:defRPr sz="10100">
                <a:solidFill>
                  <a:schemeClr val="dk1"/>
                </a:solidFill>
              </a:defRPr>
            </a:lvl2pPr>
            <a:lvl3pPr lvl="2">
              <a:spcBef>
                <a:spcPts val="0"/>
              </a:spcBef>
              <a:spcAft>
                <a:spcPts val="0"/>
              </a:spcAft>
              <a:buClr>
                <a:schemeClr val="dk1"/>
              </a:buClr>
              <a:buSzPts val="10100"/>
              <a:buNone/>
              <a:defRPr sz="10100">
                <a:solidFill>
                  <a:schemeClr val="dk1"/>
                </a:solidFill>
              </a:defRPr>
            </a:lvl3pPr>
            <a:lvl4pPr lvl="3">
              <a:spcBef>
                <a:spcPts val="0"/>
              </a:spcBef>
              <a:spcAft>
                <a:spcPts val="0"/>
              </a:spcAft>
              <a:buClr>
                <a:schemeClr val="dk1"/>
              </a:buClr>
              <a:buSzPts val="10100"/>
              <a:buNone/>
              <a:defRPr sz="10100">
                <a:solidFill>
                  <a:schemeClr val="dk1"/>
                </a:solidFill>
              </a:defRPr>
            </a:lvl4pPr>
            <a:lvl5pPr lvl="4">
              <a:spcBef>
                <a:spcPts val="0"/>
              </a:spcBef>
              <a:spcAft>
                <a:spcPts val="0"/>
              </a:spcAft>
              <a:buClr>
                <a:schemeClr val="dk1"/>
              </a:buClr>
              <a:buSzPts val="10100"/>
              <a:buNone/>
              <a:defRPr sz="10100">
                <a:solidFill>
                  <a:schemeClr val="dk1"/>
                </a:solidFill>
              </a:defRPr>
            </a:lvl5pPr>
            <a:lvl6pPr lvl="5">
              <a:spcBef>
                <a:spcPts val="0"/>
              </a:spcBef>
              <a:spcAft>
                <a:spcPts val="0"/>
              </a:spcAft>
              <a:buClr>
                <a:schemeClr val="dk1"/>
              </a:buClr>
              <a:buSzPts val="10100"/>
              <a:buNone/>
              <a:defRPr sz="10100">
                <a:solidFill>
                  <a:schemeClr val="dk1"/>
                </a:solidFill>
              </a:defRPr>
            </a:lvl6pPr>
            <a:lvl7pPr lvl="6">
              <a:spcBef>
                <a:spcPts val="0"/>
              </a:spcBef>
              <a:spcAft>
                <a:spcPts val="0"/>
              </a:spcAft>
              <a:buClr>
                <a:schemeClr val="dk1"/>
              </a:buClr>
              <a:buSzPts val="10100"/>
              <a:buNone/>
              <a:defRPr sz="10100">
                <a:solidFill>
                  <a:schemeClr val="dk1"/>
                </a:solidFill>
              </a:defRPr>
            </a:lvl7pPr>
            <a:lvl8pPr lvl="7">
              <a:spcBef>
                <a:spcPts val="0"/>
              </a:spcBef>
              <a:spcAft>
                <a:spcPts val="0"/>
              </a:spcAft>
              <a:buClr>
                <a:schemeClr val="dk1"/>
              </a:buClr>
              <a:buSzPts val="10100"/>
              <a:buNone/>
              <a:defRPr sz="10100">
                <a:solidFill>
                  <a:schemeClr val="dk1"/>
                </a:solidFill>
              </a:defRPr>
            </a:lvl8pPr>
            <a:lvl9pPr lvl="8">
              <a:spcBef>
                <a:spcPts val="0"/>
              </a:spcBef>
              <a:spcAft>
                <a:spcPts val="0"/>
              </a:spcAft>
              <a:buClr>
                <a:schemeClr val="dk1"/>
              </a:buClr>
              <a:buSzPts val="10100"/>
              <a:buNone/>
              <a:defRPr sz="10100">
                <a:solidFill>
                  <a:schemeClr val="dk1"/>
                </a:solidFill>
              </a:defRPr>
            </a:lvl9pPr>
          </a:lstStyle>
          <a:p>
            <a:endParaRPr/>
          </a:p>
        </p:txBody>
      </p:sp>
      <p:sp>
        <p:nvSpPr>
          <p:cNvPr id="7" name="Google Shape;7;p1"/>
          <p:cNvSpPr txBox="1">
            <a:spLocks noGrp="1"/>
          </p:cNvSpPr>
          <p:nvPr>
            <p:ph type="body" idx="1"/>
          </p:nvPr>
        </p:nvSpPr>
        <p:spPr>
          <a:xfrm>
            <a:off x="1032021" y="4792361"/>
            <a:ext cx="28211100" cy="14206500"/>
          </a:xfrm>
          <a:prstGeom prst="rect">
            <a:avLst/>
          </a:prstGeom>
          <a:noFill/>
          <a:ln>
            <a:noFill/>
          </a:ln>
        </p:spPr>
        <p:txBody>
          <a:bodyPr spcFirstLastPara="1" wrap="square" lIns="328525" tIns="328525" rIns="328525" bIns="328525" anchor="t" anchorCtr="0">
            <a:noAutofit/>
          </a:bodyPr>
          <a:lstStyle>
            <a:lvl1pPr marL="457200" lvl="0" indent="-641350">
              <a:lnSpc>
                <a:spcPct val="115000"/>
              </a:lnSpc>
              <a:spcBef>
                <a:spcPts val="0"/>
              </a:spcBef>
              <a:spcAft>
                <a:spcPts val="0"/>
              </a:spcAft>
              <a:buClr>
                <a:schemeClr val="dk2"/>
              </a:buClr>
              <a:buSzPts val="6500"/>
              <a:buChar char="●"/>
              <a:defRPr sz="6500">
                <a:solidFill>
                  <a:schemeClr val="dk2"/>
                </a:solidFill>
              </a:defRPr>
            </a:lvl1pPr>
            <a:lvl2pPr marL="914400" lvl="1" indent="-546100">
              <a:lnSpc>
                <a:spcPct val="115000"/>
              </a:lnSpc>
              <a:spcBef>
                <a:spcPts val="5700"/>
              </a:spcBef>
              <a:spcAft>
                <a:spcPts val="0"/>
              </a:spcAft>
              <a:buClr>
                <a:schemeClr val="dk2"/>
              </a:buClr>
              <a:buSzPts val="5000"/>
              <a:buChar char="○"/>
              <a:defRPr sz="5000">
                <a:solidFill>
                  <a:schemeClr val="dk2"/>
                </a:solidFill>
              </a:defRPr>
            </a:lvl2pPr>
            <a:lvl3pPr marL="1371600" lvl="2" indent="-546100">
              <a:lnSpc>
                <a:spcPct val="115000"/>
              </a:lnSpc>
              <a:spcBef>
                <a:spcPts val="5700"/>
              </a:spcBef>
              <a:spcAft>
                <a:spcPts val="0"/>
              </a:spcAft>
              <a:buClr>
                <a:schemeClr val="dk2"/>
              </a:buClr>
              <a:buSzPts val="5000"/>
              <a:buChar char="■"/>
              <a:defRPr sz="5000">
                <a:solidFill>
                  <a:schemeClr val="dk2"/>
                </a:solidFill>
              </a:defRPr>
            </a:lvl3pPr>
            <a:lvl4pPr marL="1828800" lvl="3" indent="-546100">
              <a:lnSpc>
                <a:spcPct val="115000"/>
              </a:lnSpc>
              <a:spcBef>
                <a:spcPts val="5700"/>
              </a:spcBef>
              <a:spcAft>
                <a:spcPts val="0"/>
              </a:spcAft>
              <a:buClr>
                <a:schemeClr val="dk2"/>
              </a:buClr>
              <a:buSzPts val="5000"/>
              <a:buChar char="●"/>
              <a:defRPr sz="5000">
                <a:solidFill>
                  <a:schemeClr val="dk2"/>
                </a:solidFill>
              </a:defRPr>
            </a:lvl4pPr>
            <a:lvl5pPr marL="2286000" lvl="4" indent="-546100">
              <a:lnSpc>
                <a:spcPct val="115000"/>
              </a:lnSpc>
              <a:spcBef>
                <a:spcPts val="5700"/>
              </a:spcBef>
              <a:spcAft>
                <a:spcPts val="0"/>
              </a:spcAft>
              <a:buClr>
                <a:schemeClr val="dk2"/>
              </a:buClr>
              <a:buSzPts val="5000"/>
              <a:buChar char="○"/>
              <a:defRPr sz="5000">
                <a:solidFill>
                  <a:schemeClr val="dk2"/>
                </a:solidFill>
              </a:defRPr>
            </a:lvl5pPr>
            <a:lvl6pPr marL="2743200" lvl="5" indent="-546100">
              <a:lnSpc>
                <a:spcPct val="115000"/>
              </a:lnSpc>
              <a:spcBef>
                <a:spcPts val="5700"/>
              </a:spcBef>
              <a:spcAft>
                <a:spcPts val="0"/>
              </a:spcAft>
              <a:buClr>
                <a:schemeClr val="dk2"/>
              </a:buClr>
              <a:buSzPts val="5000"/>
              <a:buChar char="■"/>
              <a:defRPr sz="5000">
                <a:solidFill>
                  <a:schemeClr val="dk2"/>
                </a:solidFill>
              </a:defRPr>
            </a:lvl6pPr>
            <a:lvl7pPr marL="3200400" lvl="6" indent="-546100">
              <a:lnSpc>
                <a:spcPct val="115000"/>
              </a:lnSpc>
              <a:spcBef>
                <a:spcPts val="5700"/>
              </a:spcBef>
              <a:spcAft>
                <a:spcPts val="0"/>
              </a:spcAft>
              <a:buClr>
                <a:schemeClr val="dk2"/>
              </a:buClr>
              <a:buSzPts val="5000"/>
              <a:buChar char="●"/>
              <a:defRPr sz="5000">
                <a:solidFill>
                  <a:schemeClr val="dk2"/>
                </a:solidFill>
              </a:defRPr>
            </a:lvl7pPr>
            <a:lvl8pPr marL="3657600" lvl="7" indent="-546100">
              <a:lnSpc>
                <a:spcPct val="115000"/>
              </a:lnSpc>
              <a:spcBef>
                <a:spcPts val="5700"/>
              </a:spcBef>
              <a:spcAft>
                <a:spcPts val="0"/>
              </a:spcAft>
              <a:buClr>
                <a:schemeClr val="dk2"/>
              </a:buClr>
              <a:buSzPts val="5000"/>
              <a:buChar char="○"/>
              <a:defRPr sz="5000">
                <a:solidFill>
                  <a:schemeClr val="dk2"/>
                </a:solidFill>
              </a:defRPr>
            </a:lvl8pPr>
            <a:lvl9pPr marL="4114800" lvl="8" indent="-546100">
              <a:lnSpc>
                <a:spcPct val="115000"/>
              </a:lnSpc>
              <a:spcBef>
                <a:spcPts val="5700"/>
              </a:spcBef>
              <a:spcAft>
                <a:spcPts val="5700"/>
              </a:spcAft>
              <a:buClr>
                <a:schemeClr val="dk2"/>
              </a:buClr>
              <a:buSzPts val="5000"/>
              <a:buChar char="■"/>
              <a:defRPr sz="5000">
                <a:solidFill>
                  <a:schemeClr val="dk2"/>
                </a:solidFill>
              </a:defRPr>
            </a:lvl9pPr>
          </a:lstStyle>
          <a:p>
            <a:endParaRPr/>
          </a:p>
        </p:txBody>
      </p:sp>
      <p:sp>
        <p:nvSpPr>
          <p:cNvPr id="8" name="Google Shape;8;p1"/>
          <p:cNvSpPr txBox="1">
            <a:spLocks noGrp="1"/>
          </p:cNvSpPr>
          <p:nvPr>
            <p:ph type="sldNum" idx="12"/>
          </p:nvPr>
        </p:nvSpPr>
        <p:spPr>
          <a:xfrm>
            <a:off x="28051836" y="19391153"/>
            <a:ext cx="1816800" cy="1636800"/>
          </a:xfrm>
          <a:prstGeom prst="rect">
            <a:avLst/>
          </a:prstGeom>
          <a:noFill/>
          <a:ln>
            <a:noFill/>
          </a:ln>
        </p:spPr>
        <p:txBody>
          <a:bodyPr spcFirstLastPara="1" wrap="square" lIns="328525" tIns="328525" rIns="328525" bIns="328525" anchor="ctr" anchorCtr="0">
            <a:noAutofit/>
          </a:bodyPr>
          <a:lstStyle>
            <a:lvl1pPr lvl="0" algn="r">
              <a:buNone/>
              <a:defRPr sz="3600">
                <a:solidFill>
                  <a:schemeClr val="dk2"/>
                </a:solidFill>
              </a:defRPr>
            </a:lvl1pPr>
            <a:lvl2pPr lvl="1" algn="r">
              <a:buNone/>
              <a:defRPr sz="3600">
                <a:solidFill>
                  <a:schemeClr val="dk2"/>
                </a:solidFill>
              </a:defRPr>
            </a:lvl2pPr>
            <a:lvl3pPr lvl="2" algn="r">
              <a:buNone/>
              <a:defRPr sz="3600">
                <a:solidFill>
                  <a:schemeClr val="dk2"/>
                </a:solidFill>
              </a:defRPr>
            </a:lvl3pPr>
            <a:lvl4pPr lvl="3" algn="r">
              <a:buNone/>
              <a:defRPr sz="3600">
                <a:solidFill>
                  <a:schemeClr val="dk2"/>
                </a:solidFill>
              </a:defRPr>
            </a:lvl4pPr>
            <a:lvl5pPr lvl="4" algn="r">
              <a:buNone/>
              <a:defRPr sz="3600">
                <a:solidFill>
                  <a:schemeClr val="dk2"/>
                </a:solidFill>
              </a:defRPr>
            </a:lvl5pPr>
            <a:lvl6pPr lvl="5" algn="r">
              <a:buNone/>
              <a:defRPr sz="3600">
                <a:solidFill>
                  <a:schemeClr val="dk2"/>
                </a:solidFill>
              </a:defRPr>
            </a:lvl6pPr>
            <a:lvl7pPr lvl="6" algn="r">
              <a:buNone/>
              <a:defRPr sz="3600">
                <a:solidFill>
                  <a:schemeClr val="dk2"/>
                </a:solidFill>
              </a:defRPr>
            </a:lvl7pPr>
            <a:lvl8pPr lvl="7" algn="r">
              <a:buNone/>
              <a:defRPr sz="3600">
                <a:solidFill>
                  <a:schemeClr val="dk2"/>
                </a:solidFill>
              </a:defRPr>
            </a:lvl8pPr>
            <a:lvl9pPr lvl="8" algn="r">
              <a:buNone/>
              <a:defRPr sz="36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cs.google.com/document/d/1xBOTY2lEwySFWMSujx0Mz5cKOZ5kJBJOiNArdY3QGlM/edit?usp=sharing" TargetMode="External"/><Relationship Id="rId3" Type="http://schemas.openxmlformats.org/officeDocument/2006/relationships/image" Target="../media/image1.jpg"/><Relationship Id="rId7" Type="http://schemas.openxmlformats.org/officeDocument/2006/relationships/hyperlink" Target="https://www.skillsdevelopmentscotland.co.uk/media/42478/tackling-the-technology-gender-gap-together-2.pdf" TargetMode="External"/><Relationship Id="rId12"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education.gov.scot/improvement/documents/sciences/sci15_genderbalanceinstem/genderbalancebriefing_tcm4-869326.pdf" TargetMode="External"/><Relationship Id="rId11" Type="http://schemas.openxmlformats.org/officeDocument/2006/relationships/image" Target="../media/image3.png"/><Relationship Id="rId5" Type="http://schemas.openxmlformats.org/officeDocument/2006/relationships/hyperlink" Target="https://infograph.venngage.com/ps/gVRpirDRraw/enquiry-plan-1st-draft" TargetMode="External"/><Relationship Id="rId10" Type="http://schemas.openxmlformats.org/officeDocument/2006/relationships/hyperlink" Target="https://blogs.glowscotland.org.uk/glowblogs/jaynesleadershipjourney/" TargetMode="External"/><Relationship Id="rId4" Type="http://schemas.openxmlformats.org/officeDocument/2006/relationships/image" Target="../media/image2.png"/><Relationship Id="rId9" Type="http://schemas.openxmlformats.org/officeDocument/2006/relationships/hyperlink" Target="mailto:ddjmays64@glow.sch.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516175" y="257588"/>
            <a:ext cx="20693100" cy="1589100"/>
          </a:xfrm>
          <a:prstGeom prst="rect">
            <a:avLst/>
          </a:prstGeom>
          <a:solidFill>
            <a:srgbClr val="FFFFFF"/>
          </a:solidFill>
          <a:ln>
            <a:noFill/>
          </a:ln>
        </p:spPr>
        <p:txBody>
          <a:bodyPr spcFirstLastPara="1" wrap="square" lIns="91425" tIns="91425" rIns="91425" bIns="91425" anchor="t" anchorCtr="0">
            <a:noAutofit/>
          </a:bodyPr>
          <a:lstStyle/>
          <a:p>
            <a:pPr lvl="0"/>
            <a:r>
              <a:rPr lang="en-GB" sz="2800" dirty="0">
                <a:solidFill>
                  <a:srgbClr val="FF00FF"/>
                </a:solidFill>
                <a:latin typeface="Delius Swash Caps"/>
                <a:ea typeface="Delius Swash Caps"/>
                <a:cs typeface="Delius Swash Caps"/>
                <a:sym typeface="Delius Swash Caps"/>
              </a:rPr>
              <a:t>Enquiry Question: </a:t>
            </a:r>
            <a:r>
              <a:rPr lang="en-GB" sz="2800" b="1" u="sng" dirty="0">
                <a:solidFill>
                  <a:srgbClr val="FF00FF"/>
                </a:solidFill>
                <a:latin typeface="Delius Swash Caps"/>
                <a:ea typeface="Delius Swash Caps"/>
                <a:cs typeface="Delius Swash Caps"/>
                <a:sym typeface="Delius Swash Caps"/>
              </a:rPr>
              <a:t>In what way does the creation of a STEM area in a classroom address the gender gap?</a:t>
            </a:r>
            <a:r>
              <a:rPr lang="en-GB" sz="2800" dirty="0">
                <a:solidFill>
                  <a:srgbClr val="FF00FF"/>
                </a:solidFill>
                <a:latin typeface="Delius Swash Caps"/>
                <a:ea typeface="Delius Swash Caps"/>
                <a:cs typeface="Delius Swash Caps"/>
                <a:sym typeface="Delius Swash Caps"/>
              </a:rPr>
              <a:t> </a:t>
            </a:r>
            <a:endParaRPr sz="2800" dirty="0">
              <a:solidFill>
                <a:srgbClr val="FF00FF"/>
              </a:solidFill>
              <a:latin typeface="Delius Swash Caps"/>
              <a:ea typeface="Delius Swash Caps"/>
              <a:cs typeface="Delius Swash Caps"/>
              <a:sym typeface="Delius Swash Caps"/>
            </a:endParaRPr>
          </a:p>
          <a:p>
            <a:pPr marL="0" lvl="0" indent="0" algn="l" rtl="0">
              <a:spcBef>
                <a:spcPts val="0"/>
              </a:spcBef>
              <a:spcAft>
                <a:spcPts val="0"/>
              </a:spcAft>
              <a:buNone/>
            </a:pPr>
            <a:r>
              <a:rPr lang="en-GB" sz="2800" dirty="0">
                <a:solidFill>
                  <a:srgbClr val="FF00FF"/>
                </a:solidFill>
                <a:latin typeface="Delius Swash Caps"/>
                <a:ea typeface="Delius Swash Caps"/>
                <a:cs typeface="Delius Swash Caps"/>
                <a:sym typeface="Delius Swash Caps"/>
              </a:rPr>
              <a:t>Jayne Mays</a:t>
            </a:r>
            <a:endParaRPr sz="2800" dirty="0">
              <a:solidFill>
                <a:srgbClr val="FF00FF"/>
              </a:solidFill>
              <a:latin typeface="Delius Swash Caps"/>
              <a:ea typeface="Delius Swash Caps"/>
              <a:cs typeface="Delius Swash Caps"/>
              <a:sym typeface="Delius Swash Caps"/>
            </a:endParaRPr>
          </a:p>
          <a:p>
            <a:pPr marL="0" lvl="0" indent="0" algn="l" rtl="0">
              <a:spcBef>
                <a:spcPts val="0"/>
              </a:spcBef>
              <a:spcAft>
                <a:spcPts val="0"/>
              </a:spcAft>
              <a:buNone/>
            </a:pPr>
            <a:r>
              <a:rPr lang="en-GB" sz="2800" dirty="0">
                <a:solidFill>
                  <a:srgbClr val="FF00FF"/>
                </a:solidFill>
                <a:latin typeface="Delius Swash Caps"/>
                <a:ea typeface="Delius Swash Caps"/>
                <a:cs typeface="Delius Swash Caps"/>
                <a:sym typeface="Delius Swash Caps"/>
              </a:rPr>
              <a:t>Fintry Primary School, Dundee</a:t>
            </a:r>
            <a:endParaRPr sz="2800" dirty="0">
              <a:solidFill>
                <a:srgbClr val="FF00FF"/>
              </a:solidFill>
              <a:latin typeface="Delius Swash Caps"/>
              <a:ea typeface="Delius Swash Caps"/>
              <a:cs typeface="Delius Swash Caps"/>
              <a:sym typeface="Delius Swash Caps"/>
            </a:endParaRPr>
          </a:p>
        </p:txBody>
      </p:sp>
      <p:pic>
        <p:nvPicPr>
          <p:cNvPr id="55" name="Google Shape;55;p13"/>
          <p:cNvPicPr preferRelativeResize="0"/>
          <p:nvPr/>
        </p:nvPicPr>
        <p:blipFill>
          <a:blip r:embed="rId4">
            <a:alphaModFix/>
          </a:blip>
          <a:stretch>
            <a:fillRect/>
          </a:stretch>
        </p:blipFill>
        <p:spPr>
          <a:xfrm>
            <a:off x="24365450" y="320038"/>
            <a:ext cx="5095875" cy="1971675"/>
          </a:xfrm>
          <a:prstGeom prst="rect">
            <a:avLst/>
          </a:prstGeom>
          <a:noFill/>
          <a:ln>
            <a:noFill/>
          </a:ln>
        </p:spPr>
      </p:pic>
      <p:sp>
        <p:nvSpPr>
          <p:cNvPr id="57" name="Google Shape;57;p13"/>
          <p:cNvSpPr txBox="1"/>
          <p:nvPr/>
        </p:nvSpPr>
        <p:spPr>
          <a:xfrm>
            <a:off x="364200" y="2604575"/>
            <a:ext cx="10132500" cy="11087362"/>
          </a:xfrm>
          <a:prstGeom prst="rect">
            <a:avLst/>
          </a:prstGeom>
          <a:solidFill>
            <a:srgbClr val="FFFFFF"/>
          </a:solidFill>
          <a:ln>
            <a:noFill/>
          </a:ln>
        </p:spPr>
        <p:txBody>
          <a:bodyPr spcFirstLastPara="1" wrap="square" lIns="91425" tIns="91425" rIns="91425" bIns="91425" anchor="t" anchorCtr="0">
            <a:noAutofit/>
          </a:bodyPr>
          <a:lstStyle/>
          <a:p>
            <a:pPr lvl="0"/>
            <a:r>
              <a:rPr lang="en-GB" sz="2400" dirty="0">
                <a:solidFill>
                  <a:srgbClr val="FF00FF"/>
                </a:solidFill>
                <a:latin typeface="Delius Swash Caps"/>
                <a:ea typeface="Delius Swash Caps"/>
                <a:cs typeface="Delius Swash Caps"/>
                <a:sym typeface="Delius Swash Caps"/>
              </a:rPr>
              <a:t>What did you do? </a:t>
            </a:r>
          </a:p>
          <a:p>
            <a:pPr lvl="0"/>
            <a:r>
              <a:rPr lang="en-GB" sz="1600" dirty="0">
                <a:latin typeface="Biome Light" panose="020B0303030204020804" pitchFamily="34" charset="0"/>
                <a:cs typeface="Biome Light" panose="020B0303030204020804" pitchFamily="34" charset="0"/>
              </a:rPr>
              <a:t>In December, I created the Plan for my Enquiry Focus – which can be  found here: </a:t>
            </a:r>
            <a:r>
              <a:rPr lang="en-GB" sz="1600" dirty="0">
                <a:latin typeface="Biome Light" panose="020B0303030204020804" pitchFamily="34" charset="0"/>
                <a:cs typeface="Biome Light" panose="020B0303030204020804" pitchFamily="34" charset="0"/>
                <a:hlinkClick r:id="rId5"/>
              </a:rPr>
              <a:t>https://infograph.venngage.com/ps/gVRpirDRraw/enquiry-plan-1st-draft</a:t>
            </a:r>
            <a:endParaRPr lang="en-GB" sz="1600" dirty="0">
              <a:latin typeface="Biome Light" panose="020B0303030204020804" pitchFamily="34" charset="0"/>
              <a:cs typeface="Biome Light" panose="020B0303030204020804" pitchFamily="34" charset="0"/>
            </a:endParaRPr>
          </a:p>
          <a:p>
            <a:pPr lvl="0"/>
            <a:endParaRPr lang="en-GB" sz="1600" dirty="0">
              <a:latin typeface="Biome Light" panose="020B0303030204020804" pitchFamily="3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Focus</a:t>
            </a:r>
            <a:br>
              <a:rPr lang="en-GB" sz="1600"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My focus was addressing the gender gap within STEM and remained unchanged throughout. I chose this focus as through my role of delivering technologies RCT to the whole school I have noticed bias towards STEM within my classes along with a divide between interests of boys and girls. Research that I had carried out also backed up the need for an enquiry into this as it is a well known issue within STEM subjects and careers. I chose to </a:t>
            </a:r>
            <a:r>
              <a:rPr lang="en-GB" sz="1600" i="1">
                <a:latin typeface="Biome Light" panose="020B0303030204020804" pitchFamily="34" charset="0"/>
                <a:cs typeface="Biome Light" panose="020B0303030204020804" pitchFamily="34" charset="0"/>
              </a:rPr>
              <a:t>pick 4 children (2 </a:t>
            </a:r>
            <a:r>
              <a:rPr lang="en-GB" sz="1600" i="1" dirty="0">
                <a:latin typeface="Biome Light" panose="020B0303030204020804" pitchFamily="34" charset="0"/>
                <a:cs typeface="Biome Light" panose="020B0303030204020804" pitchFamily="34" charset="0"/>
              </a:rPr>
              <a:t>boys </a:t>
            </a:r>
            <a:r>
              <a:rPr lang="en-GB" sz="1600" i="1">
                <a:latin typeface="Biome Light" panose="020B0303030204020804" pitchFamily="34" charset="0"/>
                <a:cs typeface="Biome Light" panose="020B0303030204020804" pitchFamily="34" charset="0"/>
              </a:rPr>
              <a:t>and 2 </a:t>
            </a:r>
            <a:r>
              <a:rPr lang="en-GB" sz="1600" i="1" dirty="0">
                <a:latin typeface="Biome Light" panose="020B0303030204020804" pitchFamily="34" charset="0"/>
                <a:cs typeface="Biome Light" panose="020B0303030204020804" pitchFamily="34" charset="0"/>
              </a:rPr>
              <a:t>girls) from each </a:t>
            </a:r>
            <a:r>
              <a:rPr lang="en-GB" sz="1600" i="1">
                <a:latin typeface="Biome Light" panose="020B0303030204020804" pitchFamily="34" charset="0"/>
                <a:cs typeface="Biome Light" panose="020B0303030204020804" pitchFamily="34" charset="0"/>
              </a:rPr>
              <a:t>year group .</a:t>
            </a:r>
            <a:endParaRPr lang="en-GB" sz="1600" u="sng" dirty="0">
              <a:solidFill>
                <a:srgbClr val="FF00FF"/>
              </a:solidFill>
              <a:latin typeface="Delius Swash Caps" panose="020B060402020202020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3 – Specific Focus</a:t>
            </a:r>
            <a:br>
              <a:rPr lang="en-GB" sz="1600"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My original specific focus was </a:t>
            </a:r>
            <a:r>
              <a:rPr lang="en-GB" sz="1600" b="1" i="1" dirty="0">
                <a:latin typeface="Biome Light" panose="020B0303030204020804" pitchFamily="34" charset="0"/>
                <a:cs typeface="Biome Light" panose="020B0303030204020804" pitchFamily="34" charset="0"/>
              </a:rPr>
              <a:t>In what way does the creation of a STEM area in a classroom address the gender gap?</a:t>
            </a:r>
            <a:r>
              <a:rPr lang="en-GB" sz="1600" i="1" dirty="0">
                <a:latin typeface="Biome Light" panose="020B0303030204020804" pitchFamily="34" charset="0"/>
                <a:cs typeface="Biome Light" panose="020B0303030204020804" pitchFamily="34" charset="0"/>
              </a:rPr>
              <a:t> This has had to change due to the fact we have not created a STEM area in the classroom. I have had to taken alternative action to this enquiry which is detailed below.</a:t>
            </a:r>
            <a:endParaRPr lang="en-GB" sz="1600" u="sng" dirty="0">
              <a:solidFill>
                <a:srgbClr val="FF00FF"/>
              </a:solidFill>
              <a:latin typeface="Delius Swash Caps" panose="020B060402020202020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4 – Plan and Implement</a:t>
            </a:r>
            <a:br>
              <a:rPr lang="en-GB" sz="1600" u="sng"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The original plan of creating STEM boxes for classrooms and to work alongside SLT to develop STEM areas in the shared areas has changed due to the time constraints, lack of engagement from pupils in the shared areas, and not being able to implement this fully. Instead, I have ensured that through the 90 minutes I have with each class during the week there are ample opportunities to explore gender in STEM, as well as through a wider variety of visitors during our Digital Learning Week.</a:t>
            </a:r>
            <a:endParaRPr lang="en-GB" sz="1600" u="sng" dirty="0">
              <a:solidFill>
                <a:srgbClr val="FF00FF"/>
              </a:solidFill>
              <a:latin typeface="Delius Swash Caps" panose="020B060402020202020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5 – Gather Data</a:t>
            </a:r>
            <a:br>
              <a:rPr lang="en-GB" sz="1600" u="sng"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The gathering of Data was carried out in January with a focus group of 4 children per year group (2 boys and 2 girls). The plan was to revisit the questionnaires with the children before the end of term 3 (April holidays) however, with recent events and restrictions placed upon schools I am now going to carry out a questionnaire with our P4-7 pupils and use this questionnaire in two ways:</a:t>
            </a:r>
            <a:br>
              <a:rPr lang="en-GB" sz="1600" i="1"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1 – to pick out those who had previously completed the survey and compare results.</a:t>
            </a:r>
            <a:br>
              <a:rPr lang="en-GB" sz="1600" i="1"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2 – to use results as a way of seeing where we are in the upper school in regards to our attitudes towards STEM and how I can use this to inform the future of STEM in our school.</a:t>
            </a:r>
            <a:endParaRPr lang="en-GB" sz="1600" u="sng" dirty="0">
              <a:solidFill>
                <a:srgbClr val="FF00FF"/>
              </a:solidFill>
              <a:latin typeface="Delius Swash Caps" panose="020B060402020202020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6 – Analyse Data</a:t>
            </a:r>
            <a:br>
              <a:rPr lang="en-GB" sz="1600" u="sng"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The gathering of Data was carried out in January with a focus group of 4 children per year group (2 boys and 2 girls). The data gathered was analysed and showed a clear bias towards. The results of the other questionnaires are still pending but I will update this once I have the results.</a:t>
            </a:r>
            <a:endParaRPr lang="en-GB" sz="1600" u="sng" dirty="0">
              <a:solidFill>
                <a:srgbClr val="FF00FF"/>
              </a:solidFill>
              <a:latin typeface="Delius Swash Caps" panose="020B060402020202020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7 – Evaluate and Report</a:t>
            </a:r>
            <a:br>
              <a:rPr lang="en-GB" sz="1600"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I will report my findings back to my SLT and colleagues which will inform us of how we can move towards tackling the Gender Gap in STEM as a whole school.</a:t>
            </a:r>
            <a:endParaRPr lang="en-GB" sz="1600" u="sng" dirty="0">
              <a:solidFill>
                <a:srgbClr val="FF00FF"/>
              </a:solidFill>
              <a:latin typeface="Delius Swash Caps" panose="020B060402020202020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8 – Take Informed Action</a:t>
            </a:r>
            <a:br>
              <a:rPr lang="en-GB" sz="1600" u="sng"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This will be decided upon conversations between myself, SLT and colleagues.</a:t>
            </a:r>
            <a:endParaRPr lang="en-GB" sz="1600" dirty="0">
              <a:latin typeface="Biome Light" panose="020B0303030204020804" pitchFamily="34" charset="0"/>
              <a:cs typeface="Biome Light" panose="020B0303030204020804" pitchFamily="34" charset="0"/>
            </a:endParaRPr>
          </a:p>
          <a:p>
            <a:pPr fontAlgn="base"/>
            <a:r>
              <a:rPr lang="en-GB" sz="1600" u="sng" dirty="0">
                <a:solidFill>
                  <a:srgbClr val="FF00FF"/>
                </a:solidFill>
                <a:latin typeface="Delius Swash Caps" panose="020B0604020202020204" charset="0"/>
                <a:cs typeface="Biome Light" panose="020B0303030204020804" pitchFamily="34" charset="0"/>
              </a:rPr>
              <a:t>9 – Repeat</a:t>
            </a:r>
            <a:br>
              <a:rPr lang="en-GB" sz="1600" u="sng"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rPr>
              <a:t>The hope would to be to carry out the questionnaire annually to see how attitudes of our children are changing</a:t>
            </a:r>
            <a:r>
              <a:rPr lang="en-GB" i="1" dirty="0">
                <a:latin typeface="Biome Light" panose="020B0303030204020804" pitchFamily="34" charset="0"/>
                <a:cs typeface="Biome Light" panose="020B0303030204020804" pitchFamily="34" charset="0"/>
              </a:rPr>
              <a:t>.</a:t>
            </a:r>
            <a:endParaRPr lang="en-GB" dirty="0">
              <a:latin typeface="Biome Light" panose="020B0303030204020804" pitchFamily="34" charset="0"/>
              <a:cs typeface="Biome Light" panose="020B0303030204020804" pitchFamily="34" charset="0"/>
            </a:endParaRPr>
          </a:p>
          <a:p>
            <a:pPr lvl="0"/>
            <a:endParaRPr sz="1800" dirty="0">
              <a:latin typeface="Biome Light" panose="020B0303030204020804" pitchFamily="34" charset="0"/>
              <a:cs typeface="Biome Light" panose="020B0303030204020804" pitchFamily="34" charset="0"/>
            </a:endParaRPr>
          </a:p>
        </p:txBody>
      </p:sp>
      <p:sp>
        <p:nvSpPr>
          <p:cNvPr id="58" name="Google Shape;58;p13"/>
          <p:cNvSpPr txBox="1"/>
          <p:nvPr/>
        </p:nvSpPr>
        <p:spPr>
          <a:xfrm>
            <a:off x="364350" y="14173200"/>
            <a:ext cx="10132500" cy="6957600"/>
          </a:xfrm>
          <a:prstGeom prst="rect">
            <a:avLst/>
          </a:prstGeom>
          <a:solidFill>
            <a:srgbClr val="FFFFFF"/>
          </a:solidFill>
          <a:ln>
            <a:noFill/>
          </a:ln>
        </p:spPr>
        <p:txBody>
          <a:bodyPr spcFirstLastPara="1" wrap="square" lIns="91425" tIns="91425" rIns="91425" bIns="91425" anchor="t" anchorCtr="0">
            <a:noAutofit/>
          </a:bodyPr>
          <a:lstStyle/>
          <a:p>
            <a:pPr lvl="0"/>
            <a:r>
              <a:rPr lang="en-GB" sz="2400" dirty="0">
                <a:solidFill>
                  <a:srgbClr val="FF00FF"/>
                </a:solidFill>
                <a:latin typeface="Delius Swash Caps"/>
                <a:ea typeface="Delius Swash Caps"/>
                <a:cs typeface="Delius Swash Caps"/>
                <a:sym typeface="Delius Swash Caps"/>
              </a:rPr>
              <a:t>Why did you do it?</a:t>
            </a:r>
          </a:p>
          <a:p>
            <a:pPr lvl="0"/>
            <a:endParaRPr sz="2400" dirty="0"/>
          </a:p>
          <a:p>
            <a:pPr fontAlgn="base"/>
            <a:r>
              <a:rPr lang="en-GB" sz="1600" dirty="0">
                <a:latin typeface="Biome Light" panose="020B0303030204020804" pitchFamily="34" charset="0"/>
                <a:cs typeface="Biome Light" panose="020B0303030204020804" pitchFamily="34" charset="0"/>
              </a:rPr>
              <a:t>I chose to go down this line of enquiry as over the past 3 years I have driven forward Digital Learning forward within my setting, I have witnessed the benefits of this first hand with students across the school and the confidence that it has given them as individuals.  It was through this role that I started to develop an interest within STEM, which then led me to start reading into it more.</a:t>
            </a:r>
          </a:p>
          <a:p>
            <a:pPr fontAlgn="base"/>
            <a:endParaRPr lang="en-GB" sz="1600" dirty="0">
              <a:latin typeface="Biome Light" panose="020B0303030204020804" pitchFamily="34" charset="0"/>
              <a:cs typeface="Biome Light" panose="020B0303030204020804" pitchFamily="34" charset="0"/>
            </a:endParaRPr>
          </a:p>
          <a:p>
            <a:pPr fontAlgn="base"/>
            <a:r>
              <a:rPr lang="en-GB" sz="1600" dirty="0">
                <a:latin typeface="Biome Light" panose="020B0303030204020804" pitchFamily="34" charset="0"/>
                <a:cs typeface="Biome Light" panose="020B0303030204020804" pitchFamily="34" charset="0"/>
              </a:rPr>
              <a:t>Naturally, through learning experiences we (the children and I) began to delve deeper into engineering and technology -learning </a:t>
            </a:r>
            <a:r>
              <a:rPr lang="en-GB" sz="1600" u="sng" dirty="0">
                <a:latin typeface="Biome Light" panose="020B0303030204020804" pitchFamily="34" charset="0"/>
                <a:cs typeface="Biome Light" panose="020B0303030204020804" pitchFamily="34" charset="0"/>
              </a:rPr>
              <a:t>how</a:t>
            </a:r>
            <a:r>
              <a:rPr lang="en-GB" sz="1600" dirty="0">
                <a:latin typeface="Biome Light" panose="020B0303030204020804" pitchFamily="34" charset="0"/>
                <a:cs typeface="Biome Light" panose="020B0303030204020804" pitchFamily="34" charset="0"/>
              </a:rPr>
              <a:t> things worked and</a:t>
            </a:r>
            <a:r>
              <a:rPr lang="en-GB" sz="1600" u="sng" dirty="0">
                <a:latin typeface="Biome Light" panose="020B0303030204020804" pitchFamily="34" charset="0"/>
                <a:cs typeface="Biome Light" panose="020B0303030204020804" pitchFamily="34" charset="0"/>
              </a:rPr>
              <a:t> why</a:t>
            </a:r>
            <a:r>
              <a:rPr lang="en-GB" sz="1600" dirty="0">
                <a:latin typeface="Biome Light" panose="020B0303030204020804" pitchFamily="34" charset="0"/>
                <a:cs typeface="Biome Light" panose="020B0303030204020804" pitchFamily="34" charset="0"/>
              </a:rPr>
              <a:t> they work. This then brought in more of a STEM spin on learning rather than a focus on Digital Learning.</a:t>
            </a:r>
          </a:p>
          <a:p>
            <a:pPr fontAlgn="base"/>
            <a:endParaRPr lang="en-GB" sz="1600" dirty="0">
              <a:latin typeface="Biome Light" panose="020B0303030204020804" pitchFamily="34" charset="0"/>
              <a:cs typeface="Biome Light" panose="020B0303030204020804" pitchFamily="34" charset="0"/>
            </a:endParaRPr>
          </a:p>
          <a:p>
            <a:pPr fontAlgn="base"/>
            <a:r>
              <a:rPr lang="en-GB" sz="1600" dirty="0">
                <a:latin typeface="Biome Light" panose="020B0303030204020804" pitchFamily="34" charset="0"/>
                <a:cs typeface="Biome Light" panose="020B0303030204020804" pitchFamily="34" charset="0"/>
              </a:rPr>
              <a:t>STEM currently has a huge focus placed upon it within Scottish Education primarily due to the gap in employment rates within STEM careers. In 2017, the Scottish Government published its STEM Education and Training Strategy which aims to enable the delivery of excellent STEM learning across Scotland, provide better connections between education and employers.</a:t>
            </a:r>
          </a:p>
          <a:p>
            <a:pPr fontAlgn="base"/>
            <a:endParaRPr lang="en-GB" sz="1600" dirty="0">
              <a:latin typeface="Biome Light" panose="020B0303030204020804" pitchFamily="34" charset="0"/>
              <a:cs typeface="Biome Light" panose="020B0303030204020804" pitchFamily="34" charset="0"/>
            </a:endParaRPr>
          </a:p>
          <a:p>
            <a:pPr fontAlgn="base"/>
            <a:r>
              <a:rPr lang="en-GB" sz="1600" dirty="0">
                <a:latin typeface="Biome Light" panose="020B0303030204020804" pitchFamily="34" charset="0"/>
                <a:cs typeface="Biome Light" panose="020B0303030204020804" pitchFamily="34" charset="0"/>
              </a:rPr>
              <a:t>Literature suggests that somewhere along the STEM Pipeline, the leak.  There is ample research to show the various reasons as to why there is a gap within STEM employment and one of the main reasons is due to stereotypes within the field which in turn can cause a gender gap.</a:t>
            </a:r>
          </a:p>
          <a:p>
            <a:pPr fontAlgn="base"/>
            <a:endParaRPr lang="en-GB" sz="1600" dirty="0">
              <a:latin typeface="Biome Light" panose="020B0303030204020804" pitchFamily="34" charset="0"/>
              <a:cs typeface="Biome Light" panose="020B0303030204020804" pitchFamily="34" charset="0"/>
            </a:endParaRPr>
          </a:p>
          <a:p>
            <a:pPr fontAlgn="base"/>
            <a:r>
              <a:rPr lang="en-GB" sz="1600" dirty="0">
                <a:latin typeface="Biome Light" panose="020B0303030204020804" pitchFamily="34" charset="0"/>
                <a:cs typeface="Biome Light" panose="020B0303030204020804" pitchFamily="34" charset="0"/>
              </a:rPr>
              <a:t>One of the ways in which we can rid stereotypes in regards to STEM is by giving learners experiences of STEM learning from an early age, open to both genders, sharing with the children different role models who have STEM Careers.</a:t>
            </a:r>
          </a:p>
          <a:p>
            <a:pPr marL="0" lvl="0" indent="0" algn="l" rtl="0">
              <a:spcBef>
                <a:spcPts val="0"/>
              </a:spcBef>
              <a:spcAft>
                <a:spcPts val="0"/>
              </a:spcAft>
              <a:buNone/>
            </a:pPr>
            <a:br>
              <a:rPr lang="en-GB" sz="2400" dirty="0"/>
            </a:br>
            <a:endParaRPr sz="2400" dirty="0"/>
          </a:p>
        </p:txBody>
      </p:sp>
      <p:sp>
        <p:nvSpPr>
          <p:cNvPr id="59" name="Google Shape;59;p13"/>
          <p:cNvSpPr txBox="1"/>
          <p:nvPr/>
        </p:nvSpPr>
        <p:spPr>
          <a:xfrm>
            <a:off x="10805526" y="2531921"/>
            <a:ext cx="9536700" cy="18492104"/>
          </a:xfrm>
          <a:prstGeom prst="rect">
            <a:avLst/>
          </a:prstGeom>
          <a:solidFill>
            <a:srgbClr val="FFFFFF"/>
          </a:solidFill>
          <a:ln>
            <a:noFill/>
          </a:ln>
        </p:spPr>
        <p:txBody>
          <a:bodyPr spcFirstLastPara="1" wrap="square" lIns="91425" tIns="91425" rIns="91425" bIns="91425" anchor="t" anchorCtr="0">
            <a:noAutofit/>
          </a:bodyPr>
          <a:lstStyle/>
          <a:p>
            <a:pPr lvl="0"/>
            <a:r>
              <a:rPr lang="en-GB" sz="1800" dirty="0">
                <a:solidFill>
                  <a:srgbClr val="FF00FF"/>
                </a:solidFill>
                <a:latin typeface="Delius Swash Caps"/>
                <a:ea typeface="Delius Swash Caps"/>
                <a:cs typeface="Delius Swash Caps"/>
                <a:sym typeface="Delius Swash Caps"/>
              </a:rPr>
              <a:t>What has happened?</a:t>
            </a:r>
          </a:p>
          <a:p>
            <a:pPr lvl="0"/>
            <a:endParaRPr sz="1800" dirty="0"/>
          </a:p>
          <a:p>
            <a:pPr lvl="0"/>
            <a:r>
              <a:rPr lang="en-GB" sz="1600" dirty="0">
                <a:latin typeface="Biome Light" panose="020B0303030204020804" pitchFamily="34" charset="0"/>
                <a:cs typeface="Biome Light" panose="020B0303030204020804" pitchFamily="34" charset="0"/>
              </a:rPr>
              <a:t>Through this enquiry and the natural progression of digital learning and STEM within the school due to current policies I have noticed the following:</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The conversations around STEM are becoming more often.</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The integration of STEM activities as ‘free-choice’ options within our infant classes and shared areas</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The suggestions and ideas for Digital Learning Week have taken on more of a STEM career focus than just ‘digital technology’.</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More children are sharing their interest in STEM, enjoying challenges set and sharing their evaluations and adaptations of designs within my classes.</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The school has designated a STEM leader (me) to help drive forward STEM in school through meeting with STEM leaders council wide.</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From feedback from Digital Learning Week, we are hopefully going to rename it as STEM Week and make it a focus week where the whole school is involved in projects.</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Our Digital Leaders will now be known as STEM leaders and will be encouraged to undertake the Young STEM Leader Award.</a:t>
            </a:r>
          </a:p>
          <a:p>
            <a:pPr marL="285750" indent="-285750" fontAlgn="base">
              <a:buFont typeface="Arial" panose="020B0604020202020204" pitchFamily="34" charset="0"/>
              <a:buChar char="•"/>
            </a:pPr>
            <a:endParaRPr lang="en-GB" sz="1600" dirty="0">
              <a:latin typeface="Biome Light" panose="020B0303030204020804" pitchFamily="34" charset="0"/>
              <a:cs typeface="Biome Light" panose="020B0303030204020804" pitchFamily="34" charset="0"/>
            </a:endParaRPr>
          </a:p>
          <a:p>
            <a:pPr fontAlgn="base"/>
            <a:r>
              <a:rPr lang="en-GB" sz="1800" dirty="0">
                <a:solidFill>
                  <a:srgbClr val="FF00FF"/>
                </a:solidFill>
                <a:latin typeface="Delius Swash Caps" panose="020B0604020202020204" charset="0"/>
              </a:rPr>
              <a:t>How do you know?</a:t>
            </a:r>
          </a:p>
          <a:p>
            <a:pPr fontAlgn="base"/>
            <a:endParaRPr lang="en-GB" sz="1800" dirty="0">
              <a:solidFill>
                <a:srgbClr val="FF00FF"/>
              </a:solidFill>
              <a:latin typeface="Delius Swash Caps" panose="020B0604020202020204" charset="0"/>
            </a:endParaRPr>
          </a:p>
          <a:p>
            <a:pPr fontAlgn="base"/>
            <a:r>
              <a:rPr lang="en-GB" sz="1600" dirty="0">
                <a:latin typeface="Biome Light" panose="020B0303030204020804" pitchFamily="34" charset="0"/>
                <a:cs typeface="Biome Light" panose="020B0303030204020804" pitchFamily="34" charset="0"/>
              </a:rPr>
              <a:t>This is known through professional discussions with my colleagues, observations of pupils and discussions with them during lessons.</a:t>
            </a:r>
          </a:p>
          <a:p>
            <a:pPr fontAlgn="base"/>
            <a:endParaRPr lang="en-GB" sz="1600" dirty="0">
              <a:latin typeface="Biome Light" panose="020B0303030204020804" pitchFamily="34" charset="0"/>
              <a:cs typeface="Biome Light" panose="020B0303030204020804" pitchFamily="34" charset="0"/>
            </a:endParaRPr>
          </a:p>
          <a:p>
            <a:pPr fontAlgn="base"/>
            <a:r>
              <a:rPr lang="en-GB" sz="1800" dirty="0">
                <a:solidFill>
                  <a:srgbClr val="FF00FF"/>
                </a:solidFill>
                <a:latin typeface="Delius Swash Caps" panose="020B0604020202020204" charset="0"/>
              </a:rPr>
              <a:t>Which forms of evidence tell you this and in what way? </a:t>
            </a:r>
          </a:p>
          <a:p>
            <a:pPr fontAlgn="base"/>
            <a:endParaRPr lang="en-GB" sz="1800" dirty="0">
              <a:solidFill>
                <a:srgbClr val="FF00FF"/>
              </a:solidFill>
              <a:latin typeface="Delius Swash Caps" panose="020B0604020202020204" charset="0"/>
            </a:endParaRPr>
          </a:p>
          <a:p>
            <a:pPr fontAlgn="base"/>
            <a:r>
              <a:rPr lang="en-GB" sz="1600" dirty="0">
                <a:latin typeface="Biome Light" panose="020B0303030204020804" pitchFamily="34" charset="0"/>
                <a:cs typeface="Biome Light" panose="020B0303030204020804" pitchFamily="34" charset="0"/>
              </a:rPr>
              <a:t>Due to circumstances, it has been difficult to gather data to compare to the surveys in January however, I put out a plea to my students online from P4-7 and managed to get 5 responses.</a:t>
            </a:r>
          </a:p>
          <a:p>
            <a:pPr fontAlgn="base"/>
            <a:endParaRPr lang="en-GB" sz="1800" dirty="0">
              <a:latin typeface="Biome Light" panose="020B0303030204020804" pitchFamily="34" charset="0"/>
              <a:cs typeface="Biome Light" panose="020B0303030204020804" pitchFamily="34" charset="0"/>
            </a:endParaRPr>
          </a:p>
          <a:p>
            <a:pPr marL="285750" indent="-285750" fontAlgn="base">
              <a:buFont typeface="Arial" panose="020B0604020202020204" pitchFamily="34" charset="0"/>
              <a:buChar char="•"/>
            </a:pPr>
            <a:endParaRPr lang="en-GB" dirty="0"/>
          </a:p>
          <a:p>
            <a:pPr marL="571500" lvl="0" indent="-571500">
              <a:buFont typeface="Arial" panose="020B0604020202020204" pitchFamily="34" charset="0"/>
              <a:buChar char="•"/>
            </a:pPr>
            <a:endParaRPr sz="3600" dirty="0">
              <a:latin typeface="Biome Light" panose="020B0303030204020804" pitchFamily="34" charset="0"/>
              <a:cs typeface="Biome Light" panose="020B0303030204020804" pitchFamily="34" charset="0"/>
            </a:endParaRPr>
          </a:p>
        </p:txBody>
      </p:sp>
      <p:sp>
        <p:nvSpPr>
          <p:cNvPr id="61" name="Google Shape;61;p13"/>
          <p:cNvSpPr txBox="1"/>
          <p:nvPr/>
        </p:nvSpPr>
        <p:spPr>
          <a:xfrm>
            <a:off x="20509212" y="7696200"/>
            <a:ext cx="9536700" cy="4348120"/>
          </a:xfrm>
          <a:prstGeom prst="rect">
            <a:avLst/>
          </a:prstGeom>
          <a:solidFill>
            <a:srgbClr val="FFFFFF"/>
          </a:solidFill>
          <a:ln>
            <a:noFill/>
          </a:ln>
        </p:spPr>
        <p:txBody>
          <a:bodyPr spcFirstLastPara="1" wrap="square" lIns="91425" tIns="91425" rIns="91425" bIns="91425" anchor="t" anchorCtr="0">
            <a:noAutofit/>
          </a:bodyPr>
          <a:lstStyle/>
          <a:p>
            <a:pPr lvl="0"/>
            <a:r>
              <a:rPr lang="en-GB" sz="2400" dirty="0">
                <a:solidFill>
                  <a:srgbClr val="FF00FF"/>
                </a:solidFill>
                <a:latin typeface="Delius Swash Caps"/>
                <a:ea typeface="Delius Swash Caps"/>
                <a:cs typeface="Delius Swash Caps"/>
                <a:sym typeface="Delius Swash Caps"/>
              </a:rPr>
              <a:t>How has this impacted on your leadership learning?</a:t>
            </a:r>
            <a:endParaRPr sz="2400" dirty="0"/>
          </a:p>
          <a:p>
            <a:pPr marL="0" lvl="0" indent="0" algn="l" rtl="0">
              <a:spcBef>
                <a:spcPts val="0"/>
              </a:spcBef>
              <a:spcAft>
                <a:spcPts val="0"/>
              </a:spcAft>
              <a:buNone/>
            </a:pPr>
            <a:endParaRPr sz="2400" dirty="0"/>
          </a:p>
          <a:p>
            <a:pPr marL="0" lvl="0" indent="0" algn="l" rtl="0">
              <a:lnSpc>
                <a:spcPct val="115000"/>
              </a:lnSpc>
              <a:spcBef>
                <a:spcPts val="0"/>
              </a:spcBef>
              <a:spcAft>
                <a:spcPts val="0"/>
              </a:spcAft>
              <a:buClr>
                <a:schemeClr val="dk1"/>
              </a:buClr>
              <a:buSzPts val="1100"/>
              <a:buFont typeface="Arial"/>
              <a:buNone/>
            </a:pPr>
            <a:r>
              <a:rPr lang="en-GB" sz="1600" dirty="0">
                <a:solidFill>
                  <a:srgbClr val="2B2B2B"/>
                </a:solidFill>
                <a:latin typeface="Biome Light" panose="020B0303030204020804" pitchFamily="34" charset="0"/>
                <a:cs typeface="Biome Light" panose="020B0303030204020804" pitchFamily="34" charset="0"/>
              </a:rPr>
              <a:t>Prior to beginning this programme, I wrote down what Teacher Leadership meant to me. To me it meant </a:t>
            </a:r>
            <a:r>
              <a:rPr lang="en-GB" sz="1600" i="1" dirty="0">
                <a:solidFill>
                  <a:srgbClr val="2B2B2B"/>
                </a:solidFill>
                <a:latin typeface="Biome Light" panose="020B0303030204020804" pitchFamily="34" charset="0"/>
                <a:cs typeface="Biome Light" panose="020B0303030204020804" pitchFamily="34" charset="0"/>
              </a:rPr>
              <a:t>challenging yourself, driving learning forward, passion, sharing, collaboration, developing a confidence in myself/ability, commitment, taking forward part of the School Improvement Plan and undergoing an enquiry project</a:t>
            </a:r>
            <a:r>
              <a:rPr lang="en-GB" sz="1600" dirty="0">
                <a:solidFill>
                  <a:srgbClr val="2B2B2B"/>
                </a:solidFill>
                <a:latin typeface="Biome Light" panose="020B0303030204020804" pitchFamily="34" charset="0"/>
                <a:cs typeface="Biome Light" panose="020B0303030204020804" pitchFamily="34" charset="0"/>
              </a:rPr>
              <a:t>.</a:t>
            </a:r>
            <a:endParaRPr sz="1600" dirty="0">
              <a:solidFill>
                <a:srgbClr val="2B2B2B"/>
              </a:solidFill>
              <a:latin typeface="Biome Light" panose="020B0303030204020804" pitchFamily="34" charset="0"/>
              <a:cs typeface="Biome Light" panose="020B0303030204020804" pitchFamily="34" charset="0"/>
            </a:endParaRPr>
          </a:p>
          <a:p>
            <a:pPr marL="0" lvl="0" indent="0" algn="l" rtl="0">
              <a:lnSpc>
                <a:spcPct val="115000"/>
              </a:lnSpc>
              <a:spcBef>
                <a:spcPts val="1800"/>
              </a:spcBef>
              <a:spcAft>
                <a:spcPts val="0"/>
              </a:spcAft>
              <a:buClr>
                <a:schemeClr val="dk1"/>
              </a:buClr>
              <a:buSzPts val="1100"/>
              <a:buFont typeface="Arial"/>
              <a:buNone/>
            </a:pPr>
            <a:r>
              <a:rPr lang="en-GB" sz="1600" dirty="0">
                <a:solidFill>
                  <a:srgbClr val="2B2B2B"/>
                </a:solidFill>
                <a:latin typeface="Biome Light" panose="020B0303030204020804" pitchFamily="34" charset="0"/>
                <a:cs typeface="Biome Light" panose="020B0303030204020804" pitchFamily="34" charset="0"/>
              </a:rPr>
              <a:t>Now that I am reaching the end of the programme, I still agree with my initial thoughts. This programme as enabled me to recognise an interest in STEM, that went further than just digital, and as a result I enrolled on a PG Cert in STEM in January. I have thoroughly enjoyed the enquiry approach and although it did not turn out as I had planned, and there were many twists and turns, it has created a starting point for the driving forward of STEM in my setting. This enquiry has become a springboard onto something bigger and greater. </a:t>
            </a:r>
            <a:endParaRPr sz="1600" dirty="0">
              <a:solidFill>
                <a:srgbClr val="2B2B2B"/>
              </a:solidFill>
              <a:latin typeface="Biome Light" panose="020B0303030204020804" pitchFamily="34" charset="0"/>
              <a:cs typeface="Biome Light" panose="020B0303030204020804" pitchFamily="34" charset="0"/>
            </a:endParaRPr>
          </a:p>
          <a:p>
            <a:pPr marL="0" lvl="0" indent="0" algn="l" rtl="0">
              <a:spcBef>
                <a:spcPts val="1800"/>
              </a:spcBef>
              <a:spcAft>
                <a:spcPts val="0"/>
              </a:spcAft>
              <a:buNone/>
            </a:pPr>
            <a:endParaRPr sz="2400" dirty="0"/>
          </a:p>
        </p:txBody>
      </p:sp>
      <p:sp>
        <p:nvSpPr>
          <p:cNvPr id="62" name="Google Shape;62;p13"/>
          <p:cNvSpPr txBox="1"/>
          <p:nvPr/>
        </p:nvSpPr>
        <p:spPr>
          <a:xfrm>
            <a:off x="20569000" y="12797775"/>
            <a:ext cx="9536700" cy="5067300"/>
          </a:xfrm>
          <a:prstGeom prst="rect">
            <a:avLst/>
          </a:prstGeom>
          <a:solidFill>
            <a:srgbClr val="FFFFFF"/>
          </a:solidFill>
          <a:ln>
            <a:noFill/>
          </a:ln>
        </p:spPr>
        <p:txBody>
          <a:bodyPr spcFirstLastPara="1" wrap="square" lIns="91425" tIns="91425" rIns="91425" bIns="91425" anchor="t" anchorCtr="0">
            <a:noAutofit/>
          </a:bodyPr>
          <a:lstStyle/>
          <a:p>
            <a:pPr lvl="0"/>
            <a:r>
              <a:rPr lang="en-GB" sz="2400" dirty="0">
                <a:solidFill>
                  <a:srgbClr val="FF00FF"/>
                </a:solidFill>
                <a:latin typeface="Delius Swash Caps"/>
                <a:ea typeface="Delius Swash Caps"/>
                <a:cs typeface="Delius Swash Caps"/>
                <a:sym typeface="Delius Swash Caps"/>
              </a:rPr>
              <a:t>References</a:t>
            </a:r>
            <a:endParaRPr sz="2400" dirty="0"/>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Education Scotland (2015), </a:t>
            </a:r>
            <a:r>
              <a:rPr lang="en-GB" sz="1600" i="1" dirty="0">
                <a:latin typeface="Biome Light" panose="020B0303030204020804" pitchFamily="34" charset="0"/>
                <a:cs typeface="Biome Light" panose="020B0303030204020804" pitchFamily="34" charset="0"/>
              </a:rPr>
              <a:t>Looking at Gender Balance in STEM Subjects at School,</a:t>
            </a:r>
            <a:br>
              <a:rPr lang="en-GB" sz="1600" i="1" dirty="0">
                <a:latin typeface="Biome Light" panose="020B0303030204020804" pitchFamily="34" charset="0"/>
                <a:cs typeface="Biome Light" panose="020B0303030204020804" pitchFamily="34" charset="0"/>
              </a:rPr>
            </a:br>
            <a:r>
              <a:rPr lang="en-GB" sz="1600" i="1" dirty="0">
                <a:latin typeface="Biome Light" panose="020B0303030204020804" pitchFamily="34" charset="0"/>
                <a:cs typeface="Biome Light" panose="020B0303030204020804" pitchFamily="34" charset="0"/>
                <a:hlinkClick r:id="rId6"/>
              </a:rPr>
              <a:t>https://education.gov.scot/improvement/documents/sciences/sci15_genderbalanceinstem/genderbalancebriefing_tcm4-869326.pdf</a:t>
            </a:r>
            <a:r>
              <a:rPr lang="en-GB" sz="1600" i="1" dirty="0">
                <a:latin typeface="Biome Light" panose="020B0303030204020804" pitchFamily="34" charset="0"/>
                <a:cs typeface="Biome Light" panose="020B0303030204020804" pitchFamily="34" charset="0"/>
              </a:rPr>
              <a:t> (Accessed 29.12.2019)</a:t>
            </a:r>
            <a:endParaRPr lang="en-GB" sz="1600" dirty="0">
              <a:latin typeface="Biome Light" panose="020B0303030204020804" pitchFamily="34" charset="0"/>
              <a:cs typeface="Biome Light" panose="020B0303030204020804" pitchFamily="34" charset="0"/>
            </a:endParaRP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Engineer a Better World (2019), https://www.engineer-a-better-world.org/ (Accessed 29.12.2019)</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Girls Into STEM (2017), </a:t>
            </a:r>
            <a:r>
              <a:rPr lang="en-GB" sz="1600" i="1" dirty="0">
                <a:latin typeface="Biome Light" panose="020B0303030204020804" pitchFamily="34" charset="0"/>
                <a:cs typeface="Biome Light" panose="020B0303030204020804" pitchFamily="34" charset="0"/>
              </a:rPr>
              <a:t>Why is it Important?,</a:t>
            </a:r>
            <a:r>
              <a:rPr lang="en-GB" sz="1600" dirty="0">
                <a:latin typeface="Biome Light" panose="020B0303030204020804" pitchFamily="34" charset="0"/>
                <a:cs typeface="Biome Light" panose="020B0303030204020804" pitchFamily="34" charset="0"/>
              </a:rPr>
              <a:t> https://bit.ly/girls_into_stem (Accessed 29.12.2019)</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Reinking, A., and Martin, B. (2018) The Gender Gap in STEM Fields: Theories, Movement and Ideas to Engage Girls in STEM. </a:t>
            </a:r>
            <a:r>
              <a:rPr lang="en-GB" sz="1600" i="1" dirty="0">
                <a:latin typeface="Biome Light" panose="020B0303030204020804" pitchFamily="34" charset="0"/>
                <a:cs typeface="Biome Light" panose="020B0303030204020804" pitchFamily="34" charset="0"/>
              </a:rPr>
              <a:t>Journal of New Approaches in Educational Research, </a:t>
            </a:r>
            <a:r>
              <a:rPr lang="en-GB" sz="1600" dirty="0">
                <a:latin typeface="Biome Light" panose="020B0303030204020804" pitchFamily="34" charset="0"/>
                <a:cs typeface="Biome Light" panose="020B0303030204020804" pitchFamily="34" charset="0"/>
              </a:rPr>
              <a:t>7(2), 148 – 153. </a:t>
            </a:r>
            <a:r>
              <a:rPr lang="en-GB" sz="1600" dirty="0" err="1">
                <a:latin typeface="Biome Light" panose="020B0303030204020804" pitchFamily="34" charset="0"/>
                <a:cs typeface="Biome Light" panose="020B0303030204020804" pitchFamily="34" charset="0"/>
              </a:rPr>
              <a:t>doi</a:t>
            </a:r>
            <a:r>
              <a:rPr lang="en-GB" sz="1600" dirty="0">
                <a:latin typeface="Biome Light" panose="020B0303030204020804" pitchFamily="34" charset="0"/>
                <a:cs typeface="Biome Light" panose="020B0303030204020804" pitchFamily="34" charset="0"/>
              </a:rPr>
              <a:t>: 10.7821/naer.2018.7.271</a:t>
            </a:r>
          </a:p>
          <a:p>
            <a:pPr marL="285750" indent="-285750" fontAlgn="base">
              <a:buFont typeface="Arial" panose="020B0604020202020204" pitchFamily="34" charset="0"/>
              <a:buChar char="•"/>
            </a:pPr>
            <a:r>
              <a:rPr lang="en-GB" sz="1600" dirty="0">
                <a:latin typeface="Biome Light" panose="020B0303030204020804" pitchFamily="34" charset="0"/>
                <a:cs typeface="Biome Light" panose="020B0303030204020804" pitchFamily="34" charset="0"/>
              </a:rPr>
              <a:t>Skills Development Scotland (2018), </a:t>
            </a:r>
            <a:r>
              <a:rPr lang="en-GB" sz="1600" i="1" dirty="0">
                <a:latin typeface="Biome Light" panose="020B0303030204020804" pitchFamily="34" charset="0"/>
                <a:cs typeface="Biome Light" panose="020B0303030204020804" pitchFamily="34" charset="0"/>
              </a:rPr>
              <a:t>Tackling the Technology Gender Gap Together</a:t>
            </a:r>
            <a:r>
              <a:rPr lang="en-GB" sz="1600" dirty="0">
                <a:latin typeface="Biome Light" panose="020B0303030204020804" pitchFamily="34" charset="0"/>
                <a:cs typeface="Biome Light" panose="020B0303030204020804" pitchFamily="34" charset="0"/>
              </a:rPr>
              <a:t>,</a:t>
            </a:r>
            <a:br>
              <a:rPr lang="en-GB" sz="1600" dirty="0">
                <a:latin typeface="Biome Light" panose="020B0303030204020804" pitchFamily="34" charset="0"/>
                <a:cs typeface="Biome Light" panose="020B0303030204020804" pitchFamily="34" charset="0"/>
              </a:rPr>
            </a:br>
            <a:r>
              <a:rPr lang="en-GB" sz="1600" dirty="0">
                <a:latin typeface="Biome Light" panose="020B0303030204020804" pitchFamily="34" charset="0"/>
                <a:cs typeface="Biome Light" panose="020B0303030204020804" pitchFamily="34" charset="0"/>
                <a:hlinkClick r:id="rId7"/>
              </a:rPr>
              <a:t>https://www.skillsdevelopmentscotland.co.uk/media/42478/tackling-the-technology-gender-gap-together-2.pdf</a:t>
            </a:r>
            <a:r>
              <a:rPr lang="en-GB" sz="1600" dirty="0">
                <a:latin typeface="Biome Light" panose="020B0303030204020804" pitchFamily="34" charset="0"/>
                <a:cs typeface="Biome Light" panose="020B0303030204020804" pitchFamily="34" charset="0"/>
              </a:rPr>
              <a:t>  (Accessed 29.12.2019)</a:t>
            </a:r>
          </a:p>
          <a:p>
            <a:pPr marL="285750" indent="-285750" fontAlgn="base">
              <a:buFont typeface="Arial" panose="020B0604020202020204" pitchFamily="34" charset="0"/>
              <a:buChar char="•"/>
            </a:pPr>
            <a:endParaRPr lang="en-GB" sz="1600" dirty="0">
              <a:latin typeface="Biome Light" panose="020B0303030204020804" pitchFamily="34" charset="0"/>
              <a:cs typeface="Biome Light" panose="020B0303030204020804" pitchFamily="34" charset="0"/>
            </a:endParaRPr>
          </a:p>
          <a:p>
            <a:pPr fontAlgn="base"/>
            <a:r>
              <a:rPr lang="en-GB" sz="1600" dirty="0">
                <a:latin typeface="Biome Light" panose="020B0303030204020804" pitchFamily="34" charset="0"/>
                <a:cs typeface="Biome Light" panose="020B0303030204020804" pitchFamily="34" charset="0"/>
              </a:rPr>
              <a:t>A more extensive list of References can be found here: </a:t>
            </a:r>
            <a:r>
              <a:rPr lang="en-GB" sz="1600" dirty="0">
                <a:latin typeface="Biome Light" panose="020B0303030204020804" pitchFamily="34" charset="0"/>
                <a:cs typeface="Biome Light" panose="020B0303030204020804" pitchFamily="34" charset="0"/>
                <a:hlinkClick r:id="rId8"/>
              </a:rPr>
              <a:t>https://docs.google.com/document/d/1xBOTY2lEwySFWMSujx0Mz5cKOZ5kJBJOiNArdY3QGlM/edit?usp=sharing</a:t>
            </a:r>
            <a:r>
              <a:rPr lang="en-GB" sz="1600" dirty="0">
                <a:latin typeface="Biome Light" panose="020B0303030204020804" pitchFamily="34" charset="0"/>
                <a:cs typeface="Biome Light" panose="020B0303030204020804" pitchFamily="34" charset="0"/>
              </a:rPr>
              <a:t> </a:t>
            </a:r>
          </a:p>
        </p:txBody>
      </p:sp>
      <p:sp>
        <p:nvSpPr>
          <p:cNvPr id="63" name="Google Shape;63;p13"/>
          <p:cNvSpPr txBox="1"/>
          <p:nvPr/>
        </p:nvSpPr>
        <p:spPr>
          <a:xfrm>
            <a:off x="20569000" y="18671425"/>
            <a:ext cx="9536700" cy="2352600"/>
          </a:xfrm>
          <a:prstGeom prst="rect">
            <a:avLst/>
          </a:prstGeom>
          <a:solidFill>
            <a:srgbClr val="FFFFFF"/>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rgbClr val="FF00FF"/>
                </a:solidFill>
                <a:latin typeface="Delius Swash Caps"/>
                <a:ea typeface="Delius Swash Caps"/>
                <a:cs typeface="Delius Swash Caps"/>
                <a:sym typeface="Delius Swash Caps"/>
              </a:rPr>
              <a:t>Jayne Mays</a:t>
            </a:r>
            <a:endParaRPr sz="2400" dirty="0">
              <a:solidFill>
                <a:srgbClr val="FF00FF"/>
              </a:solidFill>
              <a:latin typeface="Delius Swash Caps"/>
              <a:ea typeface="Delius Swash Caps"/>
              <a:cs typeface="Delius Swash Caps"/>
              <a:sym typeface="Delius Swash Caps"/>
            </a:endParaRPr>
          </a:p>
          <a:p>
            <a:pPr marL="0" lvl="0" indent="0" algn="l" rtl="0">
              <a:spcBef>
                <a:spcPts val="0"/>
              </a:spcBef>
              <a:spcAft>
                <a:spcPts val="0"/>
              </a:spcAft>
              <a:buNone/>
            </a:pPr>
            <a:endParaRPr sz="2000" dirty="0">
              <a:latin typeface="Biome Light" panose="020B0303030204020804" pitchFamily="34" charset="0"/>
              <a:cs typeface="Biome Light" panose="020B0303030204020804" pitchFamily="34" charset="0"/>
            </a:endParaRPr>
          </a:p>
          <a:p>
            <a:pPr marL="0" lvl="0" indent="0" algn="ctr" rtl="0">
              <a:spcBef>
                <a:spcPts val="0"/>
              </a:spcBef>
              <a:spcAft>
                <a:spcPts val="0"/>
              </a:spcAft>
              <a:buNone/>
            </a:pPr>
            <a:r>
              <a:rPr lang="en-GB" sz="2000" u="sng" dirty="0">
                <a:solidFill>
                  <a:schemeClr val="hlink"/>
                </a:solidFill>
                <a:latin typeface="Biome Light" panose="020B0303030204020804" pitchFamily="34" charset="0"/>
                <a:cs typeface="Biome Light" panose="020B0303030204020804" pitchFamily="34" charset="0"/>
                <a:hlinkClick r:id="rId9"/>
              </a:rPr>
              <a:t>ddjmays64@glow.sch.uk</a:t>
            </a:r>
            <a:endParaRPr lang="en-GB" sz="2000" u="sng" dirty="0">
              <a:solidFill>
                <a:schemeClr val="hlink"/>
              </a:solidFill>
              <a:latin typeface="Biome Light" panose="020B0303030204020804" pitchFamily="34" charset="0"/>
              <a:cs typeface="Biome Light" panose="020B0303030204020804" pitchFamily="34" charset="0"/>
            </a:endParaRPr>
          </a:p>
          <a:p>
            <a:pPr marL="0" lvl="0" indent="0" algn="ctr" rtl="0">
              <a:spcBef>
                <a:spcPts val="0"/>
              </a:spcBef>
              <a:spcAft>
                <a:spcPts val="0"/>
              </a:spcAft>
              <a:buNone/>
            </a:pPr>
            <a:r>
              <a:rPr lang="en-GB" sz="2000" dirty="0">
                <a:latin typeface="Biome Light" panose="020B0303030204020804" pitchFamily="34" charset="0"/>
                <a:cs typeface="Biome Light" panose="020B0303030204020804" pitchFamily="34" charset="0"/>
              </a:rPr>
              <a:t>Twitter: @jaynemays_</a:t>
            </a:r>
          </a:p>
          <a:p>
            <a:pPr marL="0" lvl="0" indent="0" algn="l" rtl="0">
              <a:spcBef>
                <a:spcPts val="0"/>
              </a:spcBef>
              <a:spcAft>
                <a:spcPts val="0"/>
              </a:spcAft>
              <a:buNone/>
            </a:pPr>
            <a:endParaRPr sz="2000" dirty="0">
              <a:latin typeface="Biome Light" panose="020B0303030204020804" pitchFamily="34" charset="0"/>
              <a:cs typeface="Biome Light" panose="020B0303030204020804" pitchFamily="34" charset="0"/>
            </a:endParaRPr>
          </a:p>
          <a:p>
            <a:pPr marL="0" lvl="0" indent="0" algn="ctr" rtl="0">
              <a:spcBef>
                <a:spcPts val="0"/>
              </a:spcBef>
              <a:spcAft>
                <a:spcPts val="0"/>
              </a:spcAft>
              <a:buNone/>
            </a:pPr>
            <a:r>
              <a:rPr lang="en-GB" sz="2000" u="sng" dirty="0">
                <a:solidFill>
                  <a:schemeClr val="hlink"/>
                </a:solidFill>
                <a:latin typeface="Biome Light" panose="020B0303030204020804" pitchFamily="34" charset="0"/>
                <a:cs typeface="Biome Light" panose="020B0303030204020804" pitchFamily="34" charset="0"/>
                <a:hlinkClick r:id="rId10"/>
              </a:rPr>
              <a:t>https://blogs.glowscotland.org.uk/glowblogs/jaynesleadershipjourney/</a:t>
            </a:r>
            <a:endParaRPr sz="2000" dirty="0">
              <a:latin typeface="Biome Light" panose="020B0303030204020804" pitchFamily="34" charset="0"/>
              <a:cs typeface="Biome Light" panose="020B0303030204020804" pitchFamily="34" charset="0"/>
            </a:endParaRPr>
          </a:p>
        </p:txBody>
      </p:sp>
      <p:pic>
        <p:nvPicPr>
          <p:cNvPr id="5" name="Graphic 4" descr="Envelope">
            <a:extLst>
              <a:ext uri="{FF2B5EF4-FFF2-40B4-BE49-F238E27FC236}">
                <a16:creationId xmlns:a16="http://schemas.microsoft.com/office/drawing/2014/main" id="{AD40EA4B-E54C-41A6-BE69-76D07658872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2638432" y="19194281"/>
            <a:ext cx="914400" cy="914400"/>
          </a:xfrm>
          <a:prstGeom prst="rect">
            <a:avLst/>
          </a:prstGeom>
        </p:spPr>
      </p:pic>
      <p:graphicFrame>
        <p:nvGraphicFramePr>
          <p:cNvPr id="8" name="Table 7">
            <a:extLst>
              <a:ext uri="{FF2B5EF4-FFF2-40B4-BE49-F238E27FC236}">
                <a16:creationId xmlns:a16="http://schemas.microsoft.com/office/drawing/2014/main" id="{EA02AACF-E2C0-489E-921A-663B0640779A}"/>
              </a:ext>
            </a:extLst>
          </p:cNvPr>
          <p:cNvGraphicFramePr>
            <a:graphicFrameLocks noGrp="1"/>
          </p:cNvGraphicFramePr>
          <p:nvPr>
            <p:extLst>
              <p:ext uri="{D42A27DB-BD31-4B8C-83A1-F6EECF244321}">
                <p14:modId xmlns:p14="http://schemas.microsoft.com/office/powerpoint/2010/main" val="4260218974"/>
              </p:ext>
            </p:extLst>
          </p:nvPr>
        </p:nvGraphicFramePr>
        <p:xfrm>
          <a:off x="10953587" y="10287000"/>
          <a:ext cx="9240578" cy="10001247"/>
        </p:xfrm>
        <a:graphic>
          <a:graphicData uri="http://schemas.openxmlformats.org/drawingml/2006/table">
            <a:tbl>
              <a:tblPr/>
              <a:tblGrid>
                <a:gridCol w="3643954">
                  <a:extLst>
                    <a:ext uri="{9D8B030D-6E8A-4147-A177-3AD203B41FA5}">
                      <a16:colId xmlns:a16="http://schemas.microsoft.com/office/drawing/2014/main" val="569985640"/>
                    </a:ext>
                  </a:extLst>
                </a:gridCol>
                <a:gridCol w="3643954">
                  <a:extLst>
                    <a:ext uri="{9D8B030D-6E8A-4147-A177-3AD203B41FA5}">
                      <a16:colId xmlns:a16="http://schemas.microsoft.com/office/drawing/2014/main" val="1495083782"/>
                    </a:ext>
                  </a:extLst>
                </a:gridCol>
                <a:gridCol w="1952670">
                  <a:extLst>
                    <a:ext uri="{9D8B030D-6E8A-4147-A177-3AD203B41FA5}">
                      <a16:colId xmlns:a16="http://schemas.microsoft.com/office/drawing/2014/main" val="637866687"/>
                    </a:ext>
                  </a:extLst>
                </a:gridCol>
              </a:tblGrid>
              <a:tr h="568709">
                <a:tc>
                  <a:txBody>
                    <a:bodyPr/>
                    <a:lstStyle/>
                    <a:p>
                      <a:pPr algn="l" fontAlgn="base"/>
                      <a:r>
                        <a:rPr lang="en-GB" sz="1800" b="1" dirty="0">
                          <a:solidFill>
                            <a:srgbClr val="FF00FF"/>
                          </a:solidFill>
                          <a:effectLst/>
                          <a:latin typeface="Delius Swash Caps" panose="020B0604020202020204" charset="0"/>
                          <a:cs typeface="Biome Light" panose="020B0303030204020804" pitchFamily="34" charset="0"/>
                        </a:rPr>
                        <a:t>January Data</a:t>
                      </a:r>
                      <a:endParaRPr lang="en-GB" sz="1800" b="0" dirty="0">
                        <a:solidFill>
                          <a:srgbClr val="FF00FF"/>
                        </a:solidFill>
                        <a:effectLst/>
                        <a:latin typeface="Delius Swash Caps" panose="020B0604020202020204" charset="0"/>
                        <a:cs typeface="Biome Light" panose="020B0303030204020804" pitchFamily="34" charset="0"/>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800" b="1" dirty="0">
                          <a:solidFill>
                            <a:srgbClr val="FF00FF"/>
                          </a:solidFill>
                          <a:effectLst/>
                          <a:latin typeface="Delius Swash Caps" panose="020B0604020202020204" charset="0"/>
                          <a:cs typeface="Biome Light" panose="020B0303030204020804" pitchFamily="34" charset="0"/>
                        </a:rPr>
                        <a:t>March/April Data</a:t>
                      </a:r>
                      <a:endParaRPr lang="en-GB" sz="1800" b="0" dirty="0">
                        <a:solidFill>
                          <a:srgbClr val="FF00FF"/>
                        </a:solidFill>
                        <a:effectLst/>
                        <a:latin typeface="Delius Swash Caps" panose="020B0604020202020204" charset="0"/>
                        <a:cs typeface="Biome Light" panose="020B0303030204020804" pitchFamily="34" charset="0"/>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800" b="1" dirty="0">
                          <a:solidFill>
                            <a:srgbClr val="FF00FF"/>
                          </a:solidFill>
                          <a:effectLst/>
                          <a:latin typeface="Delius Swash Caps" panose="020B0604020202020204" charset="0"/>
                          <a:cs typeface="Biome Light" panose="020B0303030204020804" pitchFamily="34" charset="0"/>
                        </a:rPr>
                        <a:t>Comparison</a:t>
                      </a:r>
                      <a:endParaRPr lang="en-GB" sz="1800" b="0" dirty="0">
                        <a:solidFill>
                          <a:srgbClr val="FF00FF"/>
                        </a:solidFill>
                        <a:effectLst/>
                        <a:latin typeface="Delius Swash Caps" panose="020B0604020202020204" charset="0"/>
                        <a:cs typeface="Biome Light" panose="020B0303030204020804" pitchFamily="34" charset="0"/>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839363"/>
                  </a:ext>
                </a:extLst>
              </a:tr>
              <a:tr h="909934">
                <a:tc>
                  <a:txBody>
                    <a:bodyPr/>
                    <a:lstStyle/>
                    <a:p>
                      <a:pPr algn="l" fontAlgn="base"/>
                      <a:r>
                        <a:rPr lang="en-GB" sz="1600" b="0" dirty="0">
                          <a:effectLst/>
                          <a:latin typeface="Biome Light" panose="020B0303030204020804" pitchFamily="34" charset="0"/>
                          <a:cs typeface="Biome Light" panose="020B0303030204020804" pitchFamily="34" charset="0"/>
                        </a:rPr>
                        <a:t>Total number of children participating: 58 (29 Boys, 29 Girls)</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Total number of children participating: 5 (3 Boys, 2 Girls)</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endParaRPr lang="en-GB" sz="1600" b="0" dirty="0">
                        <a:effectLst/>
                        <a:latin typeface="Biome Light" panose="020B0303030204020804" pitchFamily="34" charset="0"/>
                        <a:cs typeface="Biome Light" panose="020B0303030204020804" pitchFamily="34" charset="0"/>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326566"/>
                  </a:ext>
                </a:extLst>
              </a:tr>
              <a:tr h="1251159">
                <a:tc>
                  <a:txBody>
                    <a:bodyPr/>
                    <a:lstStyle/>
                    <a:p>
                      <a:pPr algn="l" fontAlgn="base"/>
                      <a:r>
                        <a:rPr lang="en-GB" sz="1600" b="0" dirty="0">
                          <a:effectLst/>
                          <a:latin typeface="Biome Light" panose="020B0303030204020804" pitchFamily="34" charset="0"/>
                          <a:cs typeface="Biome Light" panose="020B0303030204020804" pitchFamily="34" charset="0"/>
                        </a:rPr>
                        <a:t>Total number who like: Science 36, Technology 40, Engineering 26, Maths 26</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Total number who like: Science 3, Technology 4, Engineering 2, Maths 2</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Majority still like technology</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1248451"/>
                  </a:ext>
                </a:extLst>
              </a:tr>
              <a:tr h="568709">
                <a:tc gridSpan="3">
                  <a:txBody>
                    <a:bodyPr/>
                    <a:lstStyle/>
                    <a:p>
                      <a:pPr algn="l" fontAlgn="base"/>
                      <a:r>
                        <a:rPr lang="en-GB" sz="1800" b="1" dirty="0">
                          <a:solidFill>
                            <a:srgbClr val="FF00FF"/>
                          </a:solidFill>
                          <a:effectLst/>
                          <a:latin typeface="Delius Swash Caps" panose="020B0604020202020204" charset="0"/>
                          <a:cs typeface="Biome Light" panose="020B0303030204020804" pitchFamily="34" charset="0"/>
                        </a:rPr>
                        <a:t>When asked which gender you see the following careers as:</a:t>
                      </a:r>
                      <a:endParaRPr lang="en-GB" sz="1800" b="0" dirty="0">
                        <a:solidFill>
                          <a:srgbClr val="FF00FF"/>
                        </a:solidFill>
                        <a:effectLst/>
                        <a:latin typeface="Delius Swash Caps" panose="020B0604020202020204" charset="0"/>
                        <a:cs typeface="Biome Light" panose="020B0303030204020804" pitchFamily="34" charset="0"/>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32261682"/>
                  </a:ext>
                </a:extLst>
              </a:tr>
              <a:tr h="1129391">
                <a:tc>
                  <a:txBody>
                    <a:bodyPr/>
                    <a:lstStyle/>
                    <a:p>
                      <a:pPr algn="l" fontAlgn="base"/>
                      <a:r>
                        <a:rPr lang="en-GB" sz="1600" b="0">
                          <a:effectLst/>
                          <a:latin typeface="Biome Light" panose="020B0303030204020804" pitchFamily="34" charset="0"/>
                          <a:cs typeface="Biome Light" panose="020B0303030204020804" pitchFamily="34" charset="0"/>
                        </a:rPr>
                        <a:t>Engineer – Boy 47, Girl 9, Both 2</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Engineer – Boy 1, Girl 1, Both 3</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a:effectLst/>
                          <a:latin typeface="Biome Light" panose="020B0303030204020804" pitchFamily="34" charset="0"/>
                          <a:cs typeface="Biome Light" panose="020B0303030204020804" pitchFamily="34" charset="0"/>
                        </a:rPr>
                        <a:t>Majority now lies with both genders</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8452461"/>
                  </a:ext>
                </a:extLst>
              </a:tr>
              <a:tr h="1251159">
                <a:tc>
                  <a:txBody>
                    <a:bodyPr/>
                    <a:lstStyle/>
                    <a:p>
                      <a:pPr algn="l" fontAlgn="base"/>
                      <a:r>
                        <a:rPr lang="en-GB" sz="1600" b="0">
                          <a:effectLst/>
                          <a:latin typeface="Biome Light" panose="020B0303030204020804" pitchFamily="34" charset="0"/>
                          <a:cs typeface="Biome Light" panose="020B0303030204020804" pitchFamily="34" charset="0"/>
                        </a:rPr>
                        <a:t>Computer Programmer – Boy 33, Girl 23, Both 2</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Computer Programmer – Boy 1, Girl 2, Both 2</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Majority now see as girl or both genders</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891529"/>
                  </a:ext>
                </a:extLst>
              </a:tr>
              <a:tr h="909934">
                <a:tc>
                  <a:txBody>
                    <a:bodyPr/>
                    <a:lstStyle/>
                    <a:p>
                      <a:pPr algn="l" fontAlgn="base"/>
                      <a:r>
                        <a:rPr lang="en-GB" sz="1600" b="0" dirty="0">
                          <a:effectLst/>
                          <a:latin typeface="Biome Light" panose="020B0303030204020804" pitchFamily="34" charset="0"/>
                          <a:cs typeface="Biome Light" panose="020B0303030204020804" pitchFamily="34" charset="0"/>
                        </a:rPr>
                        <a:t>Builder – Boy 44, Girl 12, Both 2</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Builder – Boy 5, Girl 0, Both 0</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Still very male dominated view</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0311291"/>
                  </a:ext>
                </a:extLst>
              </a:tr>
              <a:tr h="909934">
                <a:tc>
                  <a:txBody>
                    <a:bodyPr/>
                    <a:lstStyle/>
                    <a:p>
                      <a:pPr algn="l" fontAlgn="base"/>
                      <a:r>
                        <a:rPr lang="en-GB" sz="1600" b="0">
                          <a:effectLst/>
                          <a:latin typeface="Biome Light" panose="020B0303030204020804" pitchFamily="34" charset="0"/>
                          <a:cs typeface="Biome Light" panose="020B0303030204020804" pitchFamily="34" charset="0"/>
                        </a:rPr>
                        <a:t>Scientist – Boy 32, Girl 22, Both 4</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Scientist – Boy 0, Girl 1, Both 4</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Majority now see as both genders</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9779093"/>
                  </a:ext>
                </a:extLst>
              </a:tr>
              <a:tr h="1251159">
                <a:tc>
                  <a:txBody>
                    <a:bodyPr/>
                    <a:lstStyle/>
                    <a:p>
                      <a:pPr algn="l" fontAlgn="base"/>
                      <a:r>
                        <a:rPr lang="en-GB" sz="1600" b="0">
                          <a:effectLst/>
                          <a:latin typeface="Biome Light" panose="020B0303030204020804" pitchFamily="34" charset="0"/>
                          <a:cs typeface="Biome Light" panose="020B0303030204020804" pitchFamily="34" charset="0"/>
                        </a:rPr>
                        <a:t>Mathematician- Boy 28, Girl 27, Both 3</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Mathematician- Boy 1, Girl 2, Both 2</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Majority now see as girl or both genders</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9123398"/>
                  </a:ext>
                </a:extLst>
              </a:tr>
              <a:tr h="1251159">
                <a:tc>
                  <a:txBody>
                    <a:bodyPr/>
                    <a:lstStyle/>
                    <a:p>
                      <a:pPr algn="l" fontAlgn="base"/>
                      <a:r>
                        <a:rPr lang="en-GB" sz="1600" b="0" dirty="0">
                          <a:effectLst/>
                          <a:latin typeface="Biome Light" panose="020B0303030204020804" pitchFamily="34" charset="0"/>
                          <a:cs typeface="Biome Light" panose="020B0303030204020804" pitchFamily="34" charset="0"/>
                        </a:rPr>
                        <a:t>Total numbers when asked if they would consider a STEM Career in the future – Yes 36, No 22</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Total numbers when asked if they would consider a STEM Career in the future – Yes 4, Maybe – 1</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ase"/>
                      <a:r>
                        <a:rPr lang="en-GB" sz="1600" b="0" dirty="0">
                          <a:effectLst/>
                          <a:latin typeface="Biome Light" panose="020B0303030204020804" pitchFamily="34" charset="0"/>
                          <a:cs typeface="Biome Light" panose="020B0303030204020804" pitchFamily="34" charset="0"/>
                        </a:rPr>
                        <a:t>Majority still considering a STEM Career</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3309510"/>
                  </a:ext>
                </a:extLst>
              </a:tr>
            </a:tbl>
          </a:graphicData>
        </a:graphic>
      </p:graphicFrame>
      <p:sp>
        <p:nvSpPr>
          <p:cNvPr id="23" name="Google Shape;60;p13">
            <a:extLst>
              <a:ext uri="{FF2B5EF4-FFF2-40B4-BE49-F238E27FC236}">
                <a16:creationId xmlns:a16="http://schemas.microsoft.com/office/drawing/2014/main" id="{EB63AF74-A2FE-478D-B9A9-3ECD6DA40B53}"/>
              </a:ext>
            </a:extLst>
          </p:cNvPr>
          <p:cNvSpPr txBox="1"/>
          <p:nvPr/>
        </p:nvSpPr>
        <p:spPr>
          <a:xfrm>
            <a:off x="20569000" y="2531921"/>
            <a:ext cx="9536700" cy="4410824"/>
          </a:xfrm>
          <a:prstGeom prst="rect">
            <a:avLst/>
          </a:prstGeom>
          <a:solidFill>
            <a:srgbClr val="FFFFFF"/>
          </a:solidFill>
          <a:ln>
            <a:noFill/>
          </a:ln>
        </p:spPr>
        <p:txBody>
          <a:bodyPr spcFirstLastPara="1" wrap="square" lIns="91425" tIns="91425" rIns="91425" bIns="91425" anchor="t" anchorCtr="0">
            <a:noAutofit/>
          </a:bodyPr>
          <a:lstStyle/>
          <a:p>
            <a:pPr lvl="0"/>
            <a:r>
              <a:rPr lang="en-GB" sz="2400" dirty="0">
                <a:solidFill>
                  <a:srgbClr val="FF00FF"/>
                </a:solidFill>
                <a:latin typeface="Delius Swash Caps"/>
                <a:ea typeface="Delius Swash Caps"/>
                <a:cs typeface="Delius Swash Caps"/>
                <a:sym typeface="Delius Swash Caps"/>
              </a:rPr>
              <a:t>What are the implications?</a:t>
            </a:r>
            <a:br>
              <a:rPr lang="en-GB" sz="2400" dirty="0">
                <a:solidFill>
                  <a:srgbClr val="FF00FF"/>
                </a:solidFill>
                <a:latin typeface="Delius Swash Caps"/>
                <a:ea typeface="Delius Swash Caps"/>
                <a:cs typeface="Delius Swash Caps"/>
                <a:sym typeface="Delius Swash Caps"/>
              </a:rPr>
            </a:br>
            <a:r>
              <a:rPr lang="en-GB" sz="1600" dirty="0">
                <a:solidFill>
                  <a:srgbClr val="2B2B2B"/>
                </a:solidFill>
                <a:latin typeface="Biome Light" panose="020B0502040204020203" pitchFamily="34" charset="0"/>
                <a:cs typeface="Biome Light" panose="020B0502040204020203" pitchFamily="34" charset="0"/>
              </a:rPr>
              <a:t>This enquiry has mapped out a starting point for myself and our setting in terms of the delivery of STEM.</a:t>
            </a:r>
            <a:endParaRPr sz="1600" dirty="0">
              <a:solidFill>
                <a:srgbClr val="2B2B2B"/>
              </a:solidFill>
              <a:latin typeface="Biome Light" panose="020B0502040204020203" pitchFamily="34" charset="0"/>
              <a:cs typeface="Biome Light" panose="020B0502040204020203" pitchFamily="34" charset="0"/>
            </a:endParaRPr>
          </a:p>
          <a:p>
            <a:pPr marL="0" lvl="0" indent="0" algn="l" rtl="0">
              <a:lnSpc>
                <a:spcPct val="115000"/>
              </a:lnSpc>
              <a:spcBef>
                <a:spcPts val="1800"/>
              </a:spcBef>
              <a:spcAft>
                <a:spcPts val="0"/>
              </a:spcAft>
              <a:buClr>
                <a:schemeClr val="dk1"/>
              </a:buClr>
              <a:buSzPts val="1100"/>
              <a:buFont typeface="Arial"/>
              <a:buNone/>
            </a:pPr>
            <a:r>
              <a:rPr lang="en-GB" sz="1600" dirty="0">
                <a:solidFill>
                  <a:srgbClr val="2B2B2B"/>
                </a:solidFill>
                <a:latin typeface="Biome Light" panose="020B0502040204020203" pitchFamily="34" charset="0"/>
                <a:cs typeface="Biome Light" panose="020B0502040204020203" pitchFamily="34" charset="0"/>
              </a:rPr>
              <a:t>There has been some shift in the gender bias present since our Digital Learning Week however we now need to keep this going in order to remove barriers and misconceptions (hopefully!)</a:t>
            </a:r>
            <a:endParaRPr sz="1600" dirty="0">
              <a:solidFill>
                <a:srgbClr val="2B2B2B"/>
              </a:solidFill>
              <a:latin typeface="Biome Light" panose="020B0502040204020203" pitchFamily="34" charset="0"/>
              <a:cs typeface="Biome Light" panose="020B0502040204020203" pitchFamily="34" charset="0"/>
            </a:endParaRPr>
          </a:p>
          <a:p>
            <a:pPr marL="0" lvl="0" indent="0" algn="l" rtl="0">
              <a:lnSpc>
                <a:spcPct val="115000"/>
              </a:lnSpc>
              <a:spcBef>
                <a:spcPts val="1800"/>
              </a:spcBef>
              <a:spcAft>
                <a:spcPts val="0"/>
              </a:spcAft>
              <a:buClr>
                <a:schemeClr val="dk1"/>
              </a:buClr>
              <a:buSzPts val="1100"/>
              <a:buFont typeface="Arial"/>
              <a:buNone/>
            </a:pPr>
            <a:r>
              <a:rPr lang="en-GB" sz="1600" dirty="0">
                <a:solidFill>
                  <a:srgbClr val="2B2B2B"/>
                </a:solidFill>
                <a:latin typeface="Biome Light" panose="020B0502040204020203" pitchFamily="34" charset="0"/>
                <a:cs typeface="Biome Light" panose="020B0502040204020203" pitchFamily="34" charset="0"/>
              </a:rPr>
              <a:t>As a practitioner, and having the opportunity to influence pupils in STEM by inviting outside agencies in more frequently throughout the year, being a positive role model and sharing successes in STEM from a local and national point of view.</a:t>
            </a:r>
            <a:endParaRPr sz="1600" dirty="0">
              <a:solidFill>
                <a:srgbClr val="2B2B2B"/>
              </a:solidFill>
              <a:latin typeface="Biome Light" panose="020B0502040204020203" pitchFamily="34" charset="0"/>
              <a:cs typeface="Biome Light" panose="020B0502040204020203" pitchFamily="34" charset="0"/>
            </a:endParaRPr>
          </a:p>
          <a:p>
            <a:pPr marL="0" lvl="0" indent="0" algn="l" rtl="0">
              <a:lnSpc>
                <a:spcPct val="115000"/>
              </a:lnSpc>
              <a:spcBef>
                <a:spcPts val="1800"/>
              </a:spcBef>
              <a:spcAft>
                <a:spcPts val="0"/>
              </a:spcAft>
              <a:buClr>
                <a:schemeClr val="dk1"/>
              </a:buClr>
              <a:buSzPts val="1100"/>
              <a:buFont typeface="Arial"/>
              <a:buNone/>
            </a:pPr>
            <a:r>
              <a:rPr lang="en-GB" sz="1600" dirty="0">
                <a:solidFill>
                  <a:srgbClr val="2B2B2B"/>
                </a:solidFill>
                <a:latin typeface="Biome Light" panose="020B0502040204020203" pitchFamily="34" charset="0"/>
                <a:cs typeface="Biome Light" panose="020B0502040204020203" pitchFamily="34" charset="0"/>
              </a:rPr>
              <a:t>Within lessons, it is vital that pupils have the opportunity to experience hands on learning with activities having a real-life link.</a:t>
            </a:r>
            <a:endParaRPr sz="1600" dirty="0">
              <a:solidFill>
                <a:srgbClr val="2B2B2B"/>
              </a:solidFill>
              <a:latin typeface="Biome Light" panose="020B0502040204020203" pitchFamily="34" charset="0"/>
              <a:cs typeface="Biome Light" panose="020B0502040204020203" pitchFamily="34" charset="0"/>
            </a:endParaRPr>
          </a:p>
          <a:p>
            <a:pPr marL="0" lvl="0" indent="0" algn="l" rtl="0">
              <a:spcBef>
                <a:spcPts val="1800"/>
              </a:spcBef>
              <a:spcAft>
                <a:spcPts val="0"/>
              </a:spcAft>
              <a:buNone/>
            </a:pPr>
            <a:endParaRPr sz="24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1948</Words>
  <Application>Microsoft Office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Biome Light</vt:lpstr>
      <vt:lpstr>Delius Swash Caps</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 M</cp:lastModifiedBy>
  <cp:revision>9</cp:revision>
  <cp:lastPrinted>2020-06-15T17:11:07Z</cp:lastPrinted>
  <dcterms:modified xsi:type="dcterms:W3CDTF">2020-06-17T16:37:33Z</dcterms:modified>
</cp:coreProperties>
</file>