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8" r:id="rId3"/>
    <p:sldId id="257" r:id="rId4"/>
    <p:sldId id="259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10/4/2019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10/4/2019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10/4/2019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10/4/2019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10/4/2019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10/4/2019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10/4/2019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dirty="0" err="1" smtClean="0"/>
              <a:t>bfg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By Heather Millar, Jo Cassidy, Katie Morris, Alanna Bell and Emily Lambert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574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Learning intention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600" dirty="0"/>
              <a:t>Inspired by a range of stimuli, I can express my ideas, thoughts and feelings through drama. </a:t>
            </a:r>
          </a:p>
          <a:p>
            <a:pPr marL="0" indent="0" algn="ctr">
              <a:buNone/>
            </a:pPr>
            <a:r>
              <a:rPr lang="en-GB" sz="3600" dirty="0" smtClean="0"/>
              <a:t>EXA </a:t>
            </a:r>
            <a:r>
              <a:rPr lang="en-GB" sz="3600" dirty="0"/>
              <a:t>1-13a</a:t>
            </a:r>
          </a:p>
        </p:txBody>
      </p:sp>
    </p:spTree>
    <p:extLst>
      <p:ext uri="{BB962C8B-B14F-4D97-AF65-F5344CB8AC3E}">
        <p14:creationId xmlns:p14="http://schemas.microsoft.com/office/powerpoint/2010/main" val="301420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Drama conventions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three drama conventions we are going to focus on are:</a:t>
            </a:r>
          </a:p>
          <a:p>
            <a:endParaRPr lang="en-GB" dirty="0"/>
          </a:p>
          <a:p>
            <a:r>
              <a:rPr lang="en-GB" dirty="0" smtClean="0"/>
              <a:t>Thought Tunnel</a:t>
            </a:r>
          </a:p>
          <a:p>
            <a:r>
              <a:rPr lang="en-GB" dirty="0"/>
              <a:t>Narration </a:t>
            </a:r>
          </a:p>
          <a:p>
            <a:r>
              <a:rPr lang="en-GB" dirty="0" smtClean="0"/>
              <a:t>Teacher in Role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787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803" y="477100"/>
            <a:ext cx="3207130" cy="3708533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905" y="4185633"/>
            <a:ext cx="3980242" cy="2400032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2091" y="420422"/>
            <a:ext cx="2590665" cy="3765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00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2141" y="697874"/>
            <a:ext cx="5680304" cy="5715805"/>
          </a:xfrm>
        </p:spPr>
      </p:pic>
    </p:spTree>
    <p:extLst>
      <p:ext uri="{BB962C8B-B14F-4D97-AF65-F5344CB8AC3E}">
        <p14:creationId xmlns:p14="http://schemas.microsoft.com/office/powerpoint/2010/main" val="45056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4414</TotalTime>
  <Words>60</Words>
  <Application>Microsoft Office PowerPoint</Application>
  <PresentationFormat>Widescreen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Rockwell</vt:lpstr>
      <vt:lpstr>Rockwell Condensed</vt:lpstr>
      <vt:lpstr>Wingdings</vt:lpstr>
      <vt:lpstr>Wood Type</vt:lpstr>
      <vt:lpstr>The bfg</vt:lpstr>
      <vt:lpstr>Learning intention</vt:lpstr>
      <vt:lpstr>Drama conventions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Millar</dc:creator>
  <cp:lastModifiedBy>Heather Millar</cp:lastModifiedBy>
  <cp:revision>7</cp:revision>
  <dcterms:created xsi:type="dcterms:W3CDTF">2019-10-04T15:04:01Z</dcterms:created>
  <dcterms:modified xsi:type="dcterms:W3CDTF">2019-10-07T16:38:12Z</dcterms:modified>
</cp:coreProperties>
</file>