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61" r:id="rId5"/>
    <p:sldId id="258" r:id="rId6"/>
    <p:sldId id="271" r:id="rId7"/>
    <p:sldId id="259" r:id="rId8"/>
    <p:sldId id="260" r:id="rId9"/>
    <p:sldId id="272" r:id="rId10"/>
    <p:sldId id="262" r:id="rId11"/>
    <p:sldId id="263" r:id="rId12"/>
    <p:sldId id="265" r:id="rId13"/>
    <p:sldId id="264" r:id="rId14"/>
    <p:sldId id="269" r:id="rId15"/>
    <p:sldId id="267" r:id="rId16"/>
    <p:sldId id="280" r:id="rId17"/>
    <p:sldId id="266" r:id="rId18"/>
    <p:sldId id="268" r:id="rId19"/>
    <p:sldId id="279" r:id="rId20"/>
    <p:sldId id="273" r:id="rId21"/>
    <p:sldId id="274" r:id="rId22"/>
    <p:sldId id="275" r:id="rId23"/>
    <p:sldId id="278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788"/>
  </p:normalViewPr>
  <p:slideViewPr>
    <p:cSldViewPr snapToGrid="0" snapToObjects="1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CBD38-66FB-FF4E-BEDF-FC9C8D1C1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GMWP Training Session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16FB31-93C3-6C46-AF0A-741299304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67DF539-EA2E-B441-95C5-4B34FC33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0"/>
            <a:ext cx="8938260" cy="67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2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31455-8EFF-F640-8714-BFCD2265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83D52506-1BD5-DB49-946E-A1D2CC3A8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08" y="155802"/>
            <a:ext cx="10836572" cy="6092598"/>
          </a:xfrm>
        </p:spPr>
      </p:pic>
    </p:spTree>
    <p:extLst>
      <p:ext uri="{BB962C8B-B14F-4D97-AF65-F5344CB8AC3E}">
        <p14:creationId xmlns:p14="http://schemas.microsoft.com/office/powerpoint/2010/main" val="55036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876E2-633A-8C49-B7FF-31C606BE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91B884E0-68E8-344D-92ED-08BD800AC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90243"/>
            <a:ext cx="10837332" cy="6093025"/>
          </a:xfrm>
        </p:spPr>
      </p:pic>
    </p:spTree>
    <p:extLst>
      <p:ext uri="{BB962C8B-B14F-4D97-AF65-F5344CB8AC3E}">
        <p14:creationId xmlns:p14="http://schemas.microsoft.com/office/powerpoint/2010/main" val="392800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DD714-8BF7-0F4D-8A19-F2C88A9C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00C51759-3CE1-524F-B914-4EFEB5EC6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15" y="287905"/>
            <a:ext cx="11458970" cy="6282189"/>
          </a:xfrm>
        </p:spPr>
      </p:pic>
    </p:spTree>
    <p:extLst>
      <p:ext uri="{BB962C8B-B14F-4D97-AF65-F5344CB8AC3E}">
        <p14:creationId xmlns:p14="http://schemas.microsoft.com/office/powerpoint/2010/main" val="165910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05D51-8454-0B41-B762-C2D9A1B0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3A9FAA7F-B7A5-A543-BAB4-F3F2A3EFC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95" y="220113"/>
            <a:ext cx="11182997" cy="6287367"/>
          </a:xfrm>
        </p:spPr>
      </p:pic>
    </p:spTree>
    <p:extLst>
      <p:ext uri="{BB962C8B-B14F-4D97-AF65-F5344CB8AC3E}">
        <p14:creationId xmlns:p14="http://schemas.microsoft.com/office/powerpoint/2010/main" val="5324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36AD6-79EF-7B4F-B0F1-731C5337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374" y="1036320"/>
            <a:ext cx="9350586" cy="3642360"/>
          </a:xfrm>
        </p:spPr>
        <p:txBody>
          <a:bodyPr>
            <a:normAutofit/>
          </a:bodyPr>
          <a:lstStyle/>
          <a:p>
            <a:r>
              <a:rPr lang="en-US" sz="6000" dirty="0"/>
              <a:t>Use the results from the Microsoft Form with the GMWP Analysis Grid </a:t>
            </a:r>
          </a:p>
        </p:txBody>
      </p:sp>
    </p:spTree>
    <p:extLst>
      <p:ext uri="{BB962C8B-B14F-4D97-AF65-F5344CB8AC3E}">
        <p14:creationId xmlns:p14="http://schemas.microsoft.com/office/powerpoint/2010/main" val="411158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138CC-930F-F341-8174-84CE0EB2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75A79622-5B03-F543-8622-6618D1D7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46224"/>
            <a:ext cx="10966330" cy="6165551"/>
          </a:xfrm>
        </p:spPr>
      </p:pic>
    </p:spTree>
    <p:extLst>
      <p:ext uri="{BB962C8B-B14F-4D97-AF65-F5344CB8AC3E}">
        <p14:creationId xmlns:p14="http://schemas.microsoft.com/office/powerpoint/2010/main" val="381649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FBFB4-19CE-3E4D-AC1A-EF2C9436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3F68C-9401-1343-9D99-C77BEF4F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B24D59-6DCA-8B4E-97A1-9B6384058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32165"/>
            <a:ext cx="11016343" cy="61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BB51A-2143-154C-9090-371824AB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1D5DEC85-82EB-844D-A38F-22DF21FEE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" y="181267"/>
            <a:ext cx="11394200" cy="6406111"/>
          </a:xfrm>
        </p:spPr>
      </p:pic>
    </p:spTree>
    <p:extLst>
      <p:ext uri="{BB962C8B-B14F-4D97-AF65-F5344CB8AC3E}">
        <p14:creationId xmlns:p14="http://schemas.microsoft.com/office/powerpoint/2010/main" val="88215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5F493-34B2-784C-9635-B5C4E211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xmlns="" id="{F4894945-90EB-CD45-875B-94B44FCA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325467"/>
            <a:ext cx="11000680" cy="6184864"/>
          </a:xfrm>
        </p:spPr>
      </p:pic>
    </p:spTree>
    <p:extLst>
      <p:ext uri="{BB962C8B-B14F-4D97-AF65-F5344CB8AC3E}">
        <p14:creationId xmlns:p14="http://schemas.microsoft.com/office/powerpoint/2010/main" val="151409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69C29-9092-5F44-8053-F0EE6B5A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37226" cy="443484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Analyse</a:t>
            </a:r>
            <a:r>
              <a:rPr lang="en-US" sz="6000" dirty="0"/>
              <a:t> &amp; interpret data .</a:t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Use data with staff and pupils to plan next steps in learning </a:t>
            </a:r>
            <a:br>
              <a:rPr lang="en-US" sz="6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3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D6849-DB66-1746-9B49-F9FFE786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12" y="-909800"/>
            <a:ext cx="8209975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GMWP Training Session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BE8044-18ED-5A4A-AB4A-0DEF8D07EBA3}"/>
              </a:ext>
            </a:extLst>
          </p:cNvPr>
          <p:cNvSpPr txBox="1"/>
          <p:nvPr/>
        </p:nvSpPr>
        <p:spPr>
          <a:xfrm>
            <a:off x="953904" y="865257"/>
            <a:ext cx="105118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To become familiar with GMWP Glow Blog – Support Materials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Microsoft Glow Form – Open , duplicate &amp; edit for own setting 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Use the results from the Glow Form with the Analysis Grid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Analyse</a:t>
            </a:r>
            <a:r>
              <a:rPr lang="en-US" sz="3200" dirty="0">
                <a:solidFill>
                  <a:schemeClr val="bg1"/>
                </a:solidFill>
              </a:rPr>
              <a:t> and interpret the data 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001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BFD8C-0DE5-004C-A1B5-0CCDAE99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D2D0F755-C4B6-154F-9191-1B5034E13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" y="224109"/>
            <a:ext cx="11023438" cy="6197659"/>
          </a:xfrm>
        </p:spPr>
      </p:pic>
    </p:spTree>
    <p:extLst>
      <p:ext uri="{BB962C8B-B14F-4D97-AF65-F5344CB8AC3E}">
        <p14:creationId xmlns:p14="http://schemas.microsoft.com/office/powerpoint/2010/main" val="39304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F61AC-B9A8-2944-AAF8-E9516C14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DB16A24-2EA3-994A-9E44-85F1CCF2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81" y="219356"/>
            <a:ext cx="11417638" cy="6419288"/>
          </a:xfrm>
        </p:spPr>
      </p:pic>
    </p:spTree>
    <p:extLst>
      <p:ext uri="{BB962C8B-B14F-4D97-AF65-F5344CB8AC3E}">
        <p14:creationId xmlns:p14="http://schemas.microsoft.com/office/powerpoint/2010/main" val="101535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63636-E89E-8243-9DB2-80E60350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xmlns="" id="{620D4A26-E294-ED45-BA63-EDF9DACA6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311823"/>
            <a:ext cx="11148906" cy="6268199"/>
          </a:xfrm>
        </p:spPr>
      </p:pic>
    </p:spTree>
    <p:extLst>
      <p:ext uri="{BB962C8B-B14F-4D97-AF65-F5344CB8AC3E}">
        <p14:creationId xmlns:p14="http://schemas.microsoft.com/office/powerpoint/2010/main" val="245660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44F14-A3F1-AF49-9E81-CAA80296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374" y="685800"/>
            <a:ext cx="8596668" cy="409956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GMWP Glow Blog </a:t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Additional Training Videos available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92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DFE1-4AFF-D24A-B4EA-BD911D32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425FF542-193A-F946-93F9-C583A874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87540"/>
            <a:ext cx="10409168" cy="5852300"/>
          </a:xfrm>
        </p:spPr>
      </p:pic>
    </p:spTree>
    <p:extLst>
      <p:ext uri="{BB962C8B-B14F-4D97-AF65-F5344CB8AC3E}">
        <p14:creationId xmlns:p14="http://schemas.microsoft.com/office/powerpoint/2010/main" val="134994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F7F5C-615F-BC48-BA3D-BA84CDC1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8" y="2108200"/>
            <a:ext cx="9772952" cy="1320800"/>
          </a:xfrm>
        </p:spPr>
        <p:txBody>
          <a:bodyPr>
            <a:normAutofit/>
          </a:bodyPr>
          <a:lstStyle/>
          <a:p>
            <a:r>
              <a:rPr lang="en-US" dirty="0"/>
              <a:t>Email contact </a:t>
            </a:r>
            <a:br>
              <a:rPr lang="en-US" dirty="0"/>
            </a:br>
            <a:r>
              <a:rPr lang="en-US" dirty="0" err="1"/>
              <a:t>mnugent@st-brendans-pri.glasgow.sch.uk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6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20BBE-678D-C746-8665-007E474C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174" y="777240"/>
            <a:ext cx="8740986" cy="2087880"/>
          </a:xfrm>
        </p:spPr>
        <p:txBody>
          <a:bodyPr>
            <a:noAutofit/>
          </a:bodyPr>
          <a:lstStyle/>
          <a:p>
            <a:r>
              <a:rPr lang="en-US" sz="4800" dirty="0"/>
              <a:t>To become familiar with the GMWP Glow Blog </a:t>
            </a:r>
          </a:p>
        </p:txBody>
      </p:sp>
    </p:spTree>
    <p:extLst>
      <p:ext uri="{BB962C8B-B14F-4D97-AF65-F5344CB8AC3E}">
        <p14:creationId xmlns:p14="http://schemas.microsoft.com/office/powerpoint/2010/main" val="14919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0C74-365D-254B-91E2-8DC9AB7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F280C0E7-B887-E842-9F83-C2EB6754B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02" y="322589"/>
            <a:ext cx="10768518" cy="6054336"/>
          </a:xfrm>
        </p:spPr>
      </p:pic>
    </p:spTree>
    <p:extLst>
      <p:ext uri="{BB962C8B-B14F-4D97-AF65-F5344CB8AC3E}">
        <p14:creationId xmlns:p14="http://schemas.microsoft.com/office/powerpoint/2010/main" val="114795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35DE5-067A-5C4C-B13C-D6D86D39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8596668" cy="132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801B50A-99A5-ED43-88D3-F9B0DA61A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" y="132558"/>
            <a:ext cx="11257407" cy="6329202"/>
          </a:xfrm>
        </p:spPr>
      </p:pic>
    </p:spTree>
    <p:extLst>
      <p:ext uri="{BB962C8B-B14F-4D97-AF65-F5344CB8AC3E}">
        <p14:creationId xmlns:p14="http://schemas.microsoft.com/office/powerpoint/2010/main" val="326220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58C79-1B02-2B47-8F4B-AE0E1DFA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documents that you will need to use the GMWP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EA3BE-6D63-ED4A-AB44-2DF8A516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GMWP 20 Q – Microsoft Glow Form  </a:t>
            </a:r>
          </a:p>
          <a:p>
            <a:r>
              <a:rPr lang="en-US" sz="2000" dirty="0"/>
              <a:t>( Can use a paper copy / picture version then transfer the information onto the Glow Form.</a:t>
            </a:r>
          </a:p>
          <a:p>
            <a:endParaRPr lang="en-US" sz="3200" dirty="0"/>
          </a:p>
          <a:p>
            <a:r>
              <a:rPr lang="en-US" sz="3200" b="1" u="sng" dirty="0"/>
              <a:t>GMWP Analysis Grid </a:t>
            </a:r>
          </a:p>
        </p:txBody>
      </p:sp>
    </p:spTree>
    <p:extLst>
      <p:ext uri="{BB962C8B-B14F-4D97-AF65-F5344CB8AC3E}">
        <p14:creationId xmlns:p14="http://schemas.microsoft.com/office/powerpoint/2010/main" val="31361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31455-8EFF-F640-8714-BFCD2265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83D52506-1BD5-DB49-946E-A1D2CC3A8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08" y="155802"/>
            <a:ext cx="10836572" cy="6092598"/>
          </a:xfrm>
        </p:spPr>
      </p:pic>
    </p:spTree>
    <p:extLst>
      <p:ext uri="{BB962C8B-B14F-4D97-AF65-F5344CB8AC3E}">
        <p14:creationId xmlns:p14="http://schemas.microsoft.com/office/powerpoint/2010/main" val="323318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45D2A-0407-554D-AB4B-9CADC990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FD1E5378-2D03-FC45-9FB1-21B28DECA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33" y="167162"/>
            <a:ext cx="11575349" cy="6507957"/>
          </a:xfrm>
        </p:spPr>
      </p:pic>
    </p:spTree>
    <p:extLst>
      <p:ext uri="{BB962C8B-B14F-4D97-AF65-F5344CB8AC3E}">
        <p14:creationId xmlns:p14="http://schemas.microsoft.com/office/powerpoint/2010/main" val="328479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9A408-DC52-5F4A-A351-6BA57334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609600"/>
            <a:ext cx="10454640" cy="4922520"/>
          </a:xfrm>
        </p:spPr>
        <p:txBody>
          <a:bodyPr>
            <a:noAutofit/>
          </a:bodyPr>
          <a:lstStyle/>
          <a:p>
            <a:r>
              <a:rPr lang="en-US" sz="6000" dirty="0"/>
              <a:t>Use the Microsoft Glow Form</a:t>
            </a:r>
            <a:br>
              <a:rPr lang="en-US" sz="6000" dirty="0"/>
            </a:br>
            <a:r>
              <a:rPr lang="en-US" sz="6000" dirty="0"/>
              <a:t> </a:t>
            </a:r>
            <a:br>
              <a:rPr lang="en-US" sz="6000" dirty="0"/>
            </a:br>
            <a:r>
              <a:rPr lang="en-US" sz="6000" dirty="0"/>
              <a:t>Open , duplicate and edit according to your own setting  </a:t>
            </a:r>
          </a:p>
        </p:txBody>
      </p:sp>
    </p:spTree>
    <p:extLst>
      <p:ext uri="{BB962C8B-B14F-4D97-AF65-F5344CB8AC3E}">
        <p14:creationId xmlns:p14="http://schemas.microsoft.com/office/powerpoint/2010/main" val="25997303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121</Words>
  <Application>Microsoft Office PowerPoint</Application>
  <PresentationFormat>Custom</PresentationFormat>
  <Paragraphs>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GMWP Training Session </vt:lpstr>
      <vt:lpstr>GMWP Training Session  </vt:lpstr>
      <vt:lpstr>To become familiar with the GMWP Glow Blog </vt:lpstr>
      <vt:lpstr>PowerPoint Presentation</vt:lpstr>
      <vt:lpstr>PowerPoint Presentation</vt:lpstr>
      <vt:lpstr>Two documents that you will need to use the GMWP :</vt:lpstr>
      <vt:lpstr>PowerPoint Presentation</vt:lpstr>
      <vt:lpstr>PowerPoint Presentation</vt:lpstr>
      <vt:lpstr>Use the Microsoft Glow Form   Open , duplicate and edit according to your own setting  </vt:lpstr>
      <vt:lpstr>PowerPoint Presentation</vt:lpstr>
      <vt:lpstr>PowerPoint Presentation</vt:lpstr>
      <vt:lpstr>PowerPoint Presentation</vt:lpstr>
      <vt:lpstr>PowerPoint Presentation</vt:lpstr>
      <vt:lpstr>Use the results from the Microsoft Form with the GMWP Analysis Grid </vt:lpstr>
      <vt:lpstr>PowerPoint Presentation</vt:lpstr>
      <vt:lpstr>PowerPoint Presentation</vt:lpstr>
      <vt:lpstr>PowerPoint Presentation</vt:lpstr>
      <vt:lpstr>PowerPoint Presentation</vt:lpstr>
      <vt:lpstr>Analyse &amp; interpret data .  Use data with staff and pupils to plan next steps in learning   </vt:lpstr>
      <vt:lpstr>PowerPoint Presentation</vt:lpstr>
      <vt:lpstr>PowerPoint Presentation</vt:lpstr>
      <vt:lpstr>PowerPoint Presentation</vt:lpstr>
      <vt:lpstr>GMWP Glow Blog   Additional Training Videos available   </vt:lpstr>
      <vt:lpstr>PowerPoint Presentation</vt:lpstr>
      <vt:lpstr>Email contact  mnugent@st-brendans-pri.glasgow.sch.uk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GMWP Training Session</dc:title>
  <dc:creator>Mrs Nugent</dc:creator>
  <cp:lastModifiedBy>Nugent, M ( St. Brendan's Primary )</cp:lastModifiedBy>
  <cp:revision>8</cp:revision>
  <dcterms:created xsi:type="dcterms:W3CDTF">2020-10-27T16:39:16Z</dcterms:created>
  <dcterms:modified xsi:type="dcterms:W3CDTF">2020-10-27T17:59:20Z</dcterms:modified>
</cp:coreProperties>
</file>