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5"/>
  </p:sldMasterIdLst>
  <p:notesMasterIdLst>
    <p:notesMasterId r:id="rId7"/>
  </p:notesMasterIdLst>
  <p:handoutMasterIdLst>
    <p:handoutMasterId r:id="rId8"/>
  </p:handoutMasterIdLst>
  <p:sldIdLst>
    <p:sldId id="5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vey, Dominique (Social Work)" initials="HD(W" lastIdx="1" clrIdx="0">
    <p:extLst>
      <p:ext uri="{19B8F6BF-5375-455C-9EA6-DF929625EA0E}">
        <p15:presenceInfo xmlns:p15="http://schemas.microsoft.com/office/powerpoint/2012/main" userId="S::Dominique.Harvey@glasgow.gov.uk::8dceefe7-8dd6-4397-923b-f2a3c3bffd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A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0BBF7-41A3-44E7-97F7-9E57CAEE2025}" v="64349" dt="2022-10-27T12:28:18.5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36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ter, Todd (HSCP)" userId="b6116e5b-af7a-4253-aefc-107d747f1a9c" providerId="ADAL" clId="{FFB0BBF7-41A3-44E7-97F7-9E57CAEE2025}"/>
    <pc:docChg chg="undo custSel delSld modSld modMainMaster modNotesMaster modHandout">
      <pc:chgData name="Coster, Todd (HSCP)" userId="b6116e5b-af7a-4253-aefc-107d747f1a9c" providerId="ADAL" clId="{FFB0BBF7-41A3-44E7-97F7-9E57CAEE2025}" dt="2022-10-27T12:28:18.501" v="306348" actId="947"/>
      <pc:docMkLst>
        <pc:docMk/>
      </pc:docMkLst>
      <pc:sldChg chg="modSp mod">
        <pc:chgData name="Coster, Todd (HSCP)" userId="b6116e5b-af7a-4253-aefc-107d747f1a9c" providerId="ADAL" clId="{FFB0BBF7-41A3-44E7-97F7-9E57CAEE2025}" dt="2022-10-27T12:28:18.193" v="306029" actId="947"/>
        <pc:sldMkLst>
          <pc:docMk/>
          <pc:sldMk cId="1817742419" sldId="474"/>
        </pc:sldMkLst>
        <pc:spChg chg="mod">
          <ac:chgData name="Coster, Todd (HSCP)" userId="b6116e5b-af7a-4253-aefc-107d747f1a9c" providerId="ADAL" clId="{FFB0BBF7-41A3-44E7-97F7-9E57CAEE2025}" dt="2022-10-25T14:06:08.525" v="57017" actId="20577"/>
          <ac:spMkLst>
            <pc:docMk/>
            <pc:sldMk cId="1817742419" sldId="474"/>
            <ac:spMk id="4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7T12:28:18.193" v="306029" actId="947"/>
          <ac:spMkLst>
            <pc:docMk/>
            <pc:sldMk cId="1817742419" sldId="474"/>
            <ac:spMk id="5" creationId="{C7FDAD06-A384-4E98-A4E9-783F68C07CD6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444" v="306288" actId="947"/>
        <pc:sldMkLst>
          <pc:docMk/>
          <pc:sldMk cId="2070443943" sldId="535"/>
        </pc:sldMkLst>
        <pc:spChg chg="mod">
          <ac:chgData name="Coster, Todd (HSCP)" userId="b6116e5b-af7a-4253-aefc-107d747f1a9c" providerId="ADAL" clId="{FFB0BBF7-41A3-44E7-97F7-9E57CAEE2025}" dt="2022-10-27T12:28:18.219" v="306055" actId="947"/>
          <ac:spMkLst>
            <pc:docMk/>
            <pc:sldMk cId="2070443943" sldId="535"/>
            <ac:spMk id="2" creationId="{AC9300EB-756F-4E8A-ACAB-EEDD1F557881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428" v="306276" actId="947"/>
        <pc:sldMkLst>
          <pc:docMk/>
          <pc:sldMk cId="3296923100" sldId="536"/>
        </pc:sldMkLst>
        <pc:spChg chg="mod">
          <ac:chgData name="Coster, Todd (HSCP)" userId="b6116e5b-af7a-4253-aefc-107d747f1a9c" providerId="ADAL" clId="{FFB0BBF7-41A3-44E7-97F7-9E57CAEE2025}" dt="2022-10-27T12:28:18.205" v="306042" actId="947"/>
          <ac:spMkLst>
            <pc:docMk/>
            <pc:sldMk cId="3296923100" sldId="536"/>
            <ac:spMk id="2" creationId="{61600ACC-7FAB-435F-87FA-B5E78A85396E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488" v="306336" actId="947"/>
        <pc:sldMkLst>
          <pc:docMk/>
          <pc:sldMk cId="960158761" sldId="541"/>
        </pc:sldMkLst>
        <pc:spChg chg="mod">
          <ac:chgData name="Coster, Todd (HSCP)" userId="b6116e5b-af7a-4253-aefc-107d747f1a9c" providerId="ADAL" clId="{FFB0BBF7-41A3-44E7-97F7-9E57CAEE2025}" dt="2022-10-27T12:28:18.270" v="306107" actId="947"/>
          <ac:spMkLst>
            <pc:docMk/>
            <pc:sldMk cId="960158761" sldId="541"/>
            <ac:spMk id="2" creationId="{82DF329E-8F15-48A0-A72D-D23760D2E8BB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453" v="306300" actId="947"/>
        <pc:sldMkLst>
          <pc:docMk/>
          <pc:sldMk cId="2864071081" sldId="543"/>
        </pc:sldMkLst>
        <pc:spChg chg="mod">
          <ac:chgData name="Coster, Todd (HSCP)" userId="b6116e5b-af7a-4253-aefc-107d747f1a9c" providerId="ADAL" clId="{FFB0BBF7-41A3-44E7-97F7-9E57CAEE2025}" dt="2022-10-27T12:28:18.231" v="306068" actId="947"/>
          <ac:spMkLst>
            <pc:docMk/>
            <pc:sldMk cId="2864071081" sldId="543"/>
            <ac:spMk id="5" creationId="{5FBF9A0F-5097-4C58-8A49-6EB84839F77A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467" v="306312" actId="947"/>
        <pc:sldMkLst>
          <pc:docMk/>
          <pc:sldMk cId="1384204701" sldId="545"/>
        </pc:sldMkLst>
        <pc:spChg chg="mod">
          <ac:chgData name="Coster, Todd (HSCP)" userId="b6116e5b-af7a-4253-aefc-107d747f1a9c" providerId="ADAL" clId="{FFB0BBF7-41A3-44E7-97F7-9E57CAEE2025}" dt="2022-10-27T12:28:18.241" v="306081" actId="947"/>
          <ac:spMkLst>
            <pc:docMk/>
            <pc:sldMk cId="1384204701" sldId="545"/>
            <ac:spMk id="4" creationId="{3F0AC1CD-2F6C-47DE-8915-E60CA6A21566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478" v="306324" actId="947"/>
        <pc:sldMkLst>
          <pc:docMk/>
          <pc:sldMk cId="1807698283" sldId="546"/>
        </pc:sldMkLst>
        <pc:spChg chg="mod">
          <ac:chgData name="Coster, Todd (HSCP)" userId="b6116e5b-af7a-4253-aefc-107d747f1a9c" providerId="ADAL" clId="{FFB0BBF7-41A3-44E7-97F7-9E57CAEE2025}" dt="2022-10-27T12:28:18.258" v="306094" actId="947"/>
          <ac:spMkLst>
            <pc:docMk/>
            <pc:sldMk cId="1807698283" sldId="546"/>
            <ac:spMk id="2" creationId="{36B8571C-64EE-4497-98BB-49696DC3240B}"/>
          </ac:spMkLst>
        </pc:spChg>
      </pc:sldChg>
      <pc:sldChg chg="modSp mod">
        <pc:chgData name="Coster, Todd (HSCP)" userId="b6116e5b-af7a-4253-aefc-107d747f1a9c" providerId="ADAL" clId="{FFB0BBF7-41A3-44E7-97F7-9E57CAEE2025}" dt="2022-10-27T12:28:18.015" v="305847" actId="947"/>
        <pc:sldMkLst>
          <pc:docMk/>
          <pc:sldMk cId="872952362" sldId="547"/>
        </pc:sldMkLst>
        <pc:spChg chg="mod">
          <ac:chgData name="Coster, Todd (HSCP)" userId="b6116e5b-af7a-4253-aefc-107d747f1a9c" providerId="ADAL" clId="{FFB0BBF7-41A3-44E7-97F7-9E57CAEE2025}" dt="2022-10-25T14:06:18.940" v="57755" actId="20577"/>
          <ac:spMkLst>
            <pc:docMk/>
            <pc:sldMk cId="872952362" sldId="547"/>
            <ac:spMk id="4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7T12:28:18.015" v="305847" actId="947"/>
          <ac:spMkLst>
            <pc:docMk/>
            <pc:sldMk cId="872952362" sldId="547"/>
            <ac:spMk id="5" creationId="{C7FDAD06-A384-4E98-A4E9-783F68C07CD6}"/>
          </ac:spMkLst>
        </pc:spChg>
      </pc:sldChg>
      <pc:sldChg chg="delSp modSp del mod modNotes">
        <pc:chgData name="Coster, Todd (HSCP)" userId="b6116e5b-af7a-4253-aefc-107d747f1a9c" providerId="ADAL" clId="{FFB0BBF7-41A3-44E7-97F7-9E57CAEE2025}" dt="2022-10-27T08:40:20.624" v="252123" actId="2696"/>
        <pc:sldMkLst>
          <pc:docMk/>
          <pc:sldMk cId="1089008472" sldId="548"/>
        </pc:sldMkLst>
        <pc:spChg chg="mod">
          <ac:chgData name="Coster, Todd (HSCP)" userId="b6116e5b-af7a-4253-aefc-107d747f1a9c" providerId="ADAL" clId="{FFB0BBF7-41A3-44E7-97F7-9E57CAEE2025}" dt="2022-10-27T08:40:18.198" v="251648" actId="947"/>
          <ac:spMkLst>
            <pc:docMk/>
            <pc:sldMk cId="1089008472" sldId="548"/>
            <ac:spMk id="2" creationId="{61600ACC-7FAB-435F-87FA-B5E78A85396E}"/>
          </ac:spMkLst>
        </pc:spChg>
        <pc:spChg chg="del mod">
          <ac:chgData name="Coster, Todd (HSCP)" userId="b6116e5b-af7a-4253-aefc-107d747f1a9c" providerId="ADAL" clId="{FFB0BBF7-41A3-44E7-97F7-9E57CAEE2025}" dt="2022-10-21T09:08:12.107" v="9217"/>
          <ac:spMkLst>
            <pc:docMk/>
            <pc:sldMk cId="1089008472" sldId="548"/>
            <ac:spMk id="29" creationId="{A4D6E8BD-75F0-4D5B-A773-D483A0186D68}"/>
          </ac:spMkLst>
        </pc:spChg>
        <pc:spChg chg="mod">
          <ac:chgData name="Coster, Todd (HSCP)" userId="b6116e5b-af7a-4253-aefc-107d747f1a9c" providerId="ADAL" clId="{FFB0BBF7-41A3-44E7-97F7-9E57CAEE2025}" dt="2022-10-27T08:40:15.913" v="251238" actId="20577"/>
          <ac:spMkLst>
            <pc:docMk/>
            <pc:sldMk cId="1089008472" sldId="548"/>
            <ac:spMk id="30" creationId="{BEA3050F-A9A4-4A71-9FB8-D4AF3AFFD5F6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7T08:39:48.256" v="249458" actId="2696"/>
        <pc:sldMkLst>
          <pc:docMk/>
          <pc:sldMk cId="692504265" sldId="549"/>
        </pc:sldMkLst>
        <pc:spChg chg="mod">
          <ac:chgData name="Coster, Todd (HSCP)" userId="b6116e5b-af7a-4253-aefc-107d747f1a9c" providerId="ADAL" clId="{FFB0BBF7-41A3-44E7-97F7-9E57CAEE2025}" dt="2022-10-27T08:39:37.167" v="248971" actId="947"/>
          <ac:spMkLst>
            <pc:docMk/>
            <pc:sldMk cId="692504265" sldId="549"/>
            <ac:spMk id="2" creationId="{61600ACC-7FAB-435F-87FA-B5E78A85396E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1T09:08:19.493" v="9806" actId="2696"/>
        <pc:sldMkLst>
          <pc:docMk/>
          <pc:sldMk cId="1241862964" sldId="549"/>
        </pc:sldMkLst>
        <pc:spChg chg="mod">
          <ac:chgData name="Coster, Todd (HSCP)" userId="b6116e5b-af7a-4253-aefc-107d747f1a9c" providerId="ADAL" clId="{FFB0BBF7-41A3-44E7-97F7-9E57CAEE2025}" dt="2022-10-21T09:08:12.747" v="9544" actId="947"/>
          <ac:spMkLst>
            <pc:docMk/>
            <pc:sldMk cId="1241862964" sldId="549"/>
            <ac:spMk id="2" creationId="{61600ACC-7FAB-435F-87FA-B5E78A85396E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6T12:25:02.627" v="70146" actId="2696"/>
        <pc:sldMkLst>
          <pc:docMk/>
          <pc:sldMk cId="2118486425" sldId="549"/>
        </pc:sldMkLst>
        <pc:spChg chg="mod">
          <ac:chgData name="Coster, Todd (HSCP)" userId="b6116e5b-af7a-4253-aefc-107d747f1a9c" providerId="ADAL" clId="{FFB0BBF7-41A3-44E7-97F7-9E57CAEE2025}" dt="2022-10-26T12:24:48.663" v="69687" actId="947"/>
          <ac:spMkLst>
            <pc:docMk/>
            <pc:sldMk cId="2118486425" sldId="549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1T09:09:07.795" v="12591" actId="20577"/>
          <ac:spMkLst>
            <pc:docMk/>
            <pc:sldMk cId="2118486425" sldId="549"/>
            <ac:spMk id="30" creationId="{BEA3050F-A9A4-4A71-9FB8-D4AF3AFFD5F6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322" v="306156" actId="947"/>
        <pc:sldMkLst>
          <pc:docMk/>
          <pc:sldMk cId="375812956" sldId="550"/>
        </pc:sldMkLst>
        <pc:spChg chg="mod">
          <ac:chgData name="Coster, Todd (HSCP)" userId="b6116e5b-af7a-4253-aefc-107d747f1a9c" providerId="ADAL" clId="{FFB0BBF7-41A3-44E7-97F7-9E57CAEE2025}" dt="2022-10-26T12:29:35.614" v="80486" actId="120"/>
          <ac:spMkLst>
            <pc:docMk/>
            <pc:sldMk cId="375812956" sldId="550"/>
            <ac:spMk id="2" creationId="{AF731893-0DB8-434E-8432-8D4FC4BAA388}"/>
          </ac:spMkLst>
        </pc:spChg>
        <pc:spChg chg="mod">
          <ac:chgData name="Coster, Todd (HSCP)" userId="b6116e5b-af7a-4253-aefc-107d747f1a9c" providerId="ADAL" clId="{FFB0BBF7-41A3-44E7-97F7-9E57CAEE2025}" dt="2022-10-27T12:28:18.054" v="305886" actId="947"/>
          <ac:spMkLst>
            <pc:docMk/>
            <pc:sldMk cId="375812956" sldId="550"/>
            <ac:spMk id="5" creationId="{953354D6-5F91-43BE-B109-A11624A45D6B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1T09:08:21.460" v="9807" actId="2696"/>
        <pc:sldMkLst>
          <pc:docMk/>
          <pc:sldMk cId="1127789746" sldId="550"/>
        </pc:sldMkLst>
        <pc:spChg chg="mod">
          <ac:chgData name="Coster, Todd (HSCP)" userId="b6116e5b-af7a-4253-aefc-107d747f1a9c" providerId="ADAL" clId="{FFB0BBF7-41A3-44E7-97F7-9E57CAEE2025}" dt="2022-10-21T09:08:12.754" v="9557" actId="947"/>
          <ac:spMkLst>
            <pc:docMk/>
            <pc:sldMk cId="1127789746" sldId="550"/>
            <ac:spMk id="2" creationId="{61600ACC-7FAB-435F-87FA-B5E78A85396E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5T13:38:27.590" v="21584" actId="2696"/>
        <pc:sldMkLst>
          <pc:docMk/>
          <pc:sldMk cId="3193845504" sldId="550"/>
        </pc:sldMkLst>
        <pc:spChg chg="mod">
          <ac:chgData name="Coster, Todd (HSCP)" userId="b6116e5b-af7a-4253-aefc-107d747f1a9c" providerId="ADAL" clId="{FFB0BBF7-41A3-44E7-97F7-9E57CAEE2025}" dt="2022-10-25T13:38:23.308" v="21286" actId="947"/>
          <ac:spMkLst>
            <pc:docMk/>
            <pc:sldMk cId="3193845504" sldId="550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1T09:09:22.473" v="13230" actId="20577"/>
          <ac:spMkLst>
            <pc:docMk/>
            <pc:sldMk cId="3193845504" sldId="550"/>
            <ac:spMk id="30" creationId="{BEA3050F-A9A4-4A71-9FB8-D4AF3AFFD5F6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1T09:08:26.116" v="10322" actId="2696"/>
        <pc:sldMkLst>
          <pc:docMk/>
          <pc:sldMk cId="2818608815" sldId="551"/>
        </pc:sldMkLst>
        <pc:spChg chg="mod">
          <ac:chgData name="Coster, Todd (HSCP)" userId="b6116e5b-af7a-4253-aefc-107d747f1a9c" providerId="ADAL" clId="{FFB0BBF7-41A3-44E7-97F7-9E57CAEE2025}" dt="2022-10-21T09:08:22.812" v="10110" actId="947"/>
          <ac:spMkLst>
            <pc:docMk/>
            <pc:sldMk cId="2818608815" sldId="551"/>
            <ac:spMk id="2" creationId="{61600ACC-7FAB-435F-87FA-B5E78A85396E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5T14:05:46.965" v="56276" actId="2696"/>
        <pc:sldMkLst>
          <pc:docMk/>
          <pc:sldMk cId="3970699305" sldId="551"/>
        </pc:sldMkLst>
        <pc:spChg chg="mod">
          <ac:chgData name="Coster, Todd (HSCP)" userId="b6116e5b-af7a-4253-aefc-107d747f1a9c" providerId="ADAL" clId="{FFB0BBF7-41A3-44E7-97F7-9E57CAEE2025}" dt="2022-10-25T14:05:25.991" v="55955" actId="947"/>
          <ac:spMkLst>
            <pc:docMk/>
            <pc:sldMk cId="3970699305" sldId="551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1T09:10:03.366" v="15122" actId="313"/>
          <ac:spMkLst>
            <pc:docMk/>
            <pc:sldMk cId="3970699305" sldId="551"/>
            <ac:spMk id="30" creationId="{BEA3050F-A9A4-4A71-9FB8-D4AF3AFFD5F6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6T13:25:16.228" v="88771" actId="2696"/>
        <pc:sldMkLst>
          <pc:docMk/>
          <pc:sldMk cId="770428658" sldId="552"/>
        </pc:sldMkLst>
        <pc:spChg chg="mod">
          <ac:chgData name="Coster, Todd (HSCP)" userId="b6116e5b-af7a-4253-aefc-107d747f1a9c" providerId="ADAL" clId="{FFB0BBF7-41A3-44E7-97F7-9E57CAEE2025}" dt="2022-10-26T13:20:39" v="88389" actId="947"/>
          <ac:spMkLst>
            <pc:docMk/>
            <pc:sldMk cId="770428658" sldId="552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5T14:21:43.112" v="62408" actId="313"/>
          <ac:spMkLst>
            <pc:docMk/>
            <pc:sldMk cId="770428658" sldId="552"/>
            <ac:spMk id="30" creationId="{BEA3050F-A9A4-4A71-9FB8-D4AF3AFFD5F6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5T14:05:49.387" v="56277" actId="2696"/>
        <pc:sldMkLst>
          <pc:docMk/>
          <pc:sldMk cId="3140513280" sldId="552"/>
        </pc:sldMkLst>
        <pc:spChg chg="mod">
          <ac:chgData name="Coster, Todd (HSCP)" userId="b6116e5b-af7a-4253-aefc-107d747f1a9c" providerId="ADAL" clId="{FFB0BBF7-41A3-44E7-97F7-9E57CAEE2025}" dt="2022-10-25T14:05:26.005" v="55968" actId="947"/>
          <ac:spMkLst>
            <pc:docMk/>
            <pc:sldMk cId="3140513280" sldId="552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1T09:12:10.154" v="19597" actId="313"/>
          <ac:spMkLst>
            <pc:docMk/>
            <pc:sldMk cId="3140513280" sldId="552"/>
            <ac:spMk id="30" creationId="{BEA3050F-A9A4-4A71-9FB8-D4AF3AFFD5F6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388" v="306228" actId="947"/>
        <pc:sldMkLst>
          <pc:docMk/>
          <pc:sldMk cId="614614891" sldId="553"/>
        </pc:sldMkLst>
        <pc:spChg chg="mod">
          <ac:chgData name="Coster, Todd (HSCP)" userId="b6116e5b-af7a-4253-aefc-107d747f1a9c" providerId="ADAL" clId="{FFB0BBF7-41A3-44E7-97F7-9E57CAEE2025}" dt="2022-10-27T12:28:18.127" v="305964" actId="947"/>
          <ac:spMkLst>
            <pc:docMk/>
            <pc:sldMk cId="614614891" sldId="553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7T12:03:37.976" v="253819" actId="14100"/>
          <ac:spMkLst>
            <pc:docMk/>
            <pc:sldMk cId="614614891" sldId="553"/>
            <ac:spMk id="4" creationId="{1A4352DD-0537-4B6E-8B80-15A6505F0965}"/>
          </ac:spMkLst>
        </pc:spChg>
      </pc:sldChg>
      <pc:sldChg chg="addSp delSp modSp mod modNotes">
        <pc:chgData name="Coster, Todd (HSCP)" userId="b6116e5b-af7a-4253-aefc-107d747f1a9c" providerId="ADAL" clId="{FFB0BBF7-41A3-44E7-97F7-9E57CAEE2025}" dt="2022-10-27T12:28:18.397" v="306240" actId="947"/>
        <pc:sldMkLst>
          <pc:docMk/>
          <pc:sldMk cId="2730721124" sldId="554"/>
        </pc:sldMkLst>
        <pc:spChg chg="mod">
          <ac:chgData name="Coster, Todd (HSCP)" userId="b6116e5b-af7a-4253-aefc-107d747f1a9c" providerId="ADAL" clId="{FFB0BBF7-41A3-44E7-97F7-9E57CAEE2025}" dt="2022-10-27T12:28:18.142" v="305977" actId="947"/>
          <ac:spMkLst>
            <pc:docMk/>
            <pc:sldMk cId="2730721124" sldId="554"/>
            <ac:spMk id="2" creationId="{61600ACC-7FAB-435F-87FA-B5E78A85396E}"/>
          </ac:spMkLst>
        </pc:spChg>
        <pc:spChg chg="add del mod">
          <ac:chgData name="Coster, Todd (HSCP)" userId="b6116e5b-af7a-4253-aefc-107d747f1a9c" providerId="ADAL" clId="{FFB0BBF7-41A3-44E7-97F7-9E57CAEE2025}" dt="2022-10-26T16:32:37.371" v="141655" actId="767"/>
          <ac:spMkLst>
            <pc:docMk/>
            <pc:sldMk cId="2730721124" sldId="554"/>
            <ac:spMk id="3" creationId="{B76F37BC-4B62-4C79-8AB6-5BF64C81F31E}"/>
          </ac:spMkLst>
        </pc:spChg>
        <pc:spChg chg="mod">
          <ac:chgData name="Coster, Todd (HSCP)" userId="b6116e5b-af7a-4253-aefc-107d747f1a9c" providerId="ADAL" clId="{FFB0BBF7-41A3-44E7-97F7-9E57CAEE2025}" dt="2022-10-27T08:38:10.926" v="243920" actId="14100"/>
          <ac:spMkLst>
            <pc:docMk/>
            <pc:sldMk cId="2730721124" sldId="554"/>
            <ac:spMk id="6" creationId="{009F807D-5705-4B39-A633-80C9EE2516FF}"/>
          </ac:spMkLst>
        </pc:spChg>
        <pc:spChg chg="mod">
          <ac:chgData name="Coster, Todd (HSCP)" userId="b6116e5b-af7a-4253-aefc-107d747f1a9c" providerId="ADAL" clId="{FFB0BBF7-41A3-44E7-97F7-9E57CAEE2025}" dt="2022-10-25T13:49:50.410" v="37102" actId="20577"/>
          <ac:spMkLst>
            <pc:docMk/>
            <pc:sldMk cId="2730721124" sldId="554"/>
            <ac:spMk id="30" creationId="{BEA3050F-A9A4-4A71-9FB8-D4AF3AFFD5F6}"/>
          </ac:spMkLst>
        </pc:spChg>
        <pc:graphicFrameChg chg="del mod modGraphic">
          <ac:chgData name="Coster, Todd (HSCP)" userId="b6116e5b-af7a-4253-aefc-107d747f1a9c" providerId="ADAL" clId="{FFB0BBF7-41A3-44E7-97F7-9E57CAEE2025}" dt="2022-10-26T16:34:31.278" v="147227" actId="21"/>
          <ac:graphicFrameMkLst>
            <pc:docMk/>
            <pc:sldMk cId="2730721124" sldId="554"/>
            <ac:graphicFrameMk id="5" creationId="{261B3CE3-1A96-48F9-BA35-24EED89926AF}"/>
          </ac:graphicFrameMkLst>
        </pc:graphicFrameChg>
        <pc:graphicFrameChg chg="add mod modGraphic">
          <ac:chgData name="Coster, Todd (HSCP)" userId="b6116e5b-af7a-4253-aefc-107d747f1a9c" providerId="ADAL" clId="{FFB0BBF7-41A3-44E7-97F7-9E57CAEE2025}" dt="2022-10-27T12:04:27.805" v="256371" actId="20577"/>
          <ac:graphicFrameMkLst>
            <pc:docMk/>
            <pc:sldMk cId="2730721124" sldId="554"/>
            <ac:graphicFrameMk id="5" creationId="{3D638EE2-B0F5-43E7-B1CB-70BF5E306FDC}"/>
          </ac:graphicFrameMkLst>
        </pc:graphicFrameChg>
      </pc:sldChg>
      <pc:sldChg chg="addSp delSp modSp mod modNotes">
        <pc:chgData name="Coster, Todd (HSCP)" userId="b6116e5b-af7a-4253-aefc-107d747f1a9c" providerId="ADAL" clId="{FFB0BBF7-41A3-44E7-97F7-9E57CAEE2025}" dt="2022-10-27T12:28:18.410" v="306252" actId="947"/>
        <pc:sldMkLst>
          <pc:docMk/>
          <pc:sldMk cId="2619493747" sldId="555"/>
        </pc:sldMkLst>
        <pc:spChg chg="mod">
          <ac:chgData name="Coster, Todd (HSCP)" userId="b6116e5b-af7a-4253-aefc-107d747f1a9c" providerId="ADAL" clId="{FFB0BBF7-41A3-44E7-97F7-9E57CAEE2025}" dt="2022-10-27T12:28:18.155" v="305990" actId="947"/>
          <ac:spMkLst>
            <pc:docMk/>
            <pc:sldMk cId="2619493747" sldId="555"/>
            <ac:spMk id="2" creationId="{61600ACC-7FAB-435F-87FA-B5E78A85396E}"/>
          </ac:spMkLst>
        </pc:spChg>
        <pc:spChg chg="del mod">
          <ac:chgData name="Coster, Todd (HSCP)" userId="b6116e5b-af7a-4253-aefc-107d747f1a9c" providerId="ADAL" clId="{FFB0BBF7-41A3-44E7-97F7-9E57CAEE2025}" dt="2022-10-25T13:48:23.773" v="31806" actId="21"/>
          <ac:spMkLst>
            <pc:docMk/>
            <pc:sldMk cId="2619493747" sldId="555"/>
            <ac:spMk id="3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5T13:48:57.135" v="33908" actId="113"/>
          <ac:spMkLst>
            <pc:docMk/>
            <pc:sldMk cId="2619493747" sldId="555"/>
            <ac:spMk id="4" creationId="{00000000-0000-0000-0000-000000000000}"/>
          </ac:spMkLst>
        </pc:spChg>
        <pc:spChg chg="add del">
          <ac:chgData name="Coster, Todd (HSCP)" userId="b6116e5b-af7a-4253-aefc-107d747f1a9c" providerId="ADAL" clId="{FFB0BBF7-41A3-44E7-97F7-9E57CAEE2025}" dt="2022-10-25T13:46:45.010" v="25441" actId="22"/>
          <ac:spMkLst>
            <pc:docMk/>
            <pc:sldMk cId="2619493747" sldId="555"/>
            <ac:spMk id="7" creationId="{2B4DCD0D-46E5-4CFF-B586-1A53298BC6D2}"/>
          </ac:spMkLst>
        </pc:spChg>
        <pc:spChg chg="add del">
          <ac:chgData name="Coster, Todd (HSCP)" userId="b6116e5b-af7a-4253-aefc-107d747f1a9c" providerId="ADAL" clId="{FFB0BBF7-41A3-44E7-97F7-9E57CAEE2025}" dt="2022-10-25T13:46:40.577" v="24349" actId="22"/>
          <ac:spMkLst>
            <pc:docMk/>
            <pc:sldMk cId="2619493747" sldId="555"/>
            <ac:spMk id="9" creationId="{38354131-2562-4E45-B108-62702C2B97C0}"/>
          </ac:spMkLst>
        </pc:spChg>
        <pc:spChg chg="add del">
          <ac:chgData name="Coster, Todd (HSCP)" userId="b6116e5b-af7a-4253-aefc-107d747f1a9c" providerId="ADAL" clId="{FFB0BBF7-41A3-44E7-97F7-9E57CAEE2025}" dt="2022-10-25T13:48:50.254" v="33208" actId="21"/>
          <ac:spMkLst>
            <pc:docMk/>
            <pc:sldMk cId="2619493747" sldId="555"/>
            <ac:spMk id="11" creationId="{721A42B8-0002-4377-BB3E-C3E002C9D29F}"/>
          </ac:spMkLst>
        </pc:spChg>
        <pc:spChg chg="add del mod">
          <ac:chgData name="Coster, Todd (HSCP)" userId="b6116e5b-af7a-4253-aefc-107d747f1a9c" providerId="ADAL" clId="{FFB0BBF7-41A3-44E7-97F7-9E57CAEE2025}" dt="2022-10-25T13:48:37.408" v="32507" actId="21"/>
          <ac:spMkLst>
            <pc:docMk/>
            <pc:sldMk cId="2619493747" sldId="555"/>
            <ac:spMk id="12" creationId="{EFB5B24F-930E-4161-8BC8-42DFCC0BBCD8}"/>
          </ac:spMkLst>
        </pc:spChg>
        <pc:spChg chg="mod">
          <ac:chgData name="Coster, Todd (HSCP)" userId="b6116e5b-af7a-4253-aefc-107d747f1a9c" providerId="ADAL" clId="{FFB0BBF7-41A3-44E7-97F7-9E57CAEE2025}" dt="2022-10-25T13:48:44.818" v="33207" actId="14100"/>
          <ac:spMkLst>
            <pc:docMk/>
            <pc:sldMk cId="2619493747" sldId="555"/>
            <ac:spMk id="30" creationId="{BEA3050F-A9A4-4A71-9FB8-D4AF3AFFD5F6}"/>
          </ac:spMkLst>
        </pc:spChg>
      </pc:sldChg>
      <pc:sldChg chg="addSp delSp modSp mod modNotes">
        <pc:chgData name="Coster, Todd (HSCP)" userId="b6116e5b-af7a-4253-aefc-107d747f1a9c" providerId="ADAL" clId="{FFB0BBF7-41A3-44E7-97F7-9E57CAEE2025}" dt="2022-10-27T12:28:18.422" v="306264" actId="947"/>
        <pc:sldMkLst>
          <pc:docMk/>
          <pc:sldMk cId="2431575202" sldId="556"/>
        </pc:sldMkLst>
        <pc:spChg chg="mod">
          <ac:chgData name="Coster, Todd (HSCP)" userId="b6116e5b-af7a-4253-aefc-107d747f1a9c" providerId="ADAL" clId="{FFB0BBF7-41A3-44E7-97F7-9E57CAEE2025}" dt="2022-10-27T12:28:18.167" v="306003" actId="947"/>
          <ac:spMkLst>
            <pc:docMk/>
            <pc:sldMk cId="2431575202" sldId="556"/>
            <ac:spMk id="2" creationId="{61600ACC-7FAB-435F-87FA-B5E78A85396E}"/>
          </ac:spMkLst>
        </pc:spChg>
        <pc:spChg chg="add del mod">
          <ac:chgData name="Coster, Todd (HSCP)" userId="b6116e5b-af7a-4253-aefc-107d747f1a9c" providerId="ADAL" clId="{FFB0BBF7-41A3-44E7-97F7-9E57CAEE2025}" dt="2022-10-25T13:52:04.912" v="42273" actId="21"/>
          <ac:spMkLst>
            <pc:docMk/>
            <pc:sldMk cId="2431575202" sldId="556"/>
            <ac:spMk id="4" creationId="{9D88141C-F88B-425A-A6F7-05144D21C94C}"/>
          </ac:spMkLst>
        </pc:spChg>
        <pc:spChg chg="del">
          <ac:chgData name="Coster, Todd (HSCP)" userId="b6116e5b-af7a-4253-aefc-107d747f1a9c" providerId="ADAL" clId="{FFB0BBF7-41A3-44E7-97F7-9E57CAEE2025}" dt="2022-10-25T13:51:33.603" v="40799" actId="21"/>
          <ac:spMkLst>
            <pc:docMk/>
            <pc:sldMk cId="2431575202" sldId="556"/>
            <ac:spMk id="5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5T13:52:58.809" v="45224" actId="115"/>
          <ac:spMkLst>
            <pc:docMk/>
            <pc:sldMk cId="2431575202" sldId="556"/>
            <ac:spMk id="6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5T13:53:05.210" v="45225" actId="115"/>
          <ac:spMkLst>
            <pc:docMk/>
            <pc:sldMk cId="2431575202" sldId="556"/>
            <ac:spMk id="8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6T13:20:27.313" v="87736" actId="313"/>
          <ac:spMkLst>
            <pc:docMk/>
            <pc:sldMk cId="2431575202" sldId="556"/>
            <ac:spMk id="9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5T13:52:38.960" v="44487" actId="14100"/>
          <ac:spMkLst>
            <pc:docMk/>
            <pc:sldMk cId="2431575202" sldId="556"/>
            <ac:spMk id="30" creationId="{BEA3050F-A9A4-4A71-9FB8-D4AF3AFFD5F6}"/>
          </ac:spMkLst>
        </pc:spChg>
      </pc:sldChg>
      <pc:sldChg chg="modSp del mod modNotes">
        <pc:chgData name="Coster, Todd (HSCP)" userId="b6116e5b-af7a-4253-aefc-107d747f1a9c" providerId="ADAL" clId="{FFB0BBF7-41A3-44E7-97F7-9E57CAEE2025}" dt="2022-10-26T13:25:11.106" v="88769" actId="2696"/>
        <pc:sldMkLst>
          <pc:docMk/>
          <pc:sldMk cId="4006206204" sldId="557"/>
        </pc:sldMkLst>
        <pc:spChg chg="mod">
          <ac:chgData name="Coster, Todd (HSCP)" userId="b6116e5b-af7a-4253-aefc-107d747f1a9c" providerId="ADAL" clId="{FFB0BBF7-41A3-44E7-97F7-9E57CAEE2025}" dt="2022-10-26T13:20:38.958" v="88363" actId="947"/>
          <ac:spMkLst>
            <pc:docMk/>
            <pc:sldMk cId="4006206204" sldId="557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5T14:01:43.137" v="47510" actId="14100"/>
          <ac:spMkLst>
            <pc:docMk/>
            <pc:sldMk cId="4006206204" sldId="557"/>
            <ac:spMk id="30" creationId="{BEA3050F-A9A4-4A71-9FB8-D4AF3AFFD5F6}"/>
          </ac:spMkLst>
        </pc:spChg>
      </pc:sldChg>
      <pc:sldChg chg="addSp delSp modSp del mod modNotes">
        <pc:chgData name="Coster, Todd (HSCP)" userId="b6116e5b-af7a-4253-aefc-107d747f1a9c" providerId="ADAL" clId="{FFB0BBF7-41A3-44E7-97F7-9E57CAEE2025}" dt="2022-10-26T13:25:14.188" v="88770" actId="2696"/>
        <pc:sldMkLst>
          <pc:docMk/>
          <pc:sldMk cId="2621769320" sldId="558"/>
        </pc:sldMkLst>
        <pc:spChg chg="mod">
          <ac:chgData name="Coster, Todd (HSCP)" userId="b6116e5b-af7a-4253-aefc-107d747f1a9c" providerId="ADAL" clId="{FFB0BBF7-41A3-44E7-97F7-9E57CAEE2025}" dt="2022-10-26T13:20:38.980" v="88376" actId="947"/>
          <ac:spMkLst>
            <pc:docMk/>
            <pc:sldMk cId="2621769320" sldId="558"/>
            <ac:spMk id="2" creationId="{61600ACC-7FAB-435F-87FA-B5E78A85396E}"/>
          </ac:spMkLst>
        </pc:spChg>
        <pc:spChg chg="add del">
          <ac:chgData name="Coster, Todd (HSCP)" userId="b6116e5b-af7a-4253-aefc-107d747f1a9c" providerId="ADAL" clId="{FFB0BBF7-41A3-44E7-97F7-9E57CAEE2025}" dt="2022-10-25T14:04:13.426" v="50552" actId="22"/>
          <ac:spMkLst>
            <pc:docMk/>
            <pc:sldMk cId="2621769320" sldId="558"/>
            <ac:spMk id="7" creationId="{5334977B-3241-43C7-A7F1-CEB40D7C6C50}"/>
          </ac:spMkLst>
        </pc:spChg>
        <pc:spChg chg="mod">
          <ac:chgData name="Coster, Todd (HSCP)" userId="b6116e5b-af7a-4253-aefc-107d747f1a9c" providerId="ADAL" clId="{FFB0BBF7-41A3-44E7-97F7-9E57CAEE2025}" dt="2022-10-25T14:04:49.843" v="53029" actId="14100"/>
          <ac:spMkLst>
            <pc:docMk/>
            <pc:sldMk cId="2621769320" sldId="558"/>
            <ac:spMk id="30" creationId="{BEA3050F-A9A4-4A71-9FB8-D4AF3AFFD5F6}"/>
          </ac:spMkLst>
        </pc:spChg>
        <pc:graphicFrameChg chg="mod modGraphic">
          <ac:chgData name="Coster, Todd (HSCP)" userId="b6116e5b-af7a-4253-aefc-107d747f1a9c" providerId="ADAL" clId="{FFB0BBF7-41A3-44E7-97F7-9E57CAEE2025}" dt="2022-10-25T14:05:24.363" v="55465" actId="14100"/>
          <ac:graphicFrameMkLst>
            <pc:docMk/>
            <pc:sldMk cId="2621769320" sldId="558"/>
            <ac:graphicFrameMk id="4" creationId="{373BDFE1-E281-43EB-9DA4-2A81EA292070}"/>
          </ac:graphicFrameMkLst>
        </pc:graphicFrameChg>
      </pc:sldChg>
      <pc:sldChg chg="modSp mod modNotes">
        <pc:chgData name="Coster, Todd (HSCP)" userId="b6116e5b-af7a-4253-aefc-107d747f1a9c" providerId="ADAL" clId="{FFB0BBF7-41A3-44E7-97F7-9E57CAEE2025}" dt="2022-10-27T12:28:18.303" v="306144" actId="947"/>
        <pc:sldMkLst>
          <pc:docMk/>
          <pc:sldMk cId="3613426435" sldId="559"/>
        </pc:sldMkLst>
        <pc:spChg chg="mod">
          <ac:chgData name="Coster, Todd (HSCP)" userId="b6116e5b-af7a-4253-aefc-107d747f1a9c" providerId="ADAL" clId="{FFB0BBF7-41A3-44E7-97F7-9E57CAEE2025}" dt="2022-10-27T12:28:18.034" v="305873" actId="947"/>
          <ac:spMkLst>
            <pc:docMk/>
            <pc:sldMk cId="3613426435" sldId="559"/>
            <ac:spMk id="2" creationId="{61600ACC-7FAB-435F-87FA-B5E78A85396E}"/>
          </ac:spMkLst>
        </pc:spChg>
        <pc:spChg chg="mod">
          <ac:chgData name="Coster, Todd (HSCP)" userId="b6116e5b-af7a-4253-aefc-107d747f1a9c" providerId="ADAL" clId="{FFB0BBF7-41A3-44E7-97F7-9E57CAEE2025}" dt="2022-10-26T12:28:02.580" v="76351" actId="14100"/>
          <ac:spMkLst>
            <pc:docMk/>
            <pc:sldMk cId="3613426435" sldId="559"/>
            <ac:spMk id="28" creationId="{02F22BF7-5254-44E7-9C16-5B7D1C242D6F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332" v="306168" actId="947"/>
        <pc:sldMkLst>
          <pc:docMk/>
          <pc:sldMk cId="4287628957" sldId="560"/>
        </pc:sldMkLst>
        <pc:spChg chg="mod">
          <ac:chgData name="Coster, Todd (HSCP)" userId="b6116e5b-af7a-4253-aefc-107d747f1a9c" providerId="ADAL" clId="{FFB0BBF7-41A3-44E7-97F7-9E57CAEE2025}" dt="2022-10-26T12:29:02.160" v="79452" actId="14100"/>
          <ac:spMkLst>
            <pc:docMk/>
            <pc:sldMk cId="4287628957" sldId="560"/>
            <ac:spMk id="2" creationId="{DAB87906-C4E9-49BA-8974-1B127FF558B9}"/>
          </ac:spMkLst>
        </pc:spChg>
        <pc:spChg chg="mod">
          <ac:chgData name="Coster, Todd (HSCP)" userId="b6116e5b-af7a-4253-aefc-107d747f1a9c" providerId="ADAL" clId="{FFB0BBF7-41A3-44E7-97F7-9E57CAEE2025}" dt="2022-10-27T12:28:18.065" v="305899" actId="947"/>
          <ac:spMkLst>
            <pc:docMk/>
            <pc:sldMk cId="4287628957" sldId="560"/>
            <ac:spMk id="5" creationId="{080C9291-E711-4622-8F1B-3CA4F4D1036D}"/>
          </ac:spMkLst>
        </pc:spChg>
      </pc:sldChg>
      <pc:sldChg chg="addSp delSp modSp mod modNotes">
        <pc:chgData name="Coster, Todd (HSCP)" userId="b6116e5b-af7a-4253-aefc-107d747f1a9c" providerId="ADAL" clId="{FFB0BBF7-41A3-44E7-97F7-9E57CAEE2025}" dt="2022-10-27T12:28:18.343" v="306180" actId="947"/>
        <pc:sldMkLst>
          <pc:docMk/>
          <pc:sldMk cId="3094310452" sldId="561"/>
        </pc:sldMkLst>
        <pc:spChg chg="mod">
          <ac:chgData name="Coster, Todd (HSCP)" userId="b6116e5b-af7a-4253-aefc-107d747f1a9c" providerId="ADAL" clId="{FFB0BBF7-41A3-44E7-97F7-9E57CAEE2025}" dt="2022-10-26T12:29:51.624" v="82553" actId="14100"/>
          <ac:spMkLst>
            <pc:docMk/>
            <pc:sldMk cId="3094310452" sldId="561"/>
            <ac:spMk id="2" creationId="{91A92DAE-BBBF-4DFC-BE49-7A659C4BC321}"/>
          </ac:spMkLst>
        </pc:spChg>
        <pc:spChg chg="mod">
          <ac:chgData name="Coster, Todd (HSCP)" userId="b6116e5b-af7a-4253-aefc-107d747f1a9c" providerId="ADAL" clId="{FFB0BBF7-41A3-44E7-97F7-9E57CAEE2025}" dt="2022-10-27T12:28:18.079" v="305912" actId="947"/>
          <ac:spMkLst>
            <pc:docMk/>
            <pc:sldMk cId="3094310452" sldId="561"/>
            <ac:spMk id="4" creationId="{91AF08DE-22C6-4A11-B48F-C9C65B75FB15}"/>
          </ac:spMkLst>
        </pc:spChg>
        <pc:spChg chg="add del mod">
          <ac:chgData name="Coster, Todd (HSCP)" userId="b6116e5b-af7a-4253-aefc-107d747f1a9c" providerId="ADAL" clId="{FFB0BBF7-41A3-44E7-97F7-9E57CAEE2025}" dt="2022-10-27T08:33:14.417" v="228067" actId="21"/>
          <ac:spMkLst>
            <pc:docMk/>
            <pc:sldMk cId="3094310452" sldId="561"/>
            <ac:spMk id="5" creationId="{EC5A468B-4AE7-461C-B871-E5F481613BCC}"/>
          </ac:spMkLst>
        </pc:spChg>
        <pc:spChg chg="del mod">
          <ac:chgData name="Coster, Todd (HSCP)" userId="b6116e5b-af7a-4253-aefc-107d747f1a9c" providerId="ADAL" clId="{FFB0BBF7-41A3-44E7-97F7-9E57CAEE2025}" dt="2022-10-27T08:33:01.773" v="227143" actId="21"/>
          <ac:spMkLst>
            <pc:docMk/>
            <pc:sldMk cId="3094310452" sldId="561"/>
            <ac:spMk id="7" creationId="{08D43176-EF09-4B30-981C-ECFEC81AADEB}"/>
          </ac:spMkLst>
        </pc:spChg>
        <pc:graphicFrameChg chg="del mod modGraphic">
          <ac:chgData name="Coster, Todd (HSCP)" userId="b6116e5b-af7a-4253-aefc-107d747f1a9c" providerId="ADAL" clId="{FFB0BBF7-41A3-44E7-97F7-9E57CAEE2025}" dt="2022-10-27T08:26:34.996" v="199574" actId="21"/>
          <ac:graphicFrameMkLst>
            <pc:docMk/>
            <pc:sldMk cId="3094310452" sldId="561"/>
            <ac:graphicFrameMk id="8" creationId="{A47C7F51-B609-4A4A-9356-D9618862D39F}"/>
          </ac:graphicFrameMkLst>
        </pc:graphicFrameChg>
        <pc:graphicFrameChg chg="del mod modGraphic">
          <ac:chgData name="Coster, Todd (HSCP)" userId="b6116e5b-af7a-4253-aefc-107d747f1a9c" providerId="ADAL" clId="{FFB0BBF7-41A3-44E7-97F7-9E57CAEE2025}" dt="2022-10-27T08:26:31.403" v="199573" actId="21"/>
          <ac:graphicFrameMkLst>
            <pc:docMk/>
            <pc:sldMk cId="3094310452" sldId="561"/>
            <ac:graphicFrameMk id="10" creationId="{3C8A9380-FCF4-4AF9-AE21-7977514D0A51}"/>
          </ac:graphicFrameMkLst>
        </pc:graphicFrameChg>
        <pc:graphicFrameChg chg="add del mod modGraphic">
          <ac:chgData name="Coster, Todd (HSCP)" userId="b6116e5b-af7a-4253-aefc-107d747f1a9c" providerId="ADAL" clId="{FFB0BBF7-41A3-44E7-97F7-9E57CAEE2025}" dt="2022-10-27T08:33:09.329" v="228066" actId="21"/>
          <ac:graphicFrameMkLst>
            <pc:docMk/>
            <pc:sldMk cId="3094310452" sldId="561"/>
            <ac:graphicFrameMk id="11" creationId="{FE067ED2-009B-4B47-AD68-D6F526D4C5C6}"/>
          </ac:graphicFrameMkLst>
        </pc:graphicFrameChg>
      </pc:sldChg>
      <pc:sldChg chg="modSp mod modNotes">
        <pc:chgData name="Coster, Todd (HSCP)" userId="b6116e5b-af7a-4253-aefc-107d747f1a9c" providerId="ADAL" clId="{FFB0BBF7-41A3-44E7-97F7-9E57CAEE2025}" dt="2022-10-27T12:28:18.354" v="306192" actId="947"/>
        <pc:sldMkLst>
          <pc:docMk/>
          <pc:sldMk cId="1358286898" sldId="562"/>
        </pc:sldMkLst>
        <pc:spChg chg="mod">
          <ac:chgData name="Coster, Todd (HSCP)" userId="b6116e5b-af7a-4253-aefc-107d747f1a9c" providerId="ADAL" clId="{FFB0BBF7-41A3-44E7-97F7-9E57CAEE2025}" dt="2022-10-26T12:29:58.982" v="82555" actId="27636"/>
          <ac:spMkLst>
            <pc:docMk/>
            <pc:sldMk cId="1358286898" sldId="562"/>
            <ac:spMk id="2" creationId="{93DE5D42-6DE6-468D-B8AF-A813725EAF6E}"/>
          </ac:spMkLst>
        </pc:spChg>
        <pc:spChg chg="mod">
          <ac:chgData name="Coster, Todd (HSCP)" userId="b6116e5b-af7a-4253-aefc-107d747f1a9c" providerId="ADAL" clId="{FFB0BBF7-41A3-44E7-97F7-9E57CAEE2025}" dt="2022-10-27T12:28:18.092" v="305925" actId="947"/>
          <ac:spMkLst>
            <pc:docMk/>
            <pc:sldMk cId="1358286898" sldId="562"/>
            <ac:spMk id="4" creationId="{C560E3E1-1FF5-4C35-AC99-BE855A3B94C7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363" v="306204" actId="947"/>
        <pc:sldMkLst>
          <pc:docMk/>
          <pc:sldMk cId="1027259911" sldId="563"/>
        </pc:sldMkLst>
        <pc:spChg chg="mod">
          <ac:chgData name="Coster, Todd (HSCP)" userId="b6116e5b-af7a-4253-aefc-107d747f1a9c" providerId="ADAL" clId="{FFB0BBF7-41A3-44E7-97F7-9E57CAEE2025}" dt="2022-10-26T12:30:05.920" v="83588" actId="14100"/>
          <ac:spMkLst>
            <pc:docMk/>
            <pc:sldMk cId="1027259911" sldId="563"/>
            <ac:spMk id="2" creationId="{1202B172-AA21-4C42-A45E-04633F6B693D}"/>
          </ac:spMkLst>
        </pc:spChg>
        <pc:spChg chg="mod">
          <ac:chgData name="Coster, Todd (HSCP)" userId="b6116e5b-af7a-4253-aefc-107d747f1a9c" providerId="ADAL" clId="{FFB0BBF7-41A3-44E7-97F7-9E57CAEE2025}" dt="2022-10-26T16:30:44.017" v="135368" actId="255"/>
          <ac:spMkLst>
            <pc:docMk/>
            <pc:sldMk cId="1027259911" sldId="563"/>
            <ac:spMk id="3" creationId="{7D5DB06D-8DC9-4DAD-AFD8-3C786EB2AAD4}"/>
          </ac:spMkLst>
        </pc:spChg>
        <pc:spChg chg="mod">
          <ac:chgData name="Coster, Todd (HSCP)" userId="b6116e5b-af7a-4253-aefc-107d747f1a9c" providerId="ADAL" clId="{FFB0BBF7-41A3-44E7-97F7-9E57CAEE2025}" dt="2022-10-27T12:28:18.105" v="305938" actId="947"/>
          <ac:spMkLst>
            <pc:docMk/>
            <pc:sldMk cId="1027259911" sldId="563"/>
            <ac:spMk id="4" creationId="{DBD45B90-D054-46B5-A2AD-9C3BAA149873}"/>
          </ac:spMkLst>
        </pc:spChg>
      </pc:sldChg>
      <pc:sldChg chg="modSp mod modNotes">
        <pc:chgData name="Coster, Todd (HSCP)" userId="b6116e5b-af7a-4253-aefc-107d747f1a9c" providerId="ADAL" clId="{FFB0BBF7-41A3-44E7-97F7-9E57CAEE2025}" dt="2022-10-27T12:28:18.377" v="306216" actId="947"/>
        <pc:sldMkLst>
          <pc:docMk/>
          <pc:sldMk cId="2982257674" sldId="564"/>
        </pc:sldMkLst>
        <pc:spChg chg="mod">
          <ac:chgData name="Coster, Todd (HSCP)" userId="b6116e5b-af7a-4253-aefc-107d747f1a9c" providerId="ADAL" clId="{FFB0BBF7-41A3-44E7-97F7-9E57CAEE2025}" dt="2022-10-26T12:30:14.063" v="84621" actId="14100"/>
          <ac:spMkLst>
            <pc:docMk/>
            <pc:sldMk cId="2982257674" sldId="564"/>
            <ac:spMk id="2" creationId="{6FDEC776-D09F-48F8-BA4E-FAB8452232F5}"/>
          </ac:spMkLst>
        </pc:spChg>
        <pc:spChg chg="mod">
          <ac:chgData name="Coster, Todd (HSCP)" userId="b6116e5b-af7a-4253-aefc-107d747f1a9c" providerId="ADAL" clId="{FFB0BBF7-41A3-44E7-97F7-9E57CAEE2025}" dt="2022-10-26T16:30:29.772" v="134445" actId="255"/>
          <ac:spMkLst>
            <pc:docMk/>
            <pc:sldMk cId="2982257674" sldId="564"/>
            <ac:spMk id="3" creationId="{E119D252-112C-4D05-9BD2-F2545F6241E2}"/>
          </ac:spMkLst>
        </pc:spChg>
        <pc:spChg chg="mod">
          <ac:chgData name="Coster, Todd (HSCP)" userId="b6116e5b-af7a-4253-aefc-107d747f1a9c" providerId="ADAL" clId="{FFB0BBF7-41A3-44E7-97F7-9E57CAEE2025}" dt="2022-10-27T12:28:18.117" v="305951" actId="947"/>
          <ac:spMkLst>
            <pc:docMk/>
            <pc:sldMk cId="2982257674" sldId="564"/>
            <ac:spMk id="4" creationId="{C74C42AD-367D-4585-9FC6-96384CA90F31}"/>
          </ac:spMkLst>
        </pc:spChg>
      </pc:sldChg>
      <pc:sldChg chg="addSp modSp mod">
        <pc:chgData name="Coster, Todd (HSCP)" userId="b6116e5b-af7a-4253-aefc-107d747f1a9c" providerId="ADAL" clId="{FFB0BBF7-41A3-44E7-97F7-9E57CAEE2025}" dt="2022-10-27T12:28:18.179" v="306016" actId="947"/>
        <pc:sldMkLst>
          <pc:docMk/>
          <pc:sldMk cId="3092312770" sldId="565"/>
        </pc:sldMkLst>
        <pc:spChg chg="mod">
          <ac:chgData name="Coster, Todd (HSCP)" userId="b6116e5b-af7a-4253-aefc-107d747f1a9c" providerId="ADAL" clId="{FFB0BBF7-41A3-44E7-97F7-9E57CAEE2025}" dt="2022-10-27T12:13:16.770" v="262408" actId="14100"/>
          <ac:spMkLst>
            <pc:docMk/>
            <pc:sldMk cId="3092312770" sldId="565"/>
            <ac:spMk id="4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7T12:28:18.179" v="306016" actId="947"/>
          <ac:spMkLst>
            <pc:docMk/>
            <pc:sldMk cId="3092312770" sldId="565"/>
            <ac:spMk id="5" creationId="{C7FDAD06-A384-4E98-A4E9-783F68C07CD6}"/>
          </ac:spMkLst>
        </pc:spChg>
        <pc:picChg chg="add mod">
          <ac:chgData name="Coster, Todd (HSCP)" userId="b6116e5b-af7a-4253-aefc-107d747f1a9c" providerId="ADAL" clId="{FFB0BBF7-41A3-44E7-97F7-9E57CAEE2025}" dt="2022-10-27T12:13:33.027" v="263272" actId="14100"/>
          <ac:picMkLst>
            <pc:docMk/>
            <pc:sldMk cId="3092312770" sldId="565"/>
            <ac:picMk id="7" creationId="{E7485350-5B04-4586-9873-1F49BA4757BC}"/>
          </ac:picMkLst>
        </pc:picChg>
      </pc:sldChg>
      <pc:sldChg chg="modSp mod">
        <pc:chgData name="Coster, Todd (HSCP)" userId="b6116e5b-af7a-4253-aefc-107d747f1a9c" providerId="ADAL" clId="{FFB0BBF7-41A3-44E7-97F7-9E57CAEE2025}" dt="2022-10-27T12:28:18.282" v="306120" actId="947"/>
        <pc:sldMkLst>
          <pc:docMk/>
          <pc:sldMk cId="164480673" sldId="566"/>
        </pc:sldMkLst>
        <pc:spChg chg="mod">
          <ac:chgData name="Coster, Todd (HSCP)" userId="b6116e5b-af7a-4253-aefc-107d747f1a9c" providerId="ADAL" clId="{FFB0BBF7-41A3-44E7-97F7-9E57CAEE2025}" dt="2022-10-27T12:14:06.403" v="265006" actId="14100"/>
          <ac:spMkLst>
            <pc:docMk/>
            <pc:sldMk cId="164480673" sldId="566"/>
            <ac:spMk id="4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7T12:28:18.282" v="306120" actId="947"/>
          <ac:spMkLst>
            <pc:docMk/>
            <pc:sldMk cId="164480673" sldId="566"/>
            <ac:spMk id="5" creationId="{C7FDAD06-A384-4E98-A4E9-783F68C07CD6}"/>
          </ac:spMkLst>
        </pc:spChg>
      </pc:sldChg>
      <pc:sldChg chg="addSp delSp modSp mod">
        <pc:chgData name="Coster, Todd (HSCP)" userId="b6116e5b-af7a-4253-aefc-107d747f1a9c" providerId="ADAL" clId="{FFB0BBF7-41A3-44E7-97F7-9E57CAEE2025}" dt="2022-10-27T12:28:18.028" v="305860" actId="947"/>
        <pc:sldMkLst>
          <pc:docMk/>
          <pc:sldMk cId="2304858607" sldId="567"/>
        </pc:sldMkLst>
        <pc:spChg chg="mod">
          <ac:chgData name="Coster, Todd (HSCP)" userId="b6116e5b-af7a-4253-aefc-107d747f1a9c" providerId="ADAL" clId="{FFB0BBF7-41A3-44E7-97F7-9E57CAEE2025}" dt="2022-10-27T12:27:48.889" v="304576" actId="20577"/>
          <ac:spMkLst>
            <pc:docMk/>
            <pc:sldMk cId="2304858607" sldId="567"/>
            <ac:spMk id="4" creationId="{00000000-0000-0000-0000-000000000000}"/>
          </ac:spMkLst>
        </pc:spChg>
        <pc:spChg chg="mod">
          <ac:chgData name="Coster, Todd (HSCP)" userId="b6116e5b-af7a-4253-aefc-107d747f1a9c" providerId="ADAL" clId="{FFB0BBF7-41A3-44E7-97F7-9E57CAEE2025}" dt="2022-10-27T12:28:18.028" v="305860" actId="947"/>
          <ac:spMkLst>
            <pc:docMk/>
            <pc:sldMk cId="2304858607" sldId="567"/>
            <ac:spMk id="5" creationId="{C7FDAD06-A384-4E98-A4E9-783F68C07CD6}"/>
          </ac:spMkLst>
        </pc:spChg>
        <pc:spChg chg="add del mod">
          <ac:chgData name="Coster, Todd (HSCP)" userId="b6116e5b-af7a-4253-aefc-107d747f1a9c" providerId="ADAL" clId="{FFB0BBF7-41A3-44E7-97F7-9E57CAEE2025}" dt="2022-10-27T12:23:34.013" v="288199" actId="21"/>
          <ac:spMkLst>
            <pc:docMk/>
            <pc:sldMk cId="2304858607" sldId="567"/>
            <ac:spMk id="6" creationId="{1E914E92-DC2C-4150-BA83-6414999E0F6D}"/>
          </ac:spMkLst>
        </pc:spChg>
        <pc:spChg chg="add del mod">
          <ac:chgData name="Coster, Todd (HSCP)" userId="b6116e5b-af7a-4253-aefc-107d747f1a9c" providerId="ADAL" clId="{FFB0BBF7-41A3-44E7-97F7-9E57CAEE2025}" dt="2022-10-27T12:25:10.351" v="292641"/>
          <ac:spMkLst>
            <pc:docMk/>
            <pc:sldMk cId="2304858607" sldId="567"/>
            <ac:spMk id="10" creationId="{C7CB7BB1-B445-4374-8317-4C6C3BCC843B}"/>
          </ac:spMkLst>
        </pc:spChg>
        <pc:spChg chg="add mod">
          <ac:chgData name="Coster, Todd (HSCP)" userId="b6116e5b-af7a-4253-aefc-107d747f1a9c" providerId="ADAL" clId="{FFB0BBF7-41A3-44E7-97F7-9E57CAEE2025}" dt="2022-10-27T12:27:33.148" v="303688" actId="2711"/>
          <ac:spMkLst>
            <pc:docMk/>
            <pc:sldMk cId="2304858607" sldId="567"/>
            <ac:spMk id="12" creationId="{2B601611-A533-4F3C-AD16-F330076BAF4E}"/>
          </ac:spMkLst>
        </pc:spChg>
        <pc:picChg chg="del mod">
          <ac:chgData name="Coster, Todd (HSCP)" userId="b6116e5b-af7a-4253-aefc-107d747f1a9c" providerId="ADAL" clId="{FFB0BBF7-41A3-44E7-97F7-9E57CAEE2025}" dt="2022-10-27T12:15:43.438" v="268563" actId="21"/>
          <ac:picMkLst>
            <pc:docMk/>
            <pc:sldMk cId="2304858607" sldId="567"/>
            <ac:picMk id="7" creationId="{E7485350-5B04-4586-9873-1F49BA4757BC}"/>
          </ac:picMkLst>
        </pc:picChg>
        <pc:picChg chg="add mod">
          <ac:chgData name="Coster, Todd (HSCP)" userId="b6116e5b-af7a-4253-aefc-107d747f1a9c" providerId="ADAL" clId="{FFB0BBF7-41A3-44E7-97F7-9E57CAEE2025}" dt="2022-10-27T12:23:54.260" v="289977" actId="14100"/>
          <ac:picMkLst>
            <pc:docMk/>
            <pc:sldMk cId="2304858607" sldId="567"/>
            <ac:picMk id="9" creationId="{0D133CE2-F827-4657-9AEE-5E0E04DBF149}"/>
          </ac:picMkLst>
        </pc:picChg>
      </pc:sldChg>
      <pc:sldMasterChg chg="modSldLayout">
        <pc:chgData name="Coster, Todd (HSCP)" userId="b6116e5b-af7a-4253-aefc-107d747f1a9c" providerId="ADAL" clId="{FFB0BBF7-41A3-44E7-97F7-9E57CAEE2025}" dt="2022-10-27T12:28:17.998" v="305834"/>
        <pc:sldMasterMkLst>
          <pc:docMk/>
          <pc:sldMasterMk cId="3203748569" sldId="2147483660"/>
        </pc:sldMasterMkLst>
        <pc:sldLayoutChg chg="modSp mod">
          <pc:chgData name="Coster, Todd (HSCP)" userId="b6116e5b-af7a-4253-aefc-107d747f1a9c" providerId="ADAL" clId="{FFB0BBF7-41A3-44E7-97F7-9E57CAEE2025}" dt="2022-10-27T12:28:17.817" v="305702"/>
          <pc:sldLayoutMkLst>
            <pc:docMk/>
            <pc:sldMasterMk cId="3203748569" sldId="2147483660"/>
            <pc:sldLayoutMk cId="1464692675" sldId="2147483661"/>
          </pc:sldLayoutMkLst>
          <pc:spChg chg="mod">
            <ac:chgData name="Coster, Todd (HSCP)" userId="b6116e5b-af7a-4253-aefc-107d747f1a9c" providerId="ADAL" clId="{FFB0BBF7-41A3-44E7-97F7-9E57CAEE2025}" dt="2022-10-27T12:28:17.817" v="305702"/>
            <ac:spMkLst>
              <pc:docMk/>
              <pc:sldMasterMk cId="3203748569" sldId="2147483660"/>
              <pc:sldLayoutMk cId="1464692675" sldId="2147483661"/>
              <ac:spMk id="5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838" v="305714"/>
          <pc:sldLayoutMkLst>
            <pc:docMk/>
            <pc:sldMasterMk cId="3203748569" sldId="2147483660"/>
            <pc:sldLayoutMk cId="2401136214" sldId="2147483662"/>
          </pc:sldLayoutMkLst>
          <pc:spChg chg="mod">
            <ac:chgData name="Coster, Todd (HSCP)" userId="b6116e5b-af7a-4253-aefc-107d747f1a9c" providerId="ADAL" clId="{FFB0BBF7-41A3-44E7-97F7-9E57CAEE2025}" dt="2022-10-27T12:28:17.838" v="305714"/>
            <ac:spMkLst>
              <pc:docMk/>
              <pc:sldMasterMk cId="3203748569" sldId="2147483660"/>
              <pc:sldLayoutMk cId="2401136214" sldId="2147483662"/>
              <ac:spMk id="5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848" v="305726"/>
          <pc:sldLayoutMkLst>
            <pc:docMk/>
            <pc:sldMasterMk cId="3203748569" sldId="2147483660"/>
            <pc:sldLayoutMk cId="1450311149" sldId="2147483663"/>
          </pc:sldLayoutMkLst>
          <pc:spChg chg="mod">
            <ac:chgData name="Coster, Todd (HSCP)" userId="b6116e5b-af7a-4253-aefc-107d747f1a9c" providerId="ADAL" clId="{FFB0BBF7-41A3-44E7-97F7-9E57CAEE2025}" dt="2022-10-27T12:28:17.848" v="305726"/>
            <ac:spMkLst>
              <pc:docMk/>
              <pc:sldMasterMk cId="3203748569" sldId="2147483660"/>
              <pc:sldLayoutMk cId="1450311149" sldId="2147483663"/>
              <ac:spMk id="5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872" v="305738"/>
          <pc:sldLayoutMkLst>
            <pc:docMk/>
            <pc:sldMasterMk cId="3203748569" sldId="2147483660"/>
            <pc:sldLayoutMk cId="2420615696" sldId="2147483664"/>
          </pc:sldLayoutMkLst>
          <pc:spChg chg="mod">
            <ac:chgData name="Coster, Todd (HSCP)" userId="b6116e5b-af7a-4253-aefc-107d747f1a9c" providerId="ADAL" clId="{FFB0BBF7-41A3-44E7-97F7-9E57CAEE2025}" dt="2022-10-27T12:28:17.872" v="305738"/>
            <ac:spMkLst>
              <pc:docMk/>
              <pc:sldMasterMk cId="3203748569" sldId="2147483660"/>
              <pc:sldLayoutMk cId="2420615696" sldId="2147483664"/>
              <ac:spMk id="6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889" v="305750"/>
          <pc:sldLayoutMkLst>
            <pc:docMk/>
            <pc:sldMasterMk cId="3203748569" sldId="2147483660"/>
            <pc:sldLayoutMk cId="2005861806" sldId="2147483665"/>
          </pc:sldLayoutMkLst>
          <pc:spChg chg="mod">
            <ac:chgData name="Coster, Todd (HSCP)" userId="b6116e5b-af7a-4253-aefc-107d747f1a9c" providerId="ADAL" clId="{FFB0BBF7-41A3-44E7-97F7-9E57CAEE2025}" dt="2022-10-27T12:28:17.889" v="305750"/>
            <ac:spMkLst>
              <pc:docMk/>
              <pc:sldMasterMk cId="3203748569" sldId="2147483660"/>
              <pc:sldLayoutMk cId="2005861806" sldId="2147483665"/>
              <ac:spMk id="8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906" v="305762"/>
          <pc:sldLayoutMkLst>
            <pc:docMk/>
            <pc:sldMasterMk cId="3203748569" sldId="2147483660"/>
            <pc:sldLayoutMk cId="2605905852" sldId="2147483666"/>
          </pc:sldLayoutMkLst>
          <pc:spChg chg="mod">
            <ac:chgData name="Coster, Todd (HSCP)" userId="b6116e5b-af7a-4253-aefc-107d747f1a9c" providerId="ADAL" clId="{FFB0BBF7-41A3-44E7-97F7-9E57CAEE2025}" dt="2022-10-27T12:28:17.906" v="305762"/>
            <ac:spMkLst>
              <pc:docMk/>
              <pc:sldMasterMk cId="3203748569" sldId="2147483660"/>
              <pc:sldLayoutMk cId="2605905852" sldId="2147483666"/>
              <ac:spMk id="4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920" v="305774"/>
          <pc:sldLayoutMkLst>
            <pc:docMk/>
            <pc:sldMasterMk cId="3203748569" sldId="2147483660"/>
            <pc:sldLayoutMk cId="4185530883" sldId="2147483667"/>
          </pc:sldLayoutMkLst>
          <pc:spChg chg="mod">
            <ac:chgData name="Coster, Todd (HSCP)" userId="b6116e5b-af7a-4253-aefc-107d747f1a9c" providerId="ADAL" clId="{FFB0BBF7-41A3-44E7-97F7-9E57CAEE2025}" dt="2022-10-27T12:28:17.920" v="305774"/>
            <ac:spMkLst>
              <pc:docMk/>
              <pc:sldMasterMk cId="3203748569" sldId="2147483660"/>
              <pc:sldLayoutMk cId="4185530883" sldId="2147483667"/>
              <ac:spMk id="3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937" v="305786"/>
          <pc:sldLayoutMkLst>
            <pc:docMk/>
            <pc:sldMasterMk cId="3203748569" sldId="2147483660"/>
            <pc:sldLayoutMk cId="270223993" sldId="2147483668"/>
          </pc:sldLayoutMkLst>
          <pc:spChg chg="mod">
            <ac:chgData name="Coster, Todd (HSCP)" userId="b6116e5b-af7a-4253-aefc-107d747f1a9c" providerId="ADAL" clId="{FFB0BBF7-41A3-44E7-97F7-9E57CAEE2025}" dt="2022-10-27T12:28:17.937" v="305786"/>
            <ac:spMkLst>
              <pc:docMk/>
              <pc:sldMasterMk cId="3203748569" sldId="2147483660"/>
              <pc:sldLayoutMk cId="270223993" sldId="2147483668"/>
              <ac:spMk id="6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952" v="305798"/>
          <pc:sldLayoutMkLst>
            <pc:docMk/>
            <pc:sldMasterMk cId="3203748569" sldId="2147483660"/>
            <pc:sldLayoutMk cId="2290096863" sldId="2147483669"/>
          </pc:sldLayoutMkLst>
          <pc:spChg chg="mod">
            <ac:chgData name="Coster, Todd (HSCP)" userId="b6116e5b-af7a-4253-aefc-107d747f1a9c" providerId="ADAL" clId="{FFB0BBF7-41A3-44E7-97F7-9E57CAEE2025}" dt="2022-10-27T12:28:17.952" v="305798"/>
            <ac:spMkLst>
              <pc:docMk/>
              <pc:sldMasterMk cId="3203748569" sldId="2147483660"/>
              <pc:sldLayoutMk cId="2290096863" sldId="2147483669"/>
              <ac:spMk id="6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967" v="305810"/>
          <pc:sldLayoutMkLst>
            <pc:docMk/>
            <pc:sldMasterMk cId="3203748569" sldId="2147483660"/>
            <pc:sldLayoutMk cId="3360137199" sldId="2147483670"/>
          </pc:sldLayoutMkLst>
          <pc:spChg chg="mod">
            <ac:chgData name="Coster, Todd (HSCP)" userId="b6116e5b-af7a-4253-aefc-107d747f1a9c" providerId="ADAL" clId="{FFB0BBF7-41A3-44E7-97F7-9E57CAEE2025}" dt="2022-10-27T12:28:17.967" v="305810"/>
            <ac:spMkLst>
              <pc:docMk/>
              <pc:sldMasterMk cId="3203748569" sldId="2147483660"/>
              <pc:sldLayoutMk cId="3360137199" sldId="2147483670"/>
              <ac:spMk id="5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984" v="305822"/>
          <pc:sldLayoutMkLst>
            <pc:docMk/>
            <pc:sldMasterMk cId="3203748569" sldId="2147483660"/>
            <pc:sldLayoutMk cId="1332670999" sldId="2147483671"/>
          </pc:sldLayoutMkLst>
          <pc:spChg chg="mod">
            <ac:chgData name="Coster, Todd (HSCP)" userId="b6116e5b-af7a-4253-aefc-107d747f1a9c" providerId="ADAL" clId="{FFB0BBF7-41A3-44E7-97F7-9E57CAEE2025}" dt="2022-10-27T12:28:17.984" v="305822"/>
            <ac:spMkLst>
              <pc:docMk/>
              <pc:sldMasterMk cId="3203748569" sldId="2147483660"/>
              <pc:sldLayoutMk cId="1332670999" sldId="2147483671"/>
              <ac:spMk id="5" creationId="{00000000-0000-0000-0000-000000000000}"/>
            </ac:spMkLst>
          </pc:spChg>
        </pc:sldLayoutChg>
        <pc:sldLayoutChg chg="modSp mod">
          <pc:chgData name="Coster, Todd (HSCP)" userId="b6116e5b-af7a-4253-aefc-107d747f1a9c" providerId="ADAL" clId="{FFB0BBF7-41A3-44E7-97F7-9E57CAEE2025}" dt="2022-10-27T12:28:17.998" v="305834"/>
          <pc:sldLayoutMkLst>
            <pc:docMk/>
            <pc:sldMasterMk cId="3203748569" sldId="2147483660"/>
            <pc:sldLayoutMk cId="1383035745" sldId="2147483672"/>
          </pc:sldLayoutMkLst>
          <pc:spChg chg="mod">
            <ac:chgData name="Coster, Todd (HSCP)" userId="b6116e5b-af7a-4253-aefc-107d747f1a9c" providerId="ADAL" clId="{FFB0BBF7-41A3-44E7-97F7-9E57CAEE2025}" dt="2022-10-27T12:28:17.998" v="305834"/>
            <ac:spMkLst>
              <pc:docMk/>
              <pc:sldMasterMk cId="3203748569" sldId="2147483660"/>
              <pc:sldLayoutMk cId="1383035745" sldId="2147483672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AE50B67-5708-4E08-8BE3-14565702EB18}"/>
              </a:ext>
            </a:extLst>
          </p:cNvPr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8580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5567705-B0C9-4481-8799-7DC46A6DAD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ECFF9-BA21-46E6-A67F-6DA7AD4E397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CE0567-4A8B-4216-B30D-9765097124CE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3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61E4F7-8D19-4CC2-BCF5-50DB3333C1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0BABB-EC8A-4248-9D66-9F87553B2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7267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8580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CA978-142B-40C4-8050-682E1E802658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3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F0D0D-9CCE-41FC-8E6D-30F1E3BB29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4787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58000" cy="458788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F0D0D-9CCE-41FC-8E6D-30F1E3BB29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2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466F-BDA4-4F18-9C7B-FF0A9A1B0E80}" type="datetime1">
              <a:rPr lang="en-US"/>
              <a:pPr>
                <a:defRPr/>
              </a:pPr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902F-3A3F-45A1-80C5-8B557930EB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9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77C7438-6617-4304-8A66-9782AE2CCEBC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5E3C099-9C13-4205-954A-CBDD22DB71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6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0E73C91-43F8-4262-BED8-6028AC65615C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43C45BA-E416-486C-B546-36A09F3339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43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33083A9-554D-44D0-9AE4-4BAA8DB078C2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BA033EB-1DCC-4924-8B19-F2518513B8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70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5400C08-48FC-4445-9A81-F54F03E38B24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B0F3CDA-298F-4AAA-AC14-4EDE59F929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49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4FF0E06-C3F7-4DD9-8E14-37B6E3D0CCDE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7462EC8-8CF5-4F39-A8B4-81C6F93B1F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4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1941188-F3A6-4BF5-8CB2-CF181308E44B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2275E94-F792-4946-96B3-FF70377600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74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CDEE2E8-0DB8-4647-A50B-03525F72DF38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5CE8FC3-890F-49E4-821F-9E1D9F42EA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6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667FC3D-D62E-4C41-8DBF-37F098D45679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A14E193-55BD-4805-B4EF-08BEAD365D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23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B2D1E92-858D-40EF-8606-88559771A195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9D493F1-2C8A-4089-A07B-F927932A71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46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8120297-A112-4F21-9423-7A642DF7A0B8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EBA2B30-29C1-4702-9C17-0CEBAE8FC2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40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040A0E-3162-4768-84C3-621253F9FCE5}" type="datetimeFigureOut">
              <a:rPr lang="en-GB"/>
              <a:pPr>
                <a:defRPr/>
              </a:pPr>
              <a:t>27/06/2023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3ACAC1-3E99-4B3A-823F-1E5CB25172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93850" y="0"/>
            <a:ext cx="10601325" cy="990600"/>
          </a:xfrm>
          <a:prstGeom prst="rect">
            <a:avLst/>
          </a:prstGeom>
          <a:solidFill>
            <a:srgbClr val="C1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8440" name="Picture 7"/>
          <p:cNvPicPr>
            <a:picLocks noChangeAspect="1"/>
          </p:cNvPicPr>
          <p:nvPr userDrawn="1"/>
        </p:nvPicPr>
        <p:blipFill>
          <a:blip r:embed="rId13"/>
          <a:srcRect l="426" r="1968"/>
          <a:stretch>
            <a:fillRect/>
          </a:stretch>
        </p:blipFill>
        <p:spPr bwMode="auto">
          <a:xfrm>
            <a:off x="1588" y="0"/>
            <a:ext cx="15255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0460038" y="6010275"/>
            <a:ext cx="15779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359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731893-0DB8-434E-8432-8D4FC4BA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816" y="0"/>
            <a:ext cx="10518184" cy="1015139"/>
          </a:xfrm>
        </p:spPr>
        <p:txBody>
          <a:bodyPr/>
          <a:lstStyle/>
          <a:p>
            <a:pPr algn="l"/>
            <a:r>
              <a:rPr lang="en-GB" sz="3200" dirty="0" smtClean="0"/>
              <a:t>What are the Early Years Family Support Teams (EYFST)?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8E4F59-02BC-47CA-8C55-655C0C190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0504" y="1154046"/>
            <a:ext cx="4893056" cy="4478344"/>
          </a:xfrm>
        </p:spPr>
        <p:txBody>
          <a:bodyPr/>
          <a:lstStyle/>
          <a:p>
            <a:r>
              <a:rPr lang="en-GB" sz="2000" dirty="0" smtClean="0"/>
              <a:t>Started in 2015</a:t>
            </a:r>
          </a:p>
          <a:p>
            <a:r>
              <a:rPr lang="en-GB" sz="2000" dirty="0" smtClean="0"/>
              <a:t>Operational across the city; 2 in NW, 2 in South (at present), 2 in NE. </a:t>
            </a:r>
          </a:p>
          <a:p>
            <a:pPr lvl="0"/>
            <a:r>
              <a:rPr lang="en-GB" sz="2000" dirty="0"/>
              <a:t>Ensure consistent city wide approach in bringing together all key local agencies and services. </a:t>
            </a:r>
            <a:endParaRPr lang="en-GB" sz="2000" dirty="0" smtClean="0"/>
          </a:p>
          <a:p>
            <a:pPr lvl="0"/>
            <a:r>
              <a:rPr lang="en-GB" sz="2000" dirty="0" smtClean="0"/>
              <a:t>Health Visitor or Family Nurse seeks consent from a family to refer into the EYFST</a:t>
            </a:r>
            <a:endParaRPr lang="en-GB" sz="2000" dirty="0"/>
          </a:p>
          <a:p>
            <a:pPr lvl="0"/>
            <a:r>
              <a:rPr lang="en-GB" sz="2000" dirty="0"/>
              <a:t>Facilitates a discussion and plan around a </a:t>
            </a:r>
            <a:r>
              <a:rPr lang="en-GB" sz="2000" dirty="0" smtClean="0"/>
              <a:t>family’s </a:t>
            </a:r>
            <a:r>
              <a:rPr lang="en-GB" sz="2000" dirty="0"/>
              <a:t>needs. </a:t>
            </a:r>
            <a:endParaRPr lang="en-GB" sz="2000" dirty="0" smtClean="0"/>
          </a:p>
          <a:p>
            <a:r>
              <a:rPr lang="en-GB" sz="2000" dirty="0"/>
              <a:t>Mirrors a team around the child approach to provide early </a:t>
            </a:r>
            <a:r>
              <a:rPr lang="en-GB" sz="2000" dirty="0" smtClean="0"/>
              <a:t>help, providing support before social work support needed. </a:t>
            </a:r>
          </a:p>
          <a:p>
            <a:r>
              <a:rPr lang="en-GB" sz="2000"/>
              <a:t>To escalate any challenges in provision of early support to families in Glasgow.</a:t>
            </a:r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2EBA113-D2FA-4622-A0F5-D67E8FE04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015139"/>
            <a:ext cx="5792251" cy="4838514"/>
          </a:xfrm>
        </p:spPr>
        <p:txBody>
          <a:bodyPr/>
          <a:lstStyle/>
          <a:p>
            <a:r>
              <a:rPr lang="en-GB" sz="2000" dirty="0"/>
              <a:t>Ensure EY FST aligns with the principles of Glasgow City HSCP Family Support Strategy, GIRFEC and The Promise</a:t>
            </a:r>
          </a:p>
          <a:p>
            <a:pPr lvl="0"/>
            <a:r>
              <a:rPr lang="en-GB" sz="2000" dirty="0" smtClean="0"/>
              <a:t>Agree </a:t>
            </a:r>
            <a:r>
              <a:rPr lang="en-GB" sz="2000" dirty="0"/>
              <a:t>an integrated package of support services, based on family need, which will help </a:t>
            </a:r>
            <a:r>
              <a:rPr lang="en-GB" sz="2000" dirty="0" smtClean="0"/>
              <a:t>provide the </a:t>
            </a:r>
            <a:r>
              <a:rPr lang="en-GB" sz="2000" dirty="0"/>
              <a:t>family </a:t>
            </a:r>
            <a:r>
              <a:rPr lang="en-GB" sz="2000" dirty="0" smtClean="0"/>
              <a:t>with the right support and help them move forward. </a:t>
            </a:r>
            <a:endParaRPr lang="en-GB" sz="2000" dirty="0"/>
          </a:p>
          <a:p>
            <a:pPr lvl="0"/>
            <a:r>
              <a:rPr lang="en-GB" sz="2000" dirty="0"/>
              <a:t>Contribute to an evaluation of the FST processes, purpose and impact and recommend improvements to the service.</a:t>
            </a:r>
          </a:p>
          <a:p>
            <a:pPr lvl="0"/>
            <a:r>
              <a:rPr lang="en-GB" sz="2000" dirty="0"/>
              <a:t>To share good and effective practice with the city wide EY FST chairs group and other relevant stakeholders</a:t>
            </a:r>
          </a:p>
          <a:p>
            <a:pPr lvl="0"/>
            <a:r>
              <a:rPr lang="en-GB" sz="2000" dirty="0" smtClean="0"/>
              <a:t>Testing out maternity services accessing the EY FST. </a:t>
            </a:r>
            <a:endParaRPr lang="en-GB" sz="2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3354D6-5F91-43BE-B109-A11624A45D6B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758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094CB5542E54E845218A496DB1B8B" ma:contentTypeVersion="7" ma:contentTypeDescription="Create a new document." ma:contentTypeScope="" ma:versionID="8744ecf1b054ff048cd63165041ba193">
  <xsd:schema xmlns:xsd="http://www.w3.org/2001/XMLSchema" xmlns:xs="http://www.w3.org/2001/XMLSchema" xmlns:p="http://schemas.microsoft.com/office/2006/metadata/properties" xmlns:ns3="a99e3cdb-8fec-4a97-9830-fd7dbdb1267c" xmlns:ns4="fb33d32a-ac8c-46f6-914c-83cfe70348b1" targetNamespace="http://schemas.microsoft.com/office/2006/metadata/properties" ma:root="true" ma:fieldsID="73c646aad498f1cce3f68942496de67c" ns3:_="" ns4:_="">
    <xsd:import namespace="a99e3cdb-8fec-4a97-9830-fd7dbdb1267c"/>
    <xsd:import namespace="fb33d32a-ac8c-46f6-914c-83cfe70348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9e3cdb-8fec-4a97-9830-fd7dbdb126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3d32a-ac8c-46f6-914c-83cfe7034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08955827-aeb1-42de-b749-f604362c41c2" origin="userSelected">
  <element uid="971a7eb4-36b4-4e7d-b804-a07772b8e228" value=""/>
  <element uid="6a4e5c3a-656a-4e9c-bd20-e36013bcf373" value=""/>
</sisl>
</file>

<file path=customXml/itemProps1.xml><?xml version="1.0" encoding="utf-8"?>
<ds:datastoreItem xmlns:ds="http://schemas.openxmlformats.org/officeDocument/2006/customXml" ds:itemID="{64352BF2-0081-4E4A-88FF-59F3DFC95D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9e3cdb-8fec-4a97-9830-fd7dbdb1267c"/>
    <ds:schemaRef ds:uri="fb33d32a-ac8c-46f6-914c-83cfe7034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067181-D51A-41E8-A062-6EB7ECF8AA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1A5CC8-6E89-4C49-B7C1-D4FF2A6B6689}">
  <ds:schemaRefs>
    <ds:schemaRef ds:uri="http://purl.org/dc/elements/1.1/"/>
    <ds:schemaRef ds:uri="http://schemas.microsoft.com/office/2006/metadata/properties"/>
    <ds:schemaRef ds:uri="fb33d32a-ac8c-46f6-914c-83cfe70348b1"/>
    <ds:schemaRef ds:uri="http://schemas.microsoft.com/office/2006/documentManagement/types"/>
    <ds:schemaRef ds:uri="a99e3cdb-8fec-4a97-9830-fd7dbdb1267c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29EB5E10-E44C-4C1E-80F2-3702ADD29F25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206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2_Office Theme</vt:lpstr>
      <vt:lpstr>What are the Early Years Family Support Teams (EYFST)?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Harvey, Dominique (Social Work)</dc:creator>
  <cp:keywords>[OFFICIAL]</cp:keywords>
  <cp:lastModifiedBy>Simpson, Mags</cp:lastModifiedBy>
  <cp:revision>78</cp:revision>
  <dcterms:created xsi:type="dcterms:W3CDTF">2022-08-10T07:59:46Z</dcterms:created>
  <dcterms:modified xsi:type="dcterms:W3CDTF">2023-06-27T09:32:51Z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1653dd6f-ce92-4532-839b-902ab1107004</vt:lpwstr>
  </property>
  <property fmtid="{D5CDD505-2E9C-101B-9397-08002B2CF9AE}" pid="3" name="bjSaver">
    <vt:lpwstr>suu7wDWlNJcGe+f98VrrJnpvxGRca0RG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policy="08955827-aeb1-42de-b749-f604362c41c2" origin="userSelected" xmlns="http://www.boldonj</vt:lpwstr>
  </property>
  <property fmtid="{D5CDD505-2E9C-101B-9397-08002B2CF9AE}" pid="5" name="bjDocumentLabelXML-0">
    <vt:lpwstr>ames.com/2008/01/sie/internal/label"&gt;&lt;element uid="971a7eb4-36b4-4e7d-b804-a07772b8e228" value="" /&gt;&lt;element uid="6a4e5c3a-656a-4e9c-bd20-e36013bcf373" value="" /&gt;&lt;/sisl&gt;</vt:lpwstr>
  </property>
  <property fmtid="{D5CDD505-2E9C-101B-9397-08002B2CF9AE}" pid="6" name="bjDocumentSecurityLabel">
    <vt:lpwstr>OFFICIAL</vt:lpwstr>
  </property>
  <property fmtid="{D5CDD505-2E9C-101B-9397-08002B2CF9AE}" pid="7" name="gcc-meta-protectivemarking">
    <vt:lpwstr>[OFFICIAL]</vt:lpwstr>
  </property>
  <property fmtid="{D5CDD505-2E9C-101B-9397-08002B2CF9AE}" pid="8" name="ContentTypeId">
    <vt:lpwstr>0x0101007E6094CB5542E54E845218A496DB1B8B</vt:lpwstr>
  </property>
</Properties>
</file>