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1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7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61F0-3C85-4716-8DAF-8533F8399D84}" type="datetimeFigureOut">
              <a:rPr lang="en-GB" smtClean="0"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22554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88640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Mathematics Code Breaker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78857"/>
              </p:ext>
            </p:extLst>
          </p:nvPr>
        </p:nvGraphicFramePr>
        <p:xfrm>
          <a:off x="65540" y="2255272"/>
          <a:ext cx="89709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86"/>
                <a:gridCol w="297466"/>
                <a:gridCol w="301838"/>
                <a:gridCol w="301838"/>
                <a:gridCol w="301838"/>
                <a:gridCol w="301838"/>
                <a:gridCol w="301838"/>
                <a:gridCol w="301838"/>
                <a:gridCol w="301838"/>
                <a:gridCol w="301838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0750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09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0197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87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731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0656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148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897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051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212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023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4288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581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724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5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091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9736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08207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73152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2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95056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15105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367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52120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750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5149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9248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99225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1339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2089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24172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8305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04656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20072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2818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2412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0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5149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92487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99225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213394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20898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4172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79912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8971" y="6069098"/>
            <a:ext cx="82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!!</a:t>
            </a:r>
            <a:endParaRPr lang="en-GB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4963815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?</a:t>
            </a:r>
            <a:endParaRPr lang="en-GB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-41433" y="142884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 the following expressions, a = 5, b = 3, c = 10, d = 100. Substitute into each expression to get your answer. Then look at the table below to see which letter your answer represents. Fill that into the blanks underneath to reveal another </a:t>
            </a:r>
            <a:r>
              <a:rPr lang="en-GB" sz="1400" b="1" u="sng" dirty="0" smtClean="0"/>
              <a:t>HILARIOUS</a:t>
            </a:r>
            <a:r>
              <a:rPr lang="en-GB" sz="1400" dirty="0" smtClean="0"/>
              <a:t> maths joke.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06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17 + a</a:t>
            </a:r>
            <a:endParaRPr lang="en-GB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70729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- 3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12467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- 3</a:t>
            </a:r>
            <a:endParaRPr lang="en-GB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678841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+ c + </a:t>
            </a:r>
            <a:r>
              <a:rPr lang="en-GB" sz="1000" dirty="0" smtClean="0"/>
              <a:t>6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07246"/>
                <a:ext cx="660911" cy="393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163299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 + </a:t>
            </a:r>
            <a:r>
              <a:rPr lang="en-GB" sz="1000" dirty="0" smtClean="0"/>
              <a:t>5</a:t>
            </a:r>
            <a:endParaRPr lang="en-GB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3707904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+ b</a:t>
            </a:r>
            <a:endParaRPr lang="en-GB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4199121" y="31827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13 - c</a:t>
            </a:r>
            <a:endParaRPr lang="en-GB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5063217" y="321048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5b – 1</a:t>
            </a:r>
            <a:endParaRPr lang="en-GB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565212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2b – 1 </a:t>
            </a:r>
            <a:endParaRPr lang="en-GB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6647393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3a + 4</a:t>
            </a:r>
            <a:endParaRPr lang="en-GB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7119990" y="321297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- 3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68960"/>
                <a:ext cx="660911" cy="393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000" dirty="0" smtClean="0"/>
                  <a:t> </a:t>
                </a:r>
                <a:r>
                  <a:rPr lang="en-GB" sz="1000" dirty="0"/>
                  <a:t> </a:t>
                </a:r>
                <a:r>
                  <a:rPr lang="en-GB" sz="1000" dirty="0" smtClean="0"/>
                  <a:t>- 1</a:t>
                </a:r>
                <a:endParaRPr lang="en-GB" sz="1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068960"/>
                <a:ext cx="660911" cy="4205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977629"/>
                <a:ext cx="660911" cy="39376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dirty="0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dirty="0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dirty="0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11351"/>
                <a:ext cx="660911" cy="39376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1129471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3a – 11</a:t>
            </a:r>
            <a:endParaRPr lang="en-GB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1750849" y="4097214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6b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</m:t>
                      </m:r>
                      <m:r>
                        <a:rPr lang="en-GB" sz="1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77629"/>
                <a:ext cx="660911" cy="39376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3635896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4b</a:t>
            </a:r>
            <a:endParaRPr lang="en-GB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406794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– 2a</a:t>
            </a:r>
            <a:endParaRPr lang="en-GB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4544290" y="4011350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4a – 1</a:t>
            </a:r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148064" y="4011351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– b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0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67" y="3980908"/>
                <a:ext cx="660911" cy="39376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94665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- 1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3430"/>
                <a:ext cx="660911" cy="39376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143326" y="489617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- 100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23" y="4791140"/>
                <a:ext cx="660911" cy="3548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6904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– 13 </a:t>
            </a:r>
            <a:endParaRPr lang="en-GB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2699792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½c – 1  </a:t>
            </a:r>
            <a:endParaRPr lang="en-GB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3190582" y="489173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+ 8</a:t>
            </a:r>
            <a:endParaRPr lang="en-GB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4067944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÷ c ÷ a</a:t>
            </a:r>
            <a:endParaRPr lang="en-GB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4644008" y="490061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2c – b</a:t>
            </a:r>
            <a:r>
              <a:rPr lang="en-GB" sz="1000" baseline="30000" dirty="0" smtClean="0"/>
              <a:t>2</a:t>
            </a:r>
            <a:endParaRPr lang="en-GB" sz="1000" baseline="30000" dirty="0"/>
          </a:p>
        </p:txBody>
      </p:sp>
      <p:sp>
        <p:nvSpPr>
          <p:cNvPr id="97" name="TextBox 96"/>
          <p:cNvSpPr txBox="1"/>
          <p:nvPr/>
        </p:nvSpPr>
        <p:spPr>
          <a:xfrm>
            <a:off x="5148064" y="490310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- 17</a:t>
            </a:r>
            <a:endParaRPr lang="en-GB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5624410" y="4890979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3(a – 1)</a:t>
            </a:r>
            <a:endParaRPr lang="en-GB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sSup>
                            <m:sSupPr>
                              <m:ctrlPr>
                                <a:rPr lang="en-GB" sz="1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sz="1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86797"/>
                <a:ext cx="660911" cy="38459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35496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3</a:t>
            </a:r>
            <a:r>
              <a:rPr lang="en-GB" sz="1000" dirty="0" smtClean="0"/>
              <a:t> – 3b</a:t>
            </a:r>
            <a:endParaRPr lang="en-GB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12148" y="5945987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– 1</a:t>
            </a:r>
            <a:endParaRPr lang="en-GB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87624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 + 2</a:t>
            </a:r>
            <a:endParaRPr lang="en-GB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678841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 – 88</a:t>
            </a:r>
            <a:endParaRPr lang="en-GB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27195" y="5964088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- a</a:t>
            </a:r>
            <a:endParaRPr lang="en-GB" sz="1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699792" y="5945986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7b - 2</a:t>
            </a:r>
            <a:endParaRPr lang="en-GB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191009" y="5950233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bc</a:t>
            </a:r>
            <a:r>
              <a:rPr lang="en-GB" sz="1000" dirty="0" smtClean="0"/>
              <a:t> - 13</a:t>
            </a:r>
            <a:endParaRPr lang="en-GB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52853" y="5945985"/>
            <a:ext cx="66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 + 3a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0834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278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Burke</dc:creator>
  <cp:lastModifiedBy>Daniel Burke</cp:lastModifiedBy>
  <cp:revision>7</cp:revision>
  <dcterms:created xsi:type="dcterms:W3CDTF">2012-03-21T00:59:39Z</dcterms:created>
  <dcterms:modified xsi:type="dcterms:W3CDTF">2012-03-22T23:14:28Z</dcterms:modified>
</cp:coreProperties>
</file>