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2" r:id="rId5"/>
    <p:sldId id="273" r:id="rId6"/>
    <p:sldId id="296" r:id="rId7"/>
    <p:sldId id="275" r:id="rId8"/>
    <p:sldId id="285" r:id="rId9"/>
    <p:sldId id="276" r:id="rId10"/>
    <p:sldId id="287" r:id="rId11"/>
    <p:sldId id="288" r:id="rId12"/>
    <p:sldId id="278" r:id="rId13"/>
    <p:sldId id="279" r:id="rId14"/>
    <p:sldId id="280" r:id="rId15"/>
    <p:sldId id="294" r:id="rId16"/>
    <p:sldId id="293" r:id="rId17"/>
    <p:sldId id="292" r:id="rId18"/>
    <p:sldId id="291" r:id="rId19"/>
    <p:sldId id="295" r:id="rId20"/>
    <p:sldId id="289" r:id="rId21"/>
    <p:sldId id="284"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gg, William" initials="OW" lastIdx="0" clrIdx="0">
    <p:extLst>
      <p:ext uri="{19B8F6BF-5375-455C-9EA6-DF929625EA0E}">
        <p15:presenceInfo xmlns:p15="http://schemas.microsoft.com/office/powerpoint/2012/main" userId="S-1-5-21-3049203233-2067060792-4062635348-71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69680-23F4-4B2A-98F5-C3D0832D18FD}" v="22" dt="2023-03-24T13:37:34.721"/>
    <p1510:client id="{019AAB07-CA65-4B30-8FCC-7479247B7FF5}" v="13" dt="2023-03-24T14:59:37.238"/>
    <p1510:client id="{01EB363C-E2FA-4FAD-942D-A5E5A3ED6813}" v="117" dt="2023-03-16T14:27:51.360"/>
    <p1510:client id="{0D4F8D0B-7BD6-499E-BC70-C3B15560F22D}" v="23" dt="2023-03-16T16:40:19.456"/>
    <p1510:client id="{17DEFE22-27D9-41BE-8F65-7EA534C9C9F0}" v="2" dt="2023-03-23T14:08:36.907"/>
    <p1510:client id="{19702688-5EA5-4897-8E46-37F4B55FA3EB}" v="9" dt="2023-03-16T13:58:09.749"/>
    <p1510:client id="{1E4FDE08-55BD-4530-8766-5F0B5CE4B49C}" v="9" dt="2023-03-16T13:55:11.966"/>
    <p1510:client id="{20718208-87BB-445A-8D97-5A42B825C751}" v="5" dt="2023-03-21T12:58:02.630"/>
    <p1510:client id="{2688161E-FBF6-4595-AE93-B32BACB4BC01}" v="23" dt="2023-03-23T10:25:51.129"/>
    <p1510:client id="{2F1F6FB7-5D99-4A3C-885E-1798FBB764C8}" v="169" dt="2023-03-24T14:35:03.868"/>
    <p1510:client id="{42C6D21B-D5DF-49F0-93C1-C62A71ACEB23}" v="158" dt="2023-03-24T14:27:26.808"/>
    <p1510:client id="{4389C7B7-6D70-41F2-933C-91E787DBCBF3}" v="370" dt="2023-03-22T15:18:50.015"/>
    <p1510:client id="{4F851A7E-D95B-4899-AA9D-F465B1B9004C}" v="18" dt="2023-03-23T10:29:14.483"/>
    <p1510:client id="{55225B95-6B73-41C5-92C4-5A3D886E2AD2}" v="142" dt="2023-03-19T16:54:09.161"/>
    <p1510:client id="{89A0BEC8-6EC7-4548-ABAE-D70200996217}" v="16" dt="2023-03-24T17:11:12.106"/>
    <p1510:client id="{983CBD4A-96BE-405D-9386-7D780CDD4A98}" v="23" dt="2023-03-24T09:45:53.132"/>
    <p1510:client id="{9E3A3017-0FEA-498B-9F60-6EDBB1BD79F2}" v="9" dt="2023-03-22T14:53:59.384"/>
    <p1510:client id="{B85ECD65-39EE-432F-8912-929EDBD6F420}" v="44" dt="2023-03-24T10:21:55.777"/>
    <p1510:client id="{B9F37FA5-5DEF-4053-A525-8BD23F166568}" v="20" dt="2023-03-24T10:56:10.838"/>
    <p1510:client id="{C7F65769-09C1-49E7-912F-2B1C82737CC2}" v="4" dt="2023-03-24T16:23:14.334"/>
    <p1510:client id="{CF754DB3-BE37-477B-A36A-A7FA68C3DB2C}" v="20" dt="2023-03-19T17:16:16.821"/>
    <p1510:client id="{DBE32BD1-E519-47BF-B9A9-25C97C9D43AD}" v="189" dt="2023-03-22T15:23:47.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80F2E-B329-46B3-AABE-61379D6B5F5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FA85E310-1455-45F0-960A-B5C6D6501A7F}">
      <dgm:prSet phldrT="[Text]" phldr="0"/>
      <dgm:spPr/>
      <dgm:t>
        <a:bodyPr/>
        <a:lstStyle/>
        <a:p>
          <a:pPr rtl="0"/>
          <a:r>
            <a:rPr lang="en-GB" i="0">
              <a:latin typeface="Calibri Light" panose="020F0302020204030204"/>
            </a:rPr>
            <a:t>Thoughts- </a:t>
          </a:r>
          <a:r>
            <a:rPr lang="en-GB" i="1">
              <a:latin typeface="Calibri Light" panose="020F0302020204030204"/>
            </a:rPr>
            <a:t>"Something bad will happen"</a:t>
          </a:r>
          <a:endParaRPr lang="en-GB" i="1"/>
        </a:p>
      </dgm:t>
    </dgm:pt>
    <dgm:pt modelId="{FA4F4402-1455-471C-947A-CE0CBB18C7B4}" type="parTrans" cxnId="{18AF5B5F-DC8E-4AAA-8E4F-006F0F7FBE68}">
      <dgm:prSet/>
      <dgm:spPr/>
      <dgm:t>
        <a:bodyPr/>
        <a:lstStyle/>
        <a:p>
          <a:endParaRPr lang="en-GB"/>
        </a:p>
      </dgm:t>
    </dgm:pt>
    <dgm:pt modelId="{62FE51FA-2DC9-4D60-B2FB-A5A339E7939D}" type="sibTrans" cxnId="{18AF5B5F-DC8E-4AAA-8E4F-006F0F7FBE68}">
      <dgm:prSet/>
      <dgm:spPr/>
      <dgm:t>
        <a:bodyPr/>
        <a:lstStyle/>
        <a:p>
          <a:endParaRPr lang="en-GB"/>
        </a:p>
      </dgm:t>
    </dgm:pt>
    <dgm:pt modelId="{E8705D77-C052-451E-A03F-38EB4B4DF56D}">
      <dgm:prSet phldrT="[Text]" phldr="0"/>
      <dgm:spPr/>
      <dgm:t>
        <a:bodyPr/>
        <a:lstStyle/>
        <a:p>
          <a:pPr rtl="0"/>
          <a:r>
            <a:rPr lang="en-GB">
              <a:latin typeface="Calibri Light" panose="020F0302020204030204"/>
            </a:rPr>
            <a:t>Feelings- </a:t>
          </a:r>
          <a:r>
            <a:rPr lang="en-GB" i="1">
              <a:latin typeface="Calibri Light" panose="020F0302020204030204"/>
            </a:rPr>
            <a:t>Anxiety, fear, threat, despair, frustration</a:t>
          </a:r>
          <a:endParaRPr lang="en-GB" i="1"/>
        </a:p>
      </dgm:t>
    </dgm:pt>
    <dgm:pt modelId="{E3FC20EF-C171-4FA1-ADFE-D7FFEA3C82E1}" type="parTrans" cxnId="{4C295B63-5629-4AA5-8ED6-6AC2487CC05E}">
      <dgm:prSet/>
      <dgm:spPr/>
      <dgm:t>
        <a:bodyPr/>
        <a:lstStyle/>
        <a:p>
          <a:endParaRPr lang="en-GB"/>
        </a:p>
      </dgm:t>
    </dgm:pt>
    <dgm:pt modelId="{0F32A24F-EBB2-48B0-9F36-D40F0ABD90FE}" type="sibTrans" cxnId="{4C295B63-5629-4AA5-8ED6-6AC2487CC05E}">
      <dgm:prSet/>
      <dgm:spPr/>
      <dgm:t>
        <a:bodyPr/>
        <a:lstStyle/>
        <a:p>
          <a:endParaRPr lang="en-GB"/>
        </a:p>
      </dgm:t>
    </dgm:pt>
    <dgm:pt modelId="{98520FF1-4154-4111-B800-D1ED5BD8C15D}">
      <dgm:prSet phldrT="[Text]" phldr="0"/>
      <dgm:spPr/>
      <dgm:t>
        <a:bodyPr/>
        <a:lstStyle/>
        <a:p>
          <a:pPr rtl="0"/>
          <a:r>
            <a:rPr lang="en-GB">
              <a:latin typeface="Calibri Light" panose="020F0302020204030204"/>
            </a:rPr>
            <a:t>Behaviour- </a:t>
          </a:r>
          <a:r>
            <a:rPr lang="en-GB" b="1">
              <a:latin typeface="Calibri Light" panose="020F0302020204030204"/>
            </a:rPr>
            <a:t>Avoidance</a:t>
          </a:r>
          <a:r>
            <a:rPr lang="en-GB">
              <a:latin typeface="Calibri Light" panose="020F0302020204030204"/>
            </a:rPr>
            <a:t> </a:t>
          </a:r>
          <a:r>
            <a:rPr lang="en-GB" i="1">
              <a:latin typeface="Calibri Light" panose="020F0302020204030204"/>
            </a:rPr>
            <a:t>(refusal, fight/flight</a:t>
          </a:r>
          <a:r>
            <a:rPr lang="en-GB" i="0">
              <a:latin typeface="Calibri Light" panose="020F0302020204030204"/>
            </a:rPr>
            <a:t>)</a:t>
          </a:r>
          <a:endParaRPr lang="en-GB"/>
        </a:p>
      </dgm:t>
    </dgm:pt>
    <dgm:pt modelId="{7FCEE536-2E7B-4A5D-97EF-24A404C1228A}" type="parTrans" cxnId="{163D2CFB-E801-47A9-B2B9-C801B41946BA}">
      <dgm:prSet/>
      <dgm:spPr/>
      <dgm:t>
        <a:bodyPr/>
        <a:lstStyle/>
        <a:p>
          <a:endParaRPr lang="en-GB"/>
        </a:p>
      </dgm:t>
    </dgm:pt>
    <dgm:pt modelId="{E230ADD9-2849-4B76-85D9-EF2C48E33302}" type="sibTrans" cxnId="{163D2CFB-E801-47A9-B2B9-C801B41946BA}">
      <dgm:prSet/>
      <dgm:spPr/>
      <dgm:t>
        <a:bodyPr/>
        <a:lstStyle/>
        <a:p>
          <a:endParaRPr lang="en-GB"/>
        </a:p>
      </dgm:t>
    </dgm:pt>
    <dgm:pt modelId="{C601147D-8209-44C0-AA3C-745342016767}" type="pres">
      <dgm:prSet presAssocID="{A6D80F2E-B329-46B3-AABE-61379D6B5F5C}" presName="Name0" presStyleCnt="0">
        <dgm:presLayoutVars>
          <dgm:dir/>
          <dgm:resizeHandles val="exact"/>
        </dgm:presLayoutVars>
      </dgm:prSet>
      <dgm:spPr/>
    </dgm:pt>
    <dgm:pt modelId="{C0420C9D-0833-4EA6-8BC6-4EBAE8BA986E}" type="pres">
      <dgm:prSet presAssocID="{FA85E310-1455-45F0-960A-B5C6D6501A7F}" presName="node" presStyleLbl="node1" presStyleIdx="0" presStyleCnt="3">
        <dgm:presLayoutVars>
          <dgm:bulletEnabled val="1"/>
        </dgm:presLayoutVars>
      </dgm:prSet>
      <dgm:spPr/>
    </dgm:pt>
    <dgm:pt modelId="{5070A9A1-ED26-494C-8A29-7CA26D39C76F}" type="pres">
      <dgm:prSet presAssocID="{62FE51FA-2DC9-4D60-B2FB-A5A339E7939D}" presName="sibTrans" presStyleLbl="sibTrans2D1" presStyleIdx="0" presStyleCnt="3"/>
      <dgm:spPr/>
    </dgm:pt>
    <dgm:pt modelId="{3B361FD6-1623-413C-A267-1341EEE47193}" type="pres">
      <dgm:prSet presAssocID="{62FE51FA-2DC9-4D60-B2FB-A5A339E7939D}" presName="connectorText" presStyleLbl="sibTrans2D1" presStyleIdx="0" presStyleCnt="3"/>
      <dgm:spPr/>
    </dgm:pt>
    <dgm:pt modelId="{A62542F4-58C7-46BE-8EF2-72021B38499A}" type="pres">
      <dgm:prSet presAssocID="{E8705D77-C052-451E-A03F-38EB4B4DF56D}" presName="node" presStyleLbl="node1" presStyleIdx="1" presStyleCnt="3">
        <dgm:presLayoutVars>
          <dgm:bulletEnabled val="1"/>
        </dgm:presLayoutVars>
      </dgm:prSet>
      <dgm:spPr/>
    </dgm:pt>
    <dgm:pt modelId="{98DC2CAF-2844-42F7-A4F0-2C816A7A3F87}" type="pres">
      <dgm:prSet presAssocID="{0F32A24F-EBB2-48B0-9F36-D40F0ABD90FE}" presName="sibTrans" presStyleLbl="sibTrans2D1" presStyleIdx="1" presStyleCnt="3"/>
      <dgm:spPr/>
    </dgm:pt>
    <dgm:pt modelId="{3E768A1A-3B29-4888-8D5F-3E94E992AE89}" type="pres">
      <dgm:prSet presAssocID="{0F32A24F-EBB2-48B0-9F36-D40F0ABD90FE}" presName="connectorText" presStyleLbl="sibTrans2D1" presStyleIdx="1" presStyleCnt="3"/>
      <dgm:spPr/>
    </dgm:pt>
    <dgm:pt modelId="{6090F57C-80D1-47AF-9950-B2CFA4B4AF1E}" type="pres">
      <dgm:prSet presAssocID="{98520FF1-4154-4111-B800-D1ED5BD8C15D}" presName="node" presStyleLbl="node1" presStyleIdx="2" presStyleCnt="3">
        <dgm:presLayoutVars>
          <dgm:bulletEnabled val="1"/>
        </dgm:presLayoutVars>
      </dgm:prSet>
      <dgm:spPr/>
    </dgm:pt>
    <dgm:pt modelId="{1852AF59-38CA-4953-A9B8-086893A13766}" type="pres">
      <dgm:prSet presAssocID="{E230ADD9-2849-4B76-85D9-EF2C48E33302}" presName="sibTrans" presStyleLbl="sibTrans2D1" presStyleIdx="2" presStyleCnt="3"/>
      <dgm:spPr/>
    </dgm:pt>
    <dgm:pt modelId="{C2D57030-ECCB-42CE-B37F-7C6495B6074B}" type="pres">
      <dgm:prSet presAssocID="{E230ADD9-2849-4B76-85D9-EF2C48E33302}" presName="connectorText" presStyleLbl="sibTrans2D1" presStyleIdx="2" presStyleCnt="3"/>
      <dgm:spPr/>
    </dgm:pt>
  </dgm:ptLst>
  <dgm:cxnLst>
    <dgm:cxn modelId="{A4C2E50E-DB19-430B-B27A-E79E7FE2D004}" type="presOf" srcId="{E230ADD9-2849-4B76-85D9-EF2C48E33302}" destId="{1852AF59-38CA-4953-A9B8-086893A13766}" srcOrd="0" destOrd="0" presId="urn:microsoft.com/office/officeart/2005/8/layout/cycle7"/>
    <dgm:cxn modelId="{72845626-411B-4206-A792-3B85731D8E64}" type="presOf" srcId="{0F32A24F-EBB2-48B0-9F36-D40F0ABD90FE}" destId="{3E768A1A-3B29-4888-8D5F-3E94E992AE89}" srcOrd="1" destOrd="0" presId="urn:microsoft.com/office/officeart/2005/8/layout/cycle7"/>
    <dgm:cxn modelId="{18AF5B5F-DC8E-4AAA-8E4F-006F0F7FBE68}" srcId="{A6D80F2E-B329-46B3-AABE-61379D6B5F5C}" destId="{FA85E310-1455-45F0-960A-B5C6D6501A7F}" srcOrd="0" destOrd="0" parTransId="{FA4F4402-1455-471C-947A-CE0CBB18C7B4}" sibTransId="{62FE51FA-2DC9-4D60-B2FB-A5A339E7939D}"/>
    <dgm:cxn modelId="{77D24E62-1FC8-4EF9-A930-93951C245297}" type="presOf" srcId="{98520FF1-4154-4111-B800-D1ED5BD8C15D}" destId="{6090F57C-80D1-47AF-9950-B2CFA4B4AF1E}" srcOrd="0" destOrd="0" presId="urn:microsoft.com/office/officeart/2005/8/layout/cycle7"/>
    <dgm:cxn modelId="{4C295B63-5629-4AA5-8ED6-6AC2487CC05E}" srcId="{A6D80F2E-B329-46B3-AABE-61379D6B5F5C}" destId="{E8705D77-C052-451E-A03F-38EB4B4DF56D}" srcOrd="1" destOrd="0" parTransId="{E3FC20EF-C171-4FA1-ADFE-D7FFEA3C82E1}" sibTransId="{0F32A24F-EBB2-48B0-9F36-D40F0ABD90FE}"/>
    <dgm:cxn modelId="{16224C69-52F5-4A29-9FEC-C0F4ADCB6B7A}" type="presOf" srcId="{62FE51FA-2DC9-4D60-B2FB-A5A339E7939D}" destId="{5070A9A1-ED26-494C-8A29-7CA26D39C76F}" srcOrd="0" destOrd="0" presId="urn:microsoft.com/office/officeart/2005/8/layout/cycle7"/>
    <dgm:cxn modelId="{479C6A74-603C-48B9-B923-33A6BBC27B76}" type="presOf" srcId="{A6D80F2E-B329-46B3-AABE-61379D6B5F5C}" destId="{C601147D-8209-44C0-AA3C-745342016767}" srcOrd="0" destOrd="0" presId="urn:microsoft.com/office/officeart/2005/8/layout/cycle7"/>
    <dgm:cxn modelId="{B20EF789-C481-4DB1-ADE0-EB35146CD0A6}" type="presOf" srcId="{E8705D77-C052-451E-A03F-38EB4B4DF56D}" destId="{A62542F4-58C7-46BE-8EF2-72021B38499A}" srcOrd="0" destOrd="0" presId="urn:microsoft.com/office/officeart/2005/8/layout/cycle7"/>
    <dgm:cxn modelId="{8CB973B8-FA73-476C-9E3A-7BDE4F47DCAB}" type="presOf" srcId="{62FE51FA-2DC9-4D60-B2FB-A5A339E7939D}" destId="{3B361FD6-1623-413C-A267-1341EEE47193}" srcOrd="1" destOrd="0" presId="urn:microsoft.com/office/officeart/2005/8/layout/cycle7"/>
    <dgm:cxn modelId="{08A704E1-A6EC-429E-8D50-384B1BA43E33}" type="presOf" srcId="{0F32A24F-EBB2-48B0-9F36-D40F0ABD90FE}" destId="{98DC2CAF-2844-42F7-A4F0-2C816A7A3F87}" srcOrd="0" destOrd="0" presId="urn:microsoft.com/office/officeart/2005/8/layout/cycle7"/>
    <dgm:cxn modelId="{A41B2DED-A06C-44A9-A46A-229D7549EAA0}" type="presOf" srcId="{FA85E310-1455-45F0-960A-B5C6D6501A7F}" destId="{C0420C9D-0833-4EA6-8BC6-4EBAE8BA986E}" srcOrd="0" destOrd="0" presId="urn:microsoft.com/office/officeart/2005/8/layout/cycle7"/>
    <dgm:cxn modelId="{D02B8CF8-2D74-4E4B-B4D1-357534E79A7F}" type="presOf" srcId="{E230ADD9-2849-4B76-85D9-EF2C48E33302}" destId="{C2D57030-ECCB-42CE-B37F-7C6495B6074B}" srcOrd="1" destOrd="0" presId="urn:microsoft.com/office/officeart/2005/8/layout/cycle7"/>
    <dgm:cxn modelId="{163D2CFB-E801-47A9-B2B9-C801B41946BA}" srcId="{A6D80F2E-B329-46B3-AABE-61379D6B5F5C}" destId="{98520FF1-4154-4111-B800-D1ED5BD8C15D}" srcOrd="2" destOrd="0" parTransId="{7FCEE536-2E7B-4A5D-97EF-24A404C1228A}" sibTransId="{E230ADD9-2849-4B76-85D9-EF2C48E33302}"/>
    <dgm:cxn modelId="{7665FB68-B50B-4656-8668-0F7478A75EBF}" type="presParOf" srcId="{C601147D-8209-44C0-AA3C-745342016767}" destId="{C0420C9D-0833-4EA6-8BC6-4EBAE8BA986E}" srcOrd="0" destOrd="0" presId="urn:microsoft.com/office/officeart/2005/8/layout/cycle7"/>
    <dgm:cxn modelId="{2A13442E-E9C3-4E09-9CFB-EF481E1699B4}" type="presParOf" srcId="{C601147D-8209-44C0-AA3C-745342016767}" destId="{5070A9A1-ED26-494C-8A29-7CA26D39C76F}" srcOrd="1" destOrd="0" presId="urn:microsoft.com/office/officeart/2005/8/layout/cycle7"/>
    <dgm:cxn modelId="{D5D1B393-D0C4-4E69-AB0A-2F94C6118731}" type="presParOf" srcId="{5070A9A1-ED26-494C-8A29-7CA26D39C76F}" destId="{3B361FD6-1623-413C-A267-1341EEE47193}" srcOrd="0" destOrd="0" presId="urn:microsoft.com/office/officeart/2005/8/layout/cycle7"/>
    <dgm:cxn modelId="{4834566C-9B4D-4BE7-8D50-AB26EDDFE311}" type="presParOf" srcId="{C601147D-8209-44C0-AA3C-745342016767}" destId="{A62542F4-58C7-46BE-8EF2-72021B38499A}" srcOrd="2" destOrd="0" presId="urn:microsoft.com/office/officeart/2005/8/layout/cycle7"/>
    <dgm:cxn modelId="{46DA79CD-542C-46D9-9FED-2F7CE2BBB537}" type="presParOf" srcId="{C601147D-8209-44C0-AA3C-745342016767}" destId="{98DC2CAF-2844-42F7-A4F0-2C816A7A3F87}" srcOrd="3" destOrd="0" presId="urn:microsoft.com/office/officeart/2005/8/layout/cycle7"/>
    <dgm:cxn modelId="{A18C48B6-136A-4BB3-91CC-D7F0E024B042}" type="presParOf" srcId="{98DC2CAF-2844-42F7-A4F0-2C816A7A3F87}" destId="{3E768A1A-3B29-4888-8D5F-3E94E992AE89}" srcOrd="0" destOrd="0" presId="urn:microsoft.com/office/officeart/2005/8/layout/cycle7"/>
    <dgm:cxn modelId="{9A70554C-E695-494B-9EAB-62223293A1B7}" type="presParOf" srcId="{C601147D-8209-44C0-AA3C-745342016767}" destId="{6090F57C-80D1-47AF-9950-B2CFA4B4AF1E}" srcOrd="4" destOrd="0" presId="urn:microsoft.com/office/officeart/2005/8/layout/cycle7"/>
    <dgm:cxn modelId="{B1C87072-2222-4B9D-8242-8C5DFE1A0E21}" type="presParOf" srcId="{C601147D-8209-44C0-AA3C-745342016767}" destId="{1852AF59-38CA-4953-A9B8-086893A13766}" srcOrd="5" destOrd="0" presId="urn:microsoft.com/office/officeart/2005/8/layout/cycle7"/>
    <dgm:cxn modelId="{B81B3FF3-D1FB-441F-8E82-333960BC48D0}" type="presParOf" srcId="{1852AF59-38CA-4953-A9B8-086893A13766}" destId="{C2D57030-ECCB-42CE-B37F-7C6495B6074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A5FB3-FB28-49E8-8B95-6BE348D3EAD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93AC4D99-A2F1-4701-8E4C-7EFC503DDD0D}">
      <dgm:prSet phldrT="[Text]" phldr="0"/>
      <dgm:spPr/>
      <dgm:t>
        <a:bodyPr/>
        <a:lstStyle/>
        <a:p>
          <a:pPr rtl="0"/>
          <a:r>
            <a:rPr lang="en-GB">
              <a:latin typeface="Calibri Light" panose="020F0302020204030204"/>
            </a:rPr>
            <a:t>Thoughts (negative) e.g. </a:t>
          </a:r>
          <a:r>
            <a:rPr lang="en-GB" i="1">
              <a:latin typeface="Calibri Light" panose="020F0302020204030204"/>
            </a:rPr>
            <a:t>"It's too busy", "I can't cope".</a:t>
          </a:r>
          <a:endParaRPr lang="en-GB" i="1"/>
        </a:p>
      </dgm:t>
    </dgm:pt>
    <dgm:pt modelId="{EBF0A3EF-EAA7-4136-98AE-EFD3F4E5168A}" type="parTrans" cxnId="{8CCBE1E6-2717-402F-9FEE-5D511A0CB141}">
      <dgm:prSet/>
      <dgm:spPr/>
      <dgm:t>
        <a:bodyPr/>
        <a:lstStyle/>
        <a:p>
          <a:endParaRPr lang="en-GB"/>
        </a:p>
      </dgm:t>
    </dgm:pt>
    <dgm:pt modelId="{7416101E-0A3B-4785-8F8F-CF17BDF7E20B}" type="sibTrans" cxnId="{8CCBE1E6-2717-402F-9FEE-5D511A0CB141}">
      <dgm:prSet/>
      <dgm:spPr/>
      <dgm:t>
        <a:bodyPr/>
        <a:lstStyle/>
        <a:p>
          <a:endParaRPr lang="en-GB"/>
        </a:p>
      </dgm:t>
    </dgm:pt>
    <dgm:pt modelId="{4AFAA420-2769-49A7-A033-C830C3AB96B5}">
      <dgm:prSet phldrT="[Text]" phldr="0"/>
      <dgm:spPr/>
      <dgm:t>
        <a:bodyPr/>
        <a:lstStyle/>
        <a:p>
          <a:pPr rtl="0"/>
          <a:r>
            <a:rPr lang="en-GB">
              <a:latin typeface="Calibri Light" panose="020F0302020204030204"/>
            </a:rPr>
            <a:t>Anxious feelings about school + Negative body sensations</a:t>
          </a:r>
          <a:endParaRPr lang="en-GB"/>
        </a:p>
      </dgm:t>
    </dgm:pt>
    <dgm:pt modelId="{C251100E-6F0D-4958-B0EC-C7D5BFCB0099}" type="parTrans" cxnId="{602AD6E6-A7BC-4F49-86FA-A8CEE58BD58D}">
      <dgm:prSet/>
      <dgm:spPr/>
      <dgm:t>
        <a:bodyPr/>
        <a:lstStyle/>
        <a:p>
          <a:endParaRPr lang="en-GB"/>
        </a:p>
      </dgm:t>
    </dgm:pt>
    <dgm:pt modelId="{D27D949A-C702-4641-B97A-C9B431E0EA60}" type="sibTrans" cxnId="{602AD6E6-A7BC-4F49-86FA-A8CEE58BD58D}">
      <dgm:prSet/>
      <dgm:spPr/>
      <dgm:t>
        <a:bodyPr/>
        <a:lstStyle/>
        <a:p>
          <a:endParaRPr lang="en-GB"/>
        </a:p>
      </dgm:t>
    </dgm:pt>
    <dgm:pt modelId="{1127EF8C-2349-4C33-90FA-CCCBB106E39F}">
      <dgm:prSet phldrT="[Text]" phldr="0"/>
      <dgm:spPr/>
      <dgm:t>
        <a:bodyPr/>
        <a:lstStyle/>
        <a:p>
          <a:pPr rtl="0"/>
          <a:r>
            <a:rPr lang="en-GB">
              <a:latin typeface="Calibri Light" panose="020F0302020204030204"/>
            </a:rPr>
            <a:t>Behaviour: Avoid school</a:t>
          </a:r>
          <a:endParaRPr lang="en-GB"/>
        </a:p>
      </dgm:t>
    </dgm:pt>
    <dgm:pt modelId="{28DA7292-3A20-44DB-B14A-40CBC4E9C9F9}" type="parTrans" cxnId="{37659824-5FA8-4CEE-B382-FA47152936D6}">
      <dgm:prSet/>
      <dgm:spPr/>
      <dgm:t>
        <a:bodyPr/>
        <a:lstStyle/>
        <a:p>
          <a:endParaRPr lang="en-GB"/>
        </a:p>
      </dgm:t>
    </dgm:pt>
    <dgm:pt modelId="{20F9097A-1C20-4C74-B3AD-513813E66311}" type="sibTrans" cxnId="{37659824-5FA8-4CEE-B382-FA47152936D6}">
      <dgm:prSet/>
      <dgm:spPr/>
      <dgm:t>
        <a:bodyPr/>
        <a:lstStyle/>
        <a:p>
          <a:endParaRPr lang="en-GB"/>
        </a:p>
      </dgm:t>
    </dgm:pt>
    <dgm:pt modelId="{5D2F067A-1985-4069-9654-4028A72F77E2}">
      <dgm:prSet phldrT="[Text]" phldr="0"/>
      <dgm:spPr/>
      <dgm:t>
        <a:bodyPr/>
        <a:lstStyle/>
        <a:p>
          <a:pPr rtl="0"/>
          <a:r>
            <a:rPr lang="en-GB">
              <a:latin typeface="Calibri Light" panose="020F0302020204030204"/>
            </a:rPr>
            <a:t>Feelings after the Behaviour: Anxiety immediately reduces</a:t>
          </a:r>
          <a:endParaRPr lang="en-GB"/>
        </a:p>
      </dgm:t>
    </dgm:pt>
    <dgm:pt modelId="{ED13D96C-43DD-4211-8D88-0121616F9A8D}" type="parTrans" cxnId="{A5E009C5-655A-41BE-8C72-1960DC5DF0C2}">
      <dgm:prSet/>
      <dgm:spPr/>
      <dgm:t>
        <a:bodyPr/>
        <a:lstStyle/>
        <a:p>
          <a:endParaRPr lang="en-GB"/>
        </a:p>
      </dgm:t>
    </dgm:pt>
    <dgm:pt modelId="{F10EE12A-0195-4C0E-A80B-12DA075CF542}" type="sibTrans" cxnId="{A5E009C5-655A-41BE-8C72-1960DC5DF0C2}">
      <dgm:prSet/>
      <dgm:spPr/>
      <dgm:t>
        <a:bodyPr/>
        <a:lstStyle/>
        <a:p>
          <a:endParaRPr lang="en-GB"/>
        </a:p>
      </dgm:t>
    </dgm:pt>
    <dgm:pt modelId="{CA68F953-941E-45C2-88D2-BE2A7417A509}">
      <dgm:prSet phldrT="[Text]" phldr="0"/>
      <dgm:spPr/>
      <dgm:t>
        <a:bodyPr/>
        <a:lstStyle/>
        <a:p>
          <a:pPr rtl="0"/>
          <a:r>
            <a:rPr lang="en-GB">
              <a:latin typeface="Calibri Light" panose="020F0302020204030204"/>
            </a:rPr>
            <a:t>Outcome: Increased school avoidance</a:t>
          </a:r>
          <a:endParaRPr lang="en-GB"/>
        </a:p>
      </dgm:t>
    </dgm:pt>
    <dgm:pt modelId="{4AAF295E-D1DA-4028-BDD0-20745A8046B7}" type="parTrans" cxnId="{2012C91A-F161-43E8-BBEE-F6C0207C291A}">
      <dgm:prSet/>
      <dgm:spPr/>
      <dgm:t>
        <a:bodyPr/>
        <a:lstStyle/>
        <a:p>
          <a:endParaRPr lang="en-GB"/>
        </a:p>
      </dgm:t>
    </dgm:pt>
    <dgm:pt modelId="{71F2669E-4AA8-443D-9399-D912FF6CCED3}" type="sibTrans" cxnId="{2012C91A-F161-43E8-BBEE-F6C0207C291A}">
      <dgm:prSet/>
      <dgm:spPr/>
      <dgm:t>
        <a:bodyPr/>
        <a:lstStyle/>
        <a:p>
          <a:endParaRPr lang="en-GB"/>
        </a:p>
      </dgm:t>
    </dgm:pt>
    <dgm:pt modelId="{21B9244B-7B86-4B8A-AC01-A75F15141172}" type="pres">
      <dgm:prSet presAssocID="{CE3A5FB3-FB28-49E8-8B95-6BE348D3EADE}" presName="cycle" presStyleCnt="0">
        <dgm:presLayoutVars>
          <dgm:dir/>
          <dgm:resizeHandles val="exact"/>
        </dgm:presLayoutVars>
      </dgm:prSet>
      <dgm:spPr/>
    </dgm:pt>
    <dgm:pt modelId="{CE57720A-9D0F-4A0B-BC6A-35E8915CC5FB}" type="pres">
      <dgm:prSet presAssocID="{93AC4D99-A2F1-4701-8E4C-7EFC503DDD0D}" presName="node" presStyleLbl="node1" presStyleIdx="0" presStyleCnt="5">
        <dgm:presLayoutVars>
          <dgm:bulletEnabled val="1"/>
        </dgm:presLayoutVars>
      </dgm:prSet>
      <dgm:spPr/>
    </dgm:pt>
    <dgm:pt modelId="{A63BAC4E-FF34-4FF6-8EBA-5BBE387DD0E2}" type="pres">
      <dgm:prSet presAssocID="{93AC4D99-A2F1-4701-8E4C-7EFC503DDD0D}" presName="spNode" presStyleCnt="0"/>
      <dgm:spPr/>
    </dgm:pt>
    <dgm:pt modelId="{72FCA7AC-91DE-4082-ADE7-8151E6D8C3BC}" type="pres">
      <dgm:prSet presAssocID="{7416101E-0A3B-4785-8F8F-CF17BDF7E20B}" presName="sibTrans" presStyleLbl="sibTrans1D1" presStyleIdx="0" presStyleCnt="5"/>
      <dgm:spPr/>
    </dgm:pt>
    <dgm:pt modelId="{717F6F07-688E-4B50-BDEC-F1A747C0C0EA}" type="pres">
      <dgm:prSet presAssocID="{4AFAA420-2769-49A7-A033-C830C3AB96B5}" presName="node" presStyleLbl="node1" presStyleIdx="1" presStyleCnt="5">
        <dgm:presLayoutVars>
          <dgm:bulletEnabled val="1"/>
        </dgm:presLayoutVars>
      </dgm:prSet>
      <dgm:spPr/>
    </dgm:pt>
    <dgm:pt modelId="{9854FD95-87A8-4847-8696-B665500AFC74}" type="pres">
      <dgm:prSet presAssocID="{4AFAA420-2769-49A7-A033-C830C3AB96B5}" presName="spNode" presStyleCnt="0"/>
      <dgm:spPr/>
    </dgm:pt>
    <dgm:pt modelId="{332D55DD-4990-4153-9EC7-BEE4EAA0C370}" type="pres">
      <dgm:prSet presAssocID="{D27D949A-C702-4641-B97A-C9B431E0EA60}" presName="sibTrans" presStyleLbl="sibTrans1D1" presStyleIdx="1" presStyleCnt="5"/>
      <dgm:spPr/>
    </dgm:pt>
    <dgm:pt modelId="{060DA841-FAFE-4067-9EBC-A5B52986A599}" type="pres">
      <dgm:prSet presAssocID="{1127EF8C-2349-4C33-90FA-CCCBB106E39F}" presName="node" presStyleLbl="node1" presStyleIdx="2" presStyleCnt="5">
        <dgm:presLayoutVars>
          <dgm:bulletEnabled val="1"/>
        </dgm:presLayoutVars>
      </dgm:prSet>
      <dgm:spPr/>
    </dgm:pt>
    <dgm:pt modelId="{6F89D70F-3474-48D0-B0D0-6EA606500EEF}" type="pres">
      <dgm:prSet presAssocID="{1127EF8C-2349-4C33-90FA-CCCBB106E39F}" presName="spNode" presStyleCnt="0"/>
      <dgm:spPr/>
    </dgm:pt>
    <dgm:pt modelId="{13D195DF-F3F2-48DB-B9D6-A86F5DD5C5AE}" type="pres">
      <dgm:prSet presAssocID="{20F9097A-1C20-4C74-B3AD-513813E66311}" presName="sibTrans" presStyleLbl="sibTrans1D1" presStyleIdx="2" presStyleCnt="5"/>
      <dgm:spPr/>
    </dgm:pt>
    <dgm:pt modelId="{FDA4500C-7776-4EA2-A7D8-008DFF17E082}" type="pres">
      <dgm:prSet presAssocID="{5D2F067A-1985-4069-9654-4028A72F77E2}" presName="node" presStyleLbl="node1" presStyleIdx="3" presStyleCnt="5">
        <dgm:presLayoutVars>
          <dgm:bulletEnabled val="1"/>
        </dgm:presLayoutVars>
      </dgm:prSet>
      <dgm:spPr/>
    </dgm:pt>
    <dgm:pt modelId="{94451575-6AFE-4FE6-8701-E3C59C79E777}" type="pres">
      <dgm:prSet presAssocID="{5D2F067A-1985-4069-9654-4028A72F77E2}" presName="spNode" presStyleCnt="0"/>
      <dgm:spPr/>
    </dgm:pt>
    <dgm:pt modelId="{7008A6D4-428F-48FD-8660-4DD254027BCE}" type="pres">
      <dgm:prSet presAssocID="{F10EE12A-0195-4C0E-A80B-12DA075CF542}" presName="sibTrans" presStyleLbl="sibTrans1D1" presStyleIdx="3" presStyleCnt="5"/>
      <dgm:spPr/>
    </dgm:pt>
    <dgm:pt modelId="{28682EBF-3CC9-4C8D-B28E-65A1E85E12CF}" type="pres">
      <dgm:prSet presAssocID="{CA68F953-941E-45C2-88D2-BE2A7417A509}" presName="node" presStyleLbl="node1" presStyleIdx="4" presStyleCnt="5">
        <dgm:presLayoutVars>
          <dgm:bulletEnabled val="1"/>
        </dgm:presLayoutVars>
      </dgm:prSet>
      <dgm:spPr/>
    </dgm:pt>
    <dgm:pt modelId="{1C3E5746-263A-437D-9E03-B3D2D2EA8F54}" type="pres">
      <dgm:prSet presAssocID="{CA68F953-941E-45C2-88D2-BE2A7417A509}" presName="spNode" presStyleCnt="0"/>
      <dgm:spPr/>
    </dgm:pt>
    <dgm:pt modelId="{671A52BE-F8FD-438D-9A7F-A5CB404AD7E3}" type="pres">
      <dgm:prSet presAssocID="{71F2669E-4AA8-443D-9399-D912FF6CCED3}" presName="sibTrans" presStyleLbl="sibTrans1D1" presStyleIdx="4" presStyleCnt="5"/>
      <dgm:spPr/>
    </dgm:pt>
  </dgm:ptLst>
  <dgm:cxnLst>
    <dgm:cxn modelId="{FB1A280D-B9F0-46E8-80B8-3B33C43FA433}" type="presOf" srcId="{7416101E-0A3B-4785-8F8F-CF17BDF7E20B}" destId="{72FCA7AC-91DE-4082-ADE7-8151E6D8C3BC}" srcOrd="0" destOrd="0" presId="urn:microsoft.com/office/officeart/2005/8/layout/cycle5"/>
    <dgm:cxn modelId="{8314C812-90FB-4C44-BA07-E7A410E013CE}" type="presOf" srcId="{D27D949A-C702-4641-B97A-C9B431E0EA60}" destId="{332D55DD-4990-4153-9EC7-BEE4EAA0C370}" srcOrd="0" destOrd="0" presId="urn:microsoft.com/office/officeart/2005/8/layout/cycle5"/>
    <dgm:cxn modelId="{2012C91A-F161-43E8-BBEE-F6C0207C291A}" srcId="{CE3A5FB3-FB28-49E8-8B95-6BE348D3EADE}" destId="{CA68F953-941E-45C2-88D2-BE2A7417A509}" srcOrd="4" destOrd="0" parTransId="{4AAF295E-D1DA-4028-BDD0-20745A8046B7}" sibTransId="{71F2669E-4AA8-443D-9399-D912FF6CCED3}"/>
    <dgm:cxn modelId="{37659824-5FA8-4CEE-B382-FA47152936D6}" srcId="{CE3A5FB3-FB28-49E8-8B95-6BE348D3EADE}" destId="{1127EF8C-2349-4C33-90FA-CCCBB106E39F}" srcOrd="2" destOrd="0" parTransId="{28DA7292-3A20-44DB-B14A-40CBC4E9C9F9}" sibTransId="{20F9097A-1C20-4C74-B3AD-513813E66311}"/>
    <dgm:cxn modelId="{DC89DC34-1F41-41C3-AAA1-8D8159DBAEA7}" type="presOf" srcId="{5D2F067A-1985-4069-9654-4028A72F77E2}" destId="{FDA4500C-7776-4EA2-A7D8-008DFF17E082}" srcOrd="0" destOrd="0" presId="urn:microsoft.com/office/officeart/2005/8/layout/cycle5"/>
    <dgm:cxn modelId="{B9C0D776-0C66-4D1E-BDAB-AD3F0B4B4EDA}" type="presOf" srcId="{20F9097A-1C20-4C74-B3AD-513813E66311}" destId="{13D195DF-F3F2-48DB-B9D6-A86F5DD5C5AE}" srcOrd="0" destOrd="0" presId="urn:microsoft.com/office/officeart/2005/8/layout/cycle5"/>
    <dgm:cxn modelId="{E0B3058D-1767-4939-A0B5-385069B00966}" type="presOf" srcId="{1127EF8C-2349-4C33-90FA-CCCBB106E39F}" destId="{060DA841-FAFE-4067-9EBC-A5B52986A599}" srcOrd="0" destOrd="0" presId="urn:microsoft.com/office/officeart/2005/8/layout/cycle5"/>
    <dgm:cxn modelId="{ED5B2EA6-E046-420A-9F73-4AAA4D32F504}" type="presOf" srcId="{4AFAA420-2769-49A7-A033-C830C3AB96B5}" destId="{717F6F07-688E-4B50-BDEC-F1A747C0C0EA}" srcOrd="0" destOrd="0" presId="urn:microsoft.com/office/officeart/2005/8/layout/cycle5"/>
    <dgm:cxn modelId="{F21394BE-9065-4185-B36A-638174F70AD7}" type="presOf" srcId="{CE3A5FB3-FB28-49E8-8B95-6BE348D3EADE}" destId="{21B9244B-7B86-4B8A-AC01-A75F15141172}" srcOrd="0" destOrd="0" presId="urn:microsoft.com/office/officeart/2005/8/layout/cycle5"/>
    <dgm:cxn modelId="{A5E009C5-655A-41BE-8C72-1960DC5DF0C2}" srcId="{CE3A5FB3-FB28-49E8-8B95-6BE348D3EADE}" destId="{5D2F067A-1985-4069-9654-4028A72F77E2}" srcOrd="3" destOrd="0" parTransId="{ED13D96C-43DD-4211-8D88-0121616F9A8D}" sibTransId="{F10EE12A-0195-4C0E-A80B-12DA075CF542}"/>
    <dgm:cxn modelId="{939D35DD-A44A-41E2-B381-2625789F0BBC}" type="presOf" srcId="{93AC4D99-A2F1-4701-8E4C-7EFC503DDD0D}" destId="{CE57720A-9D0F-4A0B-BC6A-35E8915CC5FB}" srcOrd="0" destOrd="0" presId="urn:microsoft.com/office/officeart/2005/8/layout/cycle5"/>
    <dgm:cxn modelId="{EA839AE2-BC5C-40D0-B564-D0A886A2CC24}" type="presOf" srcId="{F10EE12A-0195-4C0E-A80B-12DA075CF542}" destId="{7008A6D4-428F-48FD-8660-4DD254027BCE}" srcOrd="0" destOrd="0" presId="urn:microsoft.com/office/officeart/2005/8/layout/cycle5"/>
    <dgm:cxn modelId="{602AD6E6-A7BC-4F49-86FA-A8CEE58BD58D}" srcId="{CE3A5FB3-FB28-49E8-8B95-6BE348D3EADE}" destId="{4AFAA420-2769-49A7-A033-C830C3AB96B5}" srcOrd="1" destOrd="0" parTransId="{C251100E-6F0D-4958-B0EC-C7D5BFCB0099}" sibTransId="{D27D949A-C702-4641-B97A-C9B431E0EA60}"/>
    <dgm:cxn modelId="{8CCBE1E6-2717-402F-9FEE-5D511A0CB141}" srcId="{CE3A5FB3-FB28-49E8-8B95-6BE348D3EADE}" destId="{93AC4D99-A2F1-4701-8E4C-7EFC503DDD0D}" srcOrd="0" destOrd="0" parTransId="{EBF0A3EF-EAA7-4136-98AE-EFD3F4E5168A}" sibTransId="{7416101E-0A3B-4785-8F8F-CF17BDF7E20B}"/>
    <dgm:cxn modelId="{247C21E9-7704-4681-96E9-DA8C0F11322D}" type="presOf" srcId="{71F2669E-4AA8-443D-9399-D912FF6CCED3}" destId="{671A52BE-F8FD-438D-9A7F-A5CB404AD7E3}" srcOrd="0" destOrd="0" presId="urn:microsoft.com/office/officeart/2005/8/layout/cycle5"/>
    <dgm:cxn modelId="{2DB126FA-38BC-4411-9FF2-EAE3DFDE1000}" type="presOf" srcId="{CA68F953-941E-45C2-88D2-BE2A7417A509}" destId="{28682EBF-3CC9-4C8D-B28E-65A1E85E12CF}" srcOrd="0" destOrd="0" presId="urn:microsoft.com/office/officeart/2005/8/layout/cycle5"/>
    <dgm:cxn modelId="{09E89A4B-8859-4003-AF5C-18019934B143}" type="presParOf" srcId="{21B9244B-7B86-4B8A-AC01-A75F15141172}" destId="{CE57720A-9D0F-4A0B-BC6A-35E8915CC5FB}" srcOrd="0" destOrd="0" presId="urn:microsoft.com/office/officeart/2005/8/layout/cycle5"/>
    <dgm:cxn modelId="{6E1318F3-DCC0-4034-A808-7509FFBAEF60}" type="presParOf" srcId="{21B9244B-7B86-4B8A-AC01-A75F15141172}" destId="{A63BAC4E-FF34-4FF6-8EBA-5BBE387DD0E2}" srcOrd="1" destOrd="0" presId="urn:microsoft.com/office/officeart/2005/8/layout/cycle5"/>
    <dgm:cxn modelId="{CC9761C8-DF02-4F71-B4D3-6B0747D9DDC8}" type="presParOf" srcId="{21B9244B-7B86-4B8A-AC01-A75F15141172}" destId="{72FCA7AC-91DE-4082-ADE7-8151E6D8C3BC}" srcOrd="2" destOrd="0" presId="urn:microsoft.com/office/officeart/2005/8/layout/cycle5"/>
    <dgm:cxn modelId="{98A9A70D-21D3-487E-8B46-B3F5D6C4A4F2}" type="presParOf" srcId="{21B9244B-7B86-4B8A-AC01-A75F15141172}" destId="{717F6F07-688E-4B50-BDEC-F1A747C0C0EA}" srcOrd="3" destOrd="0" presId="urn:microsoft.com/office/officeart/2005/8/layout/cycle5"/>
    <dgm:cxn modelId="{DD6C7148-54A6-4787-A952-D7A6C1390669}" type="presParOf" srcId="{21B9244B-7B86-4B8A-AC01-A75F15141172}" destId="{9854FD95-87A8-4847-8696-B665500AFC74}" srcOrd="4" destOrd="0" presId="urn:microsoft.com/office/officeart/2005/8/layout/cycle5"/>
    <dgm:cxn modelId="{86193F2B-D9E3-4CAC-8B85-029C8977F9FC}" type="presParOf" srcId="{21B9244B-7B86-4B8A-AC01-A75F15141172}" destId="{332D55DD-4990-4153-9EC7-BEE4EAA0C370}" srcOrd="5" destOrd="0" presId="urn:microsoft.com/office/officeart/2005/8/layout/cycle5"/>
    <dgm:cxn modelId="{EC4CA713-A6F9-46A3-B448-61A753AB55BF}" type="presParOf" srcId="{21B9244B-7B86-4B8A-AC01-A75F15141172}" destId="{060DA841-FAFE-4067-9EBC-A5B52986A599}" srcOrd="6" destOrd="0" presId="urn:microsoft.com/office/officeart/2005/8/layout/cycle5"/>
    <dgm:cxn modelId="{5FE85335-7B98-474A-A40C-EE34E34DDF42}" type="presParOf" srcId="{21B9244B-7B86-4B8A-AC01-A75F15141172}" destId="{6F89D70F-3474-48D0-B0D0-6EA606500EEF}" srcOrd="7" destOrd="0" presId="urn:microsoft.com/office/officeart/2005/8/layout/cycle5"/>
    <dgm:cxn modelId="{71C3179B-1BED-4D57-BDAB-1297E930E053}" type="presParOf" srcId="{21B9244B-7B86-4B8A-AC01-A75F15141172}" destId="{13D195DF-F3F2-48DB-B9D6-A86F5DD5C5AE}" srcOrd="8" destOrd="0" presId="urn:microsoft.com/office/officeart/2005/8/layout/cycle5"/>
    <dgm:cxn modelId="{ECF5C1D1-364D-446B-9C18-3C4F586E2EDF}" type="presParOf" srcId="{21B9244B-7B86-4B8A-AC01-A75F15141172}" destId="{FDA4500C-7776-4EA2-A7D8-008DFF17E082}" srcOrd="9" destOrd="0" presId="urn:microsoft.com/office/officeart/2005/8/layout/cycle5"/>
    <dgm:cxn modelId="{5E5D32FD-3D3E-47AD-9339-BC2F47D9BE80}" type="presParOf" srcId="{21B9244B-7B86-4B8A-AC01-A75F15141172}" destId="{94451575-6AFE-4FE6-8701-E3C59C79E777}" srcOrd="10" destOrd="0" presId="urn:microsoft.com/office/officeart/2005/8/layout/cycle5"/>
    <dgm:cxn modelId="{5CE24160-52AB-4DA5-8838-440070A724C2}" type="presParOf" srcId="{21B9244B-7B86-4B8A-AC01-A75F15141172}" destId="{7008A6D4-428F-48FD-8660-4DD254027BCE}" srcOrd="11" destOrd="0" presId="urn:microsoft.com/office/officeart/2005/8/layout/cycle5"/>
    <dgm:cxn modelId="{B102E3C3-F08B-4DB2-9486-B00B92A31DF3}" type="presParOf" srcId="{21B9244B-7B86-4B8A-AC01-A75F15141172}" destId="{28682EBF-3CC9-4C8D-B28E-65A1E85E12CF}" srcOrd="12" destOrd="0" presId="urn:microsoft.com/office/officeart/2005/8/layout/cycle5"/>
    <dgm:cxn modelId="{A9F5185B-02CA-40B6-8A87-BFDCDD427256}" type="presParOf" srcId="{21B9244B-7B86-4B8A-AC01-A75F15141172}" destId="{1C3E5746-263A-437D-9E03-B3D2D2EA8F54}" srcOrd="13" destOrd="0" presId="urn:microsoft.com/office/officeart/2005/8/layout/cycle5"/>
    <dgm:cxn modelId="{021E9207-D789-4B26-9ED4-D426BFE9E111}" type="presParOf" srcId="{21B9244B-7B86-4B8A-AC01-A75F15141172}" destId="{671A52BE-F8FD-438D-9A7F-A5CB404AD7E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D85007-E007-44B0-8473-DB5D154F9E6F}" type="doc">
      <dgm:prSet loTypeId="urn:microsoft.com/office/officeart/2005/8/layout/cycle8" loCatId="cycle" qsTypeId="urn:microsoft.com/office/officeart/2005/8/quickstyle/3d3" qsCatId="3D" csTypeId="urn:microsoft.com/office/officeart/2005/8/colors/colorful5" csCatId="colorful" phldr="1"/>
      <dgm:spPr/>
    </dgm:pt>
    <dgm:pt modelId="{1BD1BB10-B440-4C7B-A3C6-D433E8976D6E}">
      <dgm:prSet phldrT="[Text]" custT="1"/>
      <dgm:spPr/>
      <dgm:t>
        <a:bodyPr/>
        <a:lstStyle/>
        <a:p>
          <a:pPr algn="ctr"/>
          <a:r>
            <a:rPr lang="en-GB" sz="2400" b="1"/>
            <a:t>Do</a:t>
          </a:r>
        </a:p>
        <a:p>
          <a:pPr algn="ctr"/>
          <a:r>
            <a:rPr lang="en-GB" sz="1600"/>
            <a:t>Ensure agreed resources &amp; supports is in place with good communication. </a:t>
          </a:r>
        </a:p>
      </dgm:t>
    </dgm:pt>
    <dgm:pt modelId="{836C76F2-85F0-4952-918A-119FA451AA11}" type="parTrans" cxnId="{0EAE3B02-050B-4F2E-B0EC-9CDC7C725B5E}">
      <dgm:prSet/>
      <dgm:spPr/>
      <dgm:t>
        <a:bodyPr/>
        <a:lstStyle/>
        <a:p>
          <a:endParaRPr lang="en-GB"/>
        </a:p>
      </dgm:t>
    </dgm:pt>
    <dgm:pt modelId="{88A721A6-79D1-4894-A750-99A85D11AA11}" type="sibTrans" cxnId="{0EAE3B02-050B-4F2E-B0EC-9CDC7C725B5E}">
      <dgm:prSet/>
      <dgm:spPr/>
      <dgm:t>
        <a:bodyPr/>
        <a:lstStyle/>
        <a:p>
          <a:endParaRPr lang="en-GB"/>
        </a:p>
      </dgm:t>
    </dgm:pt>
    <dgm:pt modelId="{1A63DEA2-AC17-4CC5-92E1-A34B58616CE7}">
      <dgm:prSet phldrT="[Text]" custT="1"/>
      <dgm:spPr/>
      <dgm:t>
        <a:bodyPr/>
        <a:lstStyle/>
        <a:p>
          <a:r>
            <a:rPr lang="en-GB" sz="2400" b="1"/>
            <a:t>Review</a:t>
          </a:r>
        </a:p>
        <a:p>
          <a:r>
            <a:rPr lang="en-GB" sz="1600"/>
            <a:t>Monitor progress &amp; adjust plan as necessary</a:t>
          </a:r>
        </a:p>
      </dgm:t>
    </dgm:pt>
    <dgm:pt modelId="{8C07A4B9-B4DB-46A1-9E56-587D2D49E276}" type="parTrans" cxnId="{DCFC6E85-0D07-4C14-88C6-8283413F2D93}">
      <dgm:prSet/>
      <dgm:spPr/>
      <dgm:t>
        <a:bodyPr/>
        <a:lstStyle/>
        <a:p>
          <a:endParaRPr lang="en-GB"/>
        </a:p>
      </dgm:t>
    </dgm:pt>
    <dgm:pt modelId="{BECB287E-7432-4E44-A334-706142A6F331}" type="sibTrans" cxnId="{DCFC6E85-0D07-4C14-88C6-8283413F2D93}">
      <dgm:prSet/>
      <dgm:spPr/>
      <dgm:t>
        <a:bodyPr/>
        <a:lstStyle/>
        <a:p>
          <a:endParaRPr lang="en-GB"/>
        </a:p>
      </dgm:t>
    </dgm:pt>
    <dgm:pt modelId="{9EB9251E-135E-433B-B599-9464DE3FA979}">
      <dgm:prSet custT="1"/>
      <dgm:spPr/>
      <dgm:t>
        <a:bodyPr/>
        <a:lstStyle/>
        <a:p>
          <a:r>
            <a:rPr lang="en-GB" sz="2400" b="1"/>
            <a:t>Assess</a:t>
          </a:r>
        </a:p>
        <a:p>
          <a:r>
            <a:rPr lang="en-GB" sz="1600"/>
            <a:t>Gain a full understanding of the various factors (Child, school, home /family)  </a:t>
          </a:r>
        </a:p>
        <a:p>
          <a:endParaRPr lang="en-GB" sz="1300"/>
        </a:p>
      </dgm:t>
    </dgm:pt>
    <dgm:pt modelId="{8BF473EF-1438-4154-9065-497926CEF0EE}" type="parTrans" cxnId="{22E5D3A2-F3FF-4048-895B-37FC6DA20384}">
      <dgm:prSet/>
      <dgm:spPr/>
      <dgm:t>
        <a:bodyPr/>
        <a:lstStyle/>
        <a:p>
          <a:endParaRPr lang="en-GB"/>
        </a:p>
      </dgm:t>
    </dgm:pt>
    <dgm:pt modelId="{8F0A06D1-BC1C-4687-8C88-8D94716EACC9}" type="sibTrans" cxnId="{22E5D3A2-F3FF-4048-895B-37FC6DA20384}">
      <dgm:prSet/>
      <dgm:spPr/>
      <dgm:t>
        <a:bodyPr/>
        <a:lstStyle/>
        <a:p>
          <a:endParaRPr lang="en-GB"/>
        </a:p>
      </dgm:t>
    </dgm:pt>
    <dgm:pt modelId="{894C9D22-A056-4D5A-8A9B-126600D3AF2C}">
      <dgm:prSet phldrT="[Text]" custT="1"/>
      <dgm:spPr/>
      <dgm:t>
        <a:bodyPr/>
        <a:lstStyle/>
        <a:p>
          <a:endParaRPr lang="en-GB" sz="2400" b="1"/>
        </a:p>
        <a:p>
          <a:endParaRPr lang="en-GB" sz="2400" b="1"/>
        </a:p>
        <a:p>
          <a:r>
            <a:rPr lang="en-GB" sz="2400" b="1"/>
            <a:t>Plan</a:t>
          </a:r>
        </a:p>
        <a:p>
          <a:r>
            <a:rPr lang="en-GB" sz="1600"/>
            <a:t>Based on available info plan for a realistic reintegration.</a:t>
          </a:r>
        </a:p>
        <a:p>
          <a:endParaRPr lang="en-GB" sz="1000"/>
        </a:p>
        <a:p>
          <a:endParaRPr lang="en-GB" sz="1300"/>
        </a:p>
        <a:p>
          <a:endParaRPr lang="en-GB" sz="1300"/>
        </a:p>
        <a:p>
          <a:r>
            <a:rPr lang="en-GB" sz="1300"/>
            <a:t> </a:t>
          </a:r>
        </a:p>
        <a:p>
          <a:r>
            <a:rPr lang="en-GB" sz="1300"/>
            <a:t>	</a:t>
          </a:r>
        </a:p>
      </dgm:t>
    </dgm:pt>
    <dgm:pt modelId="{D79A3AB3-259D-4E14-A4B9-FD1FD0C8D7A9}" type="sibTrans" cxnId="{2010B281-0FF8-4B73-A7B7-ACE4061D5F65}">
      <dgm:prSet/>
      <dgm:spPr/>
      <dgm:t>
        <a:bodyPr/>
        <a:lstStyle/>
        <a:p>
          <a:endParaRPr lang="en-GB"/>
        </a:p>
      </dgm:t>
    </dgm:pt>
    <dgm:pt modelId="{8CFCF1F7-86E3-4715-9015-D99B3650A20C}" type="parTrans" cxnId="{2010B281-0FF8-4B73-A7B7-ACE4061D5F65}">
      <dgm:prSet/>
      <dgm:spPr/>
      <dgm:t>
        <a:bodyPr/>
        <a:lstStyle/>
        <a:p>
          <a:endParaRPr lang="en-GB"/>
        </a:p>
      </dgm:t>
    </dgm:pt>
    <dgm:pt modelId="{1EE56B8A-935F-4690-AD52-403CFEFA30DF}" type="pres">
      <dgm:prSet presAssocID="{76D85007-E007-44B0-8473-DB5D154F9E6F}" presName="compositeShape" presStyleCnt="0">
        <dgm:presLayoutVars>
          <dgm:chMax val="7"/>
          <dgm:dir/>
          <dgm:resizeHandles val="exact"/>
        </dgm:presLayoutVars>
      </dgm:prSet>
      <dgm:spPr/>
    </dgm:pt>
    <dgm:pt modelId="{6394586C-D881-43DA-87B8-55F272E99E0D}" type="pres">
      <dgm:prSet presAssocID="{76D85007-E007-44B0-8473-DB5D154F9E6F}" presName="wedge1" presStyleLbl="node1" presStyleIdx="0" presStyleCnt="4"/>
      <dgm:spPr/>
    </dgm:pt>
    <dgm:pt modelId="{AD409C0C-AE0A-4F1A-89C8-9E0286C4A0FE}" type="pres">
      <dgm:prSet presAssocID="{76D85007-E007-44B0-8473-DB5D154F9E6F}" presName="dummy1a" presStyleCnt="0"/>
      <dgm:spPr/>
    </dgm:pt>
    <dgm:pt modelId="{2083A233-BC59-4170-9E09-402B60CAF125}" type="pres">
      <dgm:prSet presAssocID="{76D85007-E007-44B0-8473-DB5D154F9E6F}" presName="dummy1b" presStyleCnt="0"/>
      <dgm:spPr/>
    </dgm:pt>
    <dgm:pt modelId="{1C8714F2-2E1C-4207-9614-24F630056EFF}" type="pres">
      <dgm:prSet presAssocID="{76D85007-E007-44B0-8473-DB5D154F9E6F}" presName="wedge1Tx" presStyleLbl="node1" presStyleIdx="0" presStyleCnt="4">
        <dgm:presLayoutVars>
          <dgm:chMax val="0"/>
          <dgm:chPref val="0"/>
          <dgm:bulletEnabled val="1"/>
        </dgm:presLayoutVars>
      </dgm:prSet>
      <dgm:spPr/>
    </dgm:pt>
    <dgm:pt modelId="{0D8851BD-7D89-45D9-A5C6-F626E9A81239}" type="pres">
      <dgm:prSet presAssocID="{76D85007-E007-44B0-8473-DB5D154F9E6F}" presName="wedge2" presStyleLbl="node1" presStyleIdx="1" presStyleCnt="4" custScaleX="92648" custScaleY="98030"/>
      <dgm:spPr/>
    </dgm:pt>
    <dgm:pt modelId="{411E96CF-C743-41FB-9122-8BB7266332E5}" type="pres">
      <dgm:prSet presAssocID="{76D85007-E007-44B0-8473-DB5D154F9E6F}" presName="dummy2a" presStyleCnt="0"/>
      <dgm:spPr/>
    </dgm:pt>
    <dgm:pt modelId="{4B47C89E-3547-4057-9B77-39A5C55E4BBA}" type="pres">
      <dgm:prSet presAssocID="{76D85007-E007-44B0-8473-DB5D154F9E6F}" presName="dummy2b" presStyleCnt="0"/>
      <dgm:spPr/>
    </dgm:pt>
    <dgm:pt modelId="{8F3D0E4D-BC6E-4D20-9088-E597A6CBCE63}" type="pres">
      <dgm:prSet presAssocID="{76D85007-E007-44B0-8473-DB5D154F9E6F}" presName="wedge2Tx" presStyleLbl="node1" presStyleIdx="1" presStyleCnt="4">
        <dgm:presLayoutVars>
          <dgm:chMax val="0"/>
          <dgm:chPref val="0"/>
          <dgm:bulletEnabled val="1"/>
        </dgm:presLayoutVars>
      </dgm:prSet>
      <dgm:spPr/>
    </dgm:pt>
    <dgm:pt modelId="{A742BA8A-0A63-4E6B-8898-5C3CCB086989}" type="pres">
      <dgm:prSet presAssocID="{76D85007-E007-44B0-8473-DB5D154F9E6F}" presName="wedge3" presStyleLbl="node1" presStyleIdx="2" presStyleCnt="4"/>
      <dgm:spPr/>
    </dgm:pt>
    <dgm:pt modelId="{61949989-6E8D-48FE-84F9-9C06328D57A5}" type="pres">
      <dgm:prSet presAssocID="{76D85007-E007-44B0-8473-DB5D154F9E6F}" presName="dummy3a" presStyleCnt="0"/>
      <dgm:spPr/>
    </dgm:pt>
    <dgm:pt modelId="{B9CF6EF4-DD6A-4FF3-B6FC-708E00BA29FD}" type="pres">
      <dgm:prSet presAssocID="{76D85007-E007-44B0-8473-DB5D154F9E6F}" presName="dummy3b" presStyleCnt="0"/>
      <dgm:spPr/>
    </dgm:pt>
    <dgm:pt modelId="{D6EA56AF-2EF7-479B-8C1D-33179CCD8A02}" type="pres">
      <dgm:prSet presAssocID="{76D85007-E007-44B0-8473-DB5D154F9E6F}" presName="wedge3Tx" presStyleLbl="node1" presStyleIdx="2" presStyleCnt="4">
        <dgm:presLayoutVars>
          <dgm:chMax val="0"/>
          <dgm:chPref val="0"/>
          <dgm:bulletEnabled val="1"/>
        </dgm:presLayoutVars>
      </dgm:prSet>
      <dgm:spPr/>
    </dgm:pt>
    <dgm:pt modelId="{958C002D-6B95-4545-8381-0E561424477E}" type="pres">
      <dgm:prSet presAssocID="{76D85007-E007-44B0-8473-DB5D154F9E6F}" presName="wedge4" presStyleLbl="node1" presStyleIdx="3" presStyleCnt="4" custLinFactNeighborX="-592" custLinFactNeighborY="-817"/>
      <dgm:spPr/>
    </dgm:pt>
    <dgm:pt modelId="{A74BC361-9D3A-49A4-9726-8DB84A4E2628}" type="pres">
      <dgm:prSet presAssocID="{76D85007-E007-44B0-8473-DB5D154F9E6F}" presName="dummy4a" presStyleCnt="0"/>
      <dgm:spPr/>
    </dgm:pt>
    <dgm:pt modelId="{1C7E2590-8382-45B9-AF2B-3DED11203691}" type="pres">
      <dgm:prSet presAssocID="{76D85007-E007-44B0-8473-DB5D154F9E6F}" presName="dummy4b" presStyleCnt="0"/>
      <dgm:spPr/>
    </dgm:pt>
    <dgm:pt modelId="{DBBD0DEA-0FF4-4E3F-B937-4E10BA8B1543}" type="pres">
      <dgm:prSet presAssocID="{76D85007-E007-44B0-8473-DB5D154F9E6F}" presName="wedge4Tx" presStyleLbl="node1" presStyleIdx="3" presStyleCnt="4">
        <dgm:presLayoutVars>
          <dgm:chMax val="0"/>
          <dgm:chPref val="0"/>
          <dgm:bulletEnabled val="1"/>
        </dgm:presLayoutVars>
      </dgm:prSet>
      <dgm:spPr/>
    </dgm:pt>
    <dgm:pt modelId="{C990DD28-58DC-4CA3-B54E-9D64968BD5ED}" type="pres">
      <dgm:prSet presAssocID="{D79A3AB3-259D-4E14-A4B9-FD1FD0C8D7A9}" presName="arrowWedge1" presStyleLbl="fgSibTrans2D1" presStyleIdx="0" presStyleCnt="4"/>
      <dgm:spPr/>
    </dgm:pt>
    <dgm:pt modelId="{7C09DC76-943C-4516-BC47-943A4FDC8248}" type="pres">
      <dgm:prSet presAssocID="{88A721A6-79D1-4894-A750-99A85D11AA11}" presName="arrowWedge2" presStyleLbl="fgSibTrans2D1" presStyleIdx="1" presStyleCnt="4"/>
      <dgm:spPr/>
    </dgm:pt>
    <dgm:pt modelId="{6D8A480D-460D-4B4E-A548-7D4BCB0E7B1E}" type="pres">
      <dgm:prSet presAssocID="{BECB287E-7432-4E44-A334-706142A6F331}" presName="arrowWedge3" presStyleLbl="fgSibTrans2D1" presStyleIdx="2" presStyleCnt="4"/>
      <dgm:spPr/>
    </dgm:pt>
    <dgm:pt modelId="{54CCE459-6840-496F-ABC8-56C842118E6E}" type="pres">
      <dgm:prSet presAssocID="{8F0A06D1-BC1C-4687-8C88-8D94716EACC9}" presName="arrowWedge4" presStyleLbl="fgSibTrans2D1" presStyleIdx="3" presStyleCnt="4"/>
      <dgm:spPr/>
    </dgm:pt>
  </dgm:ptLst>
  <dgm:cxnLst>
    <dgm:cxn modelId="{0EAE3B02-050B-4F2E-B0EC-9CDC7C725B5E}" srcId="{76D85007-E007-44B0-8473-DB5D154F9E6F}" destId="{1BD1BB10-B440-4C7B-A3C6-D433E8976D6E}" srcOrd="1" destOrd="0" parTransId="{836C76F2-85F0-4952-918A-119FA451AA11}" sibTransId="{88A721A6-79D1-4894-A750-99A85D11AA11}"/>
    <dgm:cxn modelId="{5CDF4F17-B57C-43A2-B7FA-649324A46696}" type="presOf" srcId="{894C9D22-A056-4D5A-8A9B-126600D3AF2C}" destId="{1C8714F2-2E1C-4207-9614-24F630056EFF}" srcOrd="1" destOrd="0" presId="urn:microsoft.com/office/officeart/2005/8/layout/cycle8"/>
    <dgm:cxn modelId="{0D21CC1E-A077-4C2D-AD49-8570006399E5}" type="presOf" srcId="{1A63DEA2-AC17-4CC5-92E1-A34B58616CE7}" destId="{A742BA8A-0A63-4E6B-8898-5C3CCB086989}" srcOrd="0" destOrd="0" presId="urn:microsoft.com/office/officeart/2005/8/layout/cycle8"/>
    <dgm:cxn modelId="{E7792725-F346-4080-9716-4F0FFA77A36C}" type="presOf" srcId="{1BD1BB10-B440-4C7B-A3C6-D433E8976D6E}" destId="{8F3D0E4D-BC6E-4D20-9088-E597A6CBCE63}" srcOrd="1" destOrd="0" presId="urn:microsoft.com/office/officeart/2005/8/layout/cycle8"/>
    <dgm:cxn modelId="{97414730-22E8-4DEF-A499-7D447676607E}" type="presOf" srcId="{1BD1BB10-B440-4C7B-A3C6-D433E8976D6E}" destId="{0D8851BD-7D89-45D9-A5C6-F626E9A81239}" srcOrd="0" destOrd="0" presId="urn:microsoft.com/office/officeart/2005/8/layout/cycle8"/>
    <dgm:cxn modelId="{624F2753-00BE-4781-8F42-6A07B099A045}" type="presOf" srcId="{9EB9251E-135E-433B-B599-9464DE3FA979}" destId="{958C002D-6B95-4545-8381-0E561424477E}" srcOrd="0" destOrd="0" presId="urn:microsoft.com/office/officeart/2005/8/layout/cycle8"/>
    <dgm:cxn modelId="{2010B281-0FF8-4B73-A7B7-ACE4061D5F65}" srcId="{76D85007-E007-44B0-8473-DB5D154F9E6F}" destId="{894C9D22-A056-4D5A-8A9B-126600D3AF2C}" srcOrd="0" destOrd="0" parTransId="{8CFCF1F7-86E3-4715-9015-D99B3650A20C}" sibTransId="{D79A3AB3-259D-4E14-A4B9-FD1FD0C8D7A9}"/>
    <dgm:cxn modelId="{DCFC6E85-0D07-4C14-88C6-8283413F2D93}" srcId="{76D85007-E007-44B0-8473-DB5D154F9E6F}" destId="{1A63DEA2-AC17-4CC5-92E1-A34B58616CE7}" srcOrd="2" destOrd="0" parTransId="{8C07A4B9-B4DB-46A1-9E56-587D2D49E276}" sibTransId="{BECB287E-7432-4E44-A334-706142A6F331}"/>
    <dgm:cxn modelId="{C303F58E-7785-475A-9DB8-2AA5FDD346A6}" type="presOf" srcId="{76D85007-E007-44B0-8473-DB5D154F9E6F}" destId="{1EE56B8A-935F-4690-AD52-403CFEFA30DF}" srcOrd="0" destOrd="0" presId="urn:microsoft.com/office/officeart/2005/8/layout/cycle8"/>
    <dgm:cxn modelId="{84107294-C31E-427A-BFAA-A06E6178E385}" type="presOf" srcId="{894C9D22-A056-4D5A-8A9B-126600D3AF2C}" destId="{6394586C-D881-43DA-87B8-55F272E99E0D}" srcOrd="0" destOrd="0" presId="urn:microsoft.com/office/officeart/2005/8/layout/cycle8"/>
    <dgm:cxn modelId="{22E5D3A2-F3FF-4048-895B-37FC6DA20384}" srcId="{76D85007-E007-44B0-8473-DB5D154F9E6F}" destId="{9EB9251E-135E-433B-B599-9464DE3FA979}" srcOrd="3" destOrd="0" parTransId="{8BF473EF-1438-4154-9065-497926CEF0EE}" sibTransId="{8F0A06D1-BC1C-4687-8C88-8D94716EACC9}"/>
    <dgm:cxn modelId="{307887AA-2607-4DEF-B668-1CCEDB49E002}" type="presOf" srcId="{1A63DEA2-AC17-4CC5-92E1-A34B58616CE7}" destId="{D6EA56AF-2EF7-479B-8C1D-33179CCD8A02}" srcOrd="1" destOrd="0" presId="urn:microsoft.com/office/officeart/2005/8/layout/cycle8"/>
    <dgm:cxn modelId="{3185C2C4-1D42-4658-9AD7-66F681DF84E6}" type="presOf" srcId="{9EB9251E-135E-433B-B599-9464DE3FA979}" destId="{DBBD0DEA-0FF4-4E3F-B937-4E10BA8B1543}" srcOrd="1" destOrd="0" presId="urn:microsoft.com/office/officeart/2005/8/layout/cycle8"/>
    <dgm:cxn modelId="{972C8434-A231-4AD9-89BC-3BC9BF061300}" type="presParOf" srcId="{1EE56B8A-935F-4690-AD52-403CFEFA30DF}" destId="{6394586C-D881-43DA-87B8-55F272E99E0D}" srcOrd="0" destOrd="0" presId="urn:microsoft.com/office/officeart/2005/8/layout/cycle8"/>
    <dgm:cxn modelId="{488CD798-44FE-48C1-8E34-1DD3FB3FBD64}" type="presParOf" srcId="{1EE56B8A-935F-4690-AD52-403CFEFA30DF}" destId="{AD409C0C-AE0A-4F1A-89C8-9E0286C4A0FE}" srcOrd="1" destOrd="0" presId="urn:microsoft.com/office/officeart/2005/8/layout/cycle8"/>
    <dgm:cxn modelId="{602E85CC-58F4-4ADA-8E4B-E26527F9DD07}" type="presParOf" srcId="{1EE56B8A-935F-4690-AD52-403CFEFA30DF}" destId="{2083A233-BC59-4170-9E09-402B60CAF125}" srcOrd="2" destOrd="0" presId="urn:microsoft.com/office/officeart/2005/8/layout/cycle8"/>
    <dgm:cxn modelId="{448F8AD5-5EAE-4095-87CE-1E2EA6961C88}" type="presParOf" srcId="{1EE56B8A-935F-4690-AD52-403CFEFA30DF}" destId="{1C8714F2-2E1C-4207-9614-24F630056EFF}" srcOrd="3" destOrd="0" presId="urn:microsoft.com/office/officeart/2005/8/layout/cycle8"/>
    <dgm:cxn modelId="{FE2BA7AE-5680-4E4B-82D8-A425D2056193}" type="presParOf" srcId="{1EE56B8A-935F-4690-AD52-403CFEFA30DF}" destId="{0D8851BD-7D89-45D9-A5C6-F626E9A81239}" srcOrd="4" destOrd="0" presId="urn:microsoft.com/office/officeart/2005/8/layout/cycle8"/>
    <dgm:cxn modelId="{04A3CC7B-96AA-4A39-8803-D1214F1493BE}" type="presParOf" srcId="{1EE56B8A-935F-4690-AD52-403CFEFA30DF}" destId="{411E96CF-C743-41FB-9122-8BB7266332E5}" srcOrd="5" destOrd="0" presId="urn:microsoft.com/office/officeart/2005/8/layout/cycle8"/>
    <dgm:cxn modelId="{B0C62BFE-076C-42C7-9DFE-BE5E5C7396C7}" type="presParOf" srcId="{1EE56B8A-935F-4690-AD52-403CFEFA30DF}" destId="{4B47C89E-3547-4057-9B77-39A5C55E4BBA}" srcOrd="6" destOrd="0" presId="urn:microsoft.com/office/officeart/2005/8/layout/cycle8"/>
    <dgm:cxn modelId="{7D05F344-2B44-45F9-BA30-09E759C2D6EA}" type="presParOf" srcId="{1EE56B8A-935F-4690-AD52-403CFEFA30DF}" destId="{8F3D0E4D-BC6E-4D20-9088-E597A6CBCE63}" srcOrd="7" destOrd="0" presId="urn:microsoft.com/office/officeart/2005/8/layout/cycle8"/>
    <dgm:cxn modelId="{D5CB64C3-E023-4D20-8964-6CA90139413E}" type="presParOf" srcId="{1EE56B8A-935F-4690-AD52-403CFEFA30DF}" destId="{A742BA8A-0A63-4E6B-8898-5C3CCB086989}" srcOrd="8" destOrd="0" presId="urn:microsoft.com/office/officeart/2005/8/layout/cycle8"/>
    <dgm:cxn modelId="{067051FA-DADD-4669-A6EC-1564F0E14F66}" type="presParOf" srcId="{1EE56B8A-935F-4690-AD52-403CFEFA30DF}" destId="{61949989-6E8D-48FE-84F9-9C06328D57A5}" srcOrd="9" destOrd="0" presId="urn:microsoft.com/office/officeart/2005/8/layout/cycle8"/>
    <dgm:cxn modelId="{C6F8E48B-FBF2-45BA-ADC7-7FBB12DE5754}" type="presParOf" srcId="{1EE56B8A-935F-4690-AD52-403CFEFA30DF}" destId="{B9CF6EF4-DD6A-4FF3-B6FC-708E00BA29FD}" srcOrd="10" destOrd="0" presId="urn:microsoft.com/office/officeart/2005/8/layout/cycle8"/>
    <dgm:cxn modelId="{A72F6574-6B59-42F1-862A-872A0F1ABBDE}" type="presParOf" srcId="{1EE56B8A-935F-4690-AD52-403CFEFA30DF}" destId="{D6EA56AF-2EF7-479B-8C1D-33179CCD8A02}" srcOrd="11" destOrd="0" presId="urn:microsoft.com/office/officeart/2005/8/layout/cycle8"/>
    <dgm:cxn modelId="{AD2EDE4C-180E-4063-AF14-F39820AAEE04}" type="presParOf" srcId="{1EE56B8A-935F-4690-AD52-403CFEFA30DF}" destId="{958C002D-6B95-4545-8381-0E561424477E}" srcOrd="12" destOrd="0" presId="urn:microsoft.com/office/officeart/2005/8/layout/cycle8"/>
    <dgm:cxn modelId="{22FF7C9F-D0E0-4A20-A0D6-9C753B0A7EEE}" type="presParOf" srcId="{1EE56B8A-935F-4690-AD52-403CFEFA30DF}" destId="{A74BC361-9D3A-49A4-9726-8DB84A4E2628}" srcOrd="13" destOrd="0" presId="urn:microsoft.com/office/officeart/2005/8/layout/cycle8"/>
    <dgm:cxn modelId="{68D8E763-443F-44CA-9B39-FE42107D2C92}" type="presParOf" srcId="{1EE56B8A-935F-4690-AD52-403CFEFA30DF}" destId="{1C7E2590-8382-45B9-AF2B-3DED11203691}" srcOrd="14" destOrd="0" presId="urn:microsoft.com/office/officeart/2005/8/layout/cycle8"/>
    <dgm:cxn modelId="{8B5C0A8B-D7C0-4BF4-9211-35D91276D261}" type="presParOf" srcId="{1EE56B8A-935F-4690-AD52-403CFEFA30DF}" destId="{DBBD0DEA-0FF4-4E3F-B937-4E10BA8B1543}" srcOrd="15" destOrd="0" presId="urn:microsoft.com/office/officeart/2005/8/layout/cycle8"/>
    <dgm:cxn modelId="{A0098F15-6D7E-4B33-B60D-5149A4869F52}" type="presParOf" srcId="{1EE56B8A-935F-4690-AD52-403CFEFA30DF}" destId="{C990DD28-58DC-4CA3-B54E-9D64968BD5ED}" srcOrd="16" destOrd="0" presId="urn:microsoft.com/office/officeart/2005/8/layout/cycle8"/>
    <dgm:cxn modelId="{B752707C-A829-451A-9345-854B3EA4FF3B}" type="presParOf" srcId="{1EE56B8A-935F-4690-AD52-403CFEFA30DF}" destId="{7C09DC76-943C-4516-BC47-943A4FDC8248}" srcOrd="17" destOrd="0" presId="urn:microsoft.com/office/officeart/2005/8/layout/cycle8"/>
    <dgm:cxn modelId="{4FB1CE1F-FDF7-42C6-8B23-919BFFAED2B6}" type="presParOf" srcId="{1EE56B8A-935F-4690-AD52-403CFEFA30DF}" destId="{6D8A480D-460D-4B4E-A548-7D4BCB0E7B1E}" srcOrd="18" destOrd="0" presId="urn:microsoft.com/office/officeart/2005/8/layout/cycle8"/>
    <dgm:cxn modelId="{E576F916-D3DE-4B90-88F2-A54D2585B80D}" type="presParOf" srcId="{1EE56B8A-935F-4690-AD52-403CFEFA30DF}" destId="{54CCE459-6840-496F-ABC8-56C842118E6E}"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3A86ACC-921E-4D3D-81E6-40E8E6EB9DF3}"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n-GB"/>
        </a:p>
      </dgm:t>
    </dgm:pt>
    <dgm:pt modelId="{5AD15C39-4441-4C1B-8634-00C4675DD34A}">
      <dgm:prSet phldrT="[Text]"/>
      <dgm:spPr/>
      <dgm:t>
        <a:bodyPr/>
        <a:lstStyle/>
        <a:p>
          <a:r>
            <a:rPr lang="en-GB"/>
            <a:t>Is it EBSA?</a:t>
          </a:r>
        </a:p>
      </dgm:t>
    </dgm:pt>
    <dgm:pt modelId="{3379DF27-C8B5-49BE-9E15-D14F4EBD763F}" type="parTrans" cxnId="{D4D58B4C-2317-431B-8CE4-701E9703D31D}">
      <dgm:prSet/>
      <dgm:spPr/>
      <dgm:t>
        <a:bodyPr/>
        <a:lstStyle/>
        <a:p>
          <a:endParaRPr lang="en-GB"/>
        </a:p>
      </dgm:t>
    </dgm:pt>
    <dgm:pt modelId="{9B424BF6-3116-435C-871F-73E2E175AF8F}" type="sibTrans" cxnId="{D4D58B4C-2317-431B-8CE4-701E9703D31D}">
      <dgm:prSet/>
      <dgm:spPr/>
      <dgm:t>
        <a:bodyPr/>
        <a:lstStyle/>
        <a:p>
          <a:endParaRPr lang="en-GB"/>
        </a:p>
      </dgm:t>
    </dgm:pt>
    <dgm:pt modelId="{A8FC1741-2EBD-453B-952C-EA0674757FA5}">
      <dgm:prSet phldrT="[Text]"/>
      <dgm:spPr/>
      <dgm:t>
        <a:bodyPr/>
        <a:lstStyle/>
        <a:p>
          <a:r>
            <a:rPr lang="en-GB"/>
            <a:t>The extent of absence and anxiety</a:t>
          </a:r>
        </a:p>
      </dgm:t>
    </dgm:pt>
    <dgm:pt modelId="{23C2DA4B-AE0D-4055-A31D-B661A48B54F6}" type="parTrans" cxnId="{1B7372E1-95BC-47BA-AF7C-71DE352116D6}">
      <dgm:prSet/>
      <dgm:spPr/>
      <dgm:t>
        <a:bodyPr/>
        <a:lstStyle/>
        <a:p>
          <a:endParaRPr lang="en-GB"/>
        </a:p>
      </dgm:t>
    </dgm:pt>
    <dgm:pt modelId="{A315ADD2-B7ED-4F36-B95A-16E4846D490A}" type="sibTrans" cxnId="{1B7372E1-95BC-47BA-AF7C-71DE352116D6}">
      <dgm:prSet/>
      <dgm:spPr/>
      <dgm:t>
        <a:bodyPr/>
        <a:lstStyle/>
        <a:p>
          <a:endParaRPr lang="en-GB"/>
        </a:p>
      </dgm:t>
    </dgm:pt>
    <dgm:pt modelId="{A8F47144-AD61-4B9D-91E3-5EAFFC7A0687}">
      <dgm:prSet phldrT="[Text]"/>
      <dgm:spPr/>
      <dgm:t>
        <a:bodyPr/>
        <a:lstStyle/>
        <a:p>
          <a:r>
            <a:rPr lang="en-GB"/>
            <a:t>Child, family and school Factors</a:t>
          </a:r>
        </a:p>
      </dgm:t>
    </dgm:pt>
    <dgm:pt modelId="{A99A49EB-46B0-4F9B-BC12-DF2B2A2C4D4F}" type="parTrans" cxnId="{932994D3-06CC-4132-8E5D-E244ACE76394}">
      <dgm:prSet/>
      <dgm:spPr/>
      <dgm:t>
        <a:bodyPr/>
        <a:lstStyle/>
        <a:p>
          <a:endParaRPr lang="en-GB"/>
        </a:p>
      </dgm:t>
    </dgm:pt>
    <dgm:pt modelId="{C83E2E7C-74CA-4055-96BB-858C92EB8DEC}" type="sibTrans" cxnId="{932994D3-06CC-4132-8E5D-E244ACE76394}">
      <dgm:prSet/>
      <dgm:spPr/>
      <dgm:t>
        <a:bodyPr/>
        <a:lstStyle/>
        <a:p>
          <a:endParaRPr lang="en-GB"/>
        </a:p>
      </dgm:t>
    </dgm:pt>
    <dgm:pt modelId="{739D45C0-841C-48EA-9B33-F8329A77C12C}">
      <dgm:prSet phldrT="[Text]"/>
      <dgm:spPr/>
      <dgm:t>
        <a:bodyPr/>
        <a:lstStyle/>
        <a:p>
          <a:r>
            <a:rPr lang="en-GB"/>
            <a:t>The Young Person’s Views</a:t>
          </a:r>
        </a:p>
      </dgm:t>
    </dgm:pt>
    <dgm:pt modelId="{9A3FABB1-715F-4A4C-BCD5-4B27D4DDBBE0}" type="parTrans" cxnId="{9072B0C3-85BC-4B3E-A414-C16441852966}">
      <dgm:prSet/>
      <dgm:spPr/>
      <dgm:t>
        <a:bodyPr/>
        <a:lstStyle/>
        <a:p>
          <a:endParaRPr lang="en-GB"/>
        </a:p>
      </dgm:t>
    </dgm:pt>
    <dgm:pt modelId="{49668C78-B598-4497-828A-23F911D7A00B}" type="sibTrans" cxnId="{9072B0C3-85BC-4B3E-A414-C16441852966}">
      <dgm:prSet/>
      <dgm:spPr/>
      <dgm:t>
        <a:bodyPr/>
        <a:lstStyle/>
        <a:p>
          <a:endParaRPr lang="en-GB"/>
        </a:p>
      </dgm:t>
    </dgm:pt>
    <dgm:pt modelId="{804BB5F5-9607-4EBD-847B-7B46F5F6FC33}" type="pres">
      <dgm:prSet presAssocID="{83A86ACC-921E-4D3D-81E6-40E8E6EB9DF3}" presName="diagram" presStyleCnt="0">
        <dgm:presLayoutVars>
          <dgm:dir/>
          <dgm:resizeHandles val="exact"/>
        </dgm:presLayoutVars>
      </dgm:prSet>
      <dgm:spPr/>
    </dgm:pt>
    <dgm:pt modelId="{8FA605D1-CC1A-4178-8B21-C9AA24471A58}" type="pres">
      <dgm:prSet presAssocID="{5AD15C39-4441-4C1B-8634-00C4675DD34A}" presName="node" presStyleLbl="node1" presStyleIdx="0" presStyleCnt="4" custLinFactNeighborY="-89">
        <dgm:presLayoutVars>
          <dgm:bulletEnabled val="1"/>
        </dgm:presLayoutVars>
      </dgm:prSet>
      <dgm:spPr/>
    </dgm:pt>
    <dgm:pt modelId="{0ABA3050-97E5-440A-A68D-7F30AFD268AB}" type="pres">
      <dgm:prSet presAssocID="{9B424BF6-3116-435C-871F-73E2E175AF8F}" presName="sibTrans" presStyleCnt="0"/>
      <dgm:spPr/>
    </dgm:pt>
    <dgm:pt modelId="{1B47A32B-D147-44A1-A794-BE5CF643B3F8}" type="pres">
      <dgm:prSet presAssocID="{A8FC1741-2EBD-453B-952C-EA0674757FA5}" presName="node" presStyleLbl="node1" presStyleIdx="1" presStyleCnt="4">
        <dgm:presLayoutVars>
          <dgm:bulletEnabled val="1"/>
        </dgm:presLayoutVars>
      </dgm:prSet>
      <dgm:spPr/>
    </dgm:pt>
    <dgm:pt modelId="{D3A46FC6-EB26-4F1C-A353-B3CC427E653B}" type="pres">
      <dgm:prSet presAssocID="{A315ADD2-B7ED-4F36-B95A-16E4846D490A}" presName="sibTrans" presStyleCnt="0"/>
      <dgm:spPr/>
    </dgm:pt>
    <dgm:pt modelId="{B78E428E-35A6-4B8C-8A07-1077A119A143}" type="pres">
      <dgm:prSet presAssocID="{A8F47144-AD61-4B9D-91E3-5EAFFC7A0687}" presName="node" presStyleLbl="node1" presStyleIdx="2" presStyleCnt="4">
        <dgm:presLayoutVars>
          <dgm:bulletEnabled val="1"/>
        </dgm:presLayoutVars>
      </dgm:prSet>
      <dgm:spPr/>
    </dgm:pt>
    <dgm:pt modelId="{C2DCE69B-F499-4FFD-9380-F4FC1A10C789}" type="pres">
      <dgm:prSet presAssocID="{C83E2E7C-74CA-4055-96BB-858C92EB8DEC}" presName="sibTrans" presStyleCnt="0"/>
      <dgm:spPr/>
    </dgm:pt>
    <dgm:pt modelId="{087CD4E3-98DD-48F7-AB1E-5891C68F4900}" type="pres">
      <dgm:prSet presAssocID="{739D45C0-841C-48EA-9B33-F8329A77C12C}" presName="node" presStyleLbl="node1" presStyleIdx="3" presStyleCnt="4">
        <dgm:presLayoutVars>
          <dgm:bulletEnabled val="1"/>
        </dgm:presLayoutVars>
      </dgm:prSet>
      <dgm:spPr/>
    </dgm:pt>
  </dgm:ptLst>
  <dgm:cxnLst>
    <dgm:cxn modelId="{C6FA1B05-FA49-42A2-A5D3-F360D69CAD76}" type="presOf" srcId="{A8FC1741-2EBD-453B-952C-EA0674757FA5}" destId="{1B47A32B-D147-44A1-A794-BE5CF643B3F8}" srcOrd="0" destOrd="0" presId="urn:microsoft.com/office/officeart/2005/8/layout/default"/>
    <dgm:cxn modelId="{2540CE3C-DE81-412B-98CD-4414B553EE8B}" type="presOf" srcId="{5AD15C39-4441-4C1B-8634-00C4675DD34A}" destId="{8FA605D1-CC1A-4178-8B21-C9AA24471A58}" srcOrd="0" destOrd="0" presId="urn:microsoft.com/office/officeart/2005/8/layout/default"/>
    <dgm:cxn modelId="{D4D58B4C-2317-431B-8CE4-701E9703D31D}" srcId="{83A86ACC-921E-4D3D-81E6-40E8E6EB9DF3}" destId="{5AD15C39-4441-4C1B-8634-00C4675DD34A}" srcOrd="0" destOrd="0" parTransId="{3379DF27-C8B5-49BE-9E15-D14F4EBD763F}" sibTransId="{9B424BF6-3116-435C-871F-73E2E175AF8F}"/>
    <dgm:cxn modelId="{AE73274F-BF6E-4B47-96DE-BBC11268DABF}" type="presOf" srcId="{A8F47144-AD61-4B9D-91E3-5EAFFC7A0687}" destId="{B78E428E-35A6-4B8C-8A07-1077A119A143}" srcOrd="0" destOrd="0" presId="urn:microsoft.com/office/officeart/2005/8/layout/default"/>
    <dgm:cxn modelId="{5D743FA8-2B66-4AD9-81D1-FFB358598BF8}" type="presOf" srcId="{739D45C0-841C-48EA-9B33-F8329A77C12C}" destId="{087CD4E3-98DD-48F7-AB1E-5891C68F4900}" srcOrd="0" destOrd="0" presId="urn:microsoft.com/office/officeart/2005/8/layout/default"/>
    <dgm:cxn modelId="{9072B0C3-85BC-4B3E-A414-C16441852966}" srcId="{83A86ACC-921E-4D3D-81E6-40E8E6EB9DF3}" destId="{739D45C0-841C-48EA-9B33-F8329A77C12C}" srcOrd="3" destOrd="0" parTransId="{9A3FABB1-715F-4A4C-BCD5-4B27D4DDBBE0}" sibTransId="{49668C78-B598-4497-828A-23F911D7A00B}"/>
    <dgm:cxn modelId="{E7F081C8-6316-40E8-B63B-FBF80120F928}" type="presOf" srcId="{83A86ACC-921E-4D3D-81E6-40E8E6EB9DF3}" destId="{804BB5F5-9607-4EBD-847B-7B46F5F6FC33}" srcOrd="0" destOrd="0" presId="urn:microsoft.com/office/officeart/2005/8/layout/default"/>
    <dgm:cxn modelId="{932994D3-06CC-4132-8E5D-E244ACE76394}" srcId="{83A86ACC-921E-4D3D-81E6-40E8E6EB9DF3}" destId="{A8F47144-AD61-4B9D-91E3-5EAFFC7A0687}" srcOrd="2" destOrd="0" parTransId="{A99A49EB-46B0-4F9B-BC12-DF2B2A2C4D4F}" sibTransId="{C83E2E7C-74CA-4055-96BB-858C92EB8DEC}"/>
    <dgm:cxn modelId="{1B7372E1-95BC-47BA-AF7C-71DE352116D6}" srcId="{83A86ACC-921E-4D3D-81E6-40E8E6EB9DF3}" destId="{A8FC1741-2EBD-453B-952C-EA0674757FA5}" srcOrd="1" destOrd="0" parTransId="{23C2DA4B-AE0D-4055-A31D-B661A48B54F6}" sibTransId="{A315ADD2-B7ED-4F36-B95A-16E4846D490A}"/>
    <dgm:cxn modelId="{20FC586F-4291-401E-8EEA-AE25027A90D4}" type="presParOf" srcId="{804BB5F5-9607-4EBD-847B-7B46F5F6FC33}" destId="{8FA605D1-CC1A-4178-8B21-C9AA24471A58}" srcOrd="0" destOrd="0" presId="urn:microsoft.com/office/officeart/2005/8/layout/default"/>
    <dgm:cxn modelId="{BA9DD162-CE10-4E4C-95A1-4A8094FE043A}" type="presParOf" srcId="{804BB5F5-9607-4EBD-847B-7B46F5F6FC33}" destId="{0ABA3050-97E5-440A-A68D-7F30AFD268AB}" srcOrd="1" destOrd="0" presId="urn:microsoft.com/office/officeart/2005/8/layout/default"/>
    <dgm:cxn modelId="{7E628B8F-0113-4AE3-82B8-2CF51BA26088}" type="presParOf" srcId="{804BB5F5-9607-4EBD-847B-7B46F5F6FC33}" destId="{1B47A32B-D147-44A1-A794-BE5CF643B3F8}" srcOrd="2" destOrd="0" presId="urn:microsoft.com/office/officeart/2005/8/layout/default"/>
    <dgm:cxn modelId="{396A1DC3-5C68-447D-A999-2B35110C1BAD}" type="presParOf" srcId="{804BB5F5-9607-4EBD-847B-7B46F5F6FC33}" destId="{D3A46FC6-EB26-4F1C-A353-B3CC427E653B}" srcOrd="3" destOrd="0" presId="urn:microsoft.com/office/officeart/2005/8/layout/default"/>
    <dgm:cxn modelId="{40E31FF5-34AD-458D-95D4-DAAFB1DC723C}" type="presParOf" srcId="{804BB5F5-9607-4EBD-847B-7B46F5F6FC33}" destId="{B78E428E-35A6-4B8C-8A07-1077A119A143}" srcOrd="4" destOrd="0" presId="urn:microsoft.com/office/officeart/2005/8/layout/default"/>
    <dgm:cxn modelId="{6F145E88-A78F-473F-B3B7-690C6EFB7C92}" type="presParOf" srcId="{804BB5F5-9607-4EBD-847B-7B46F5F6FC33}" destId="{C2DCE69B-F499-4FFD-9380-F4FC1A10C789}" srcOrd="5" destOrd="0" presId="urn:microsoft.com/office/officeart/2005/8/layout/default"/>
    <dgm:cxn modelId="{B5322F32-9C85-49AA-87CC-B2C6E1E3FC02}" type="presParOf" srcId="{804BB5F5-9607-4EBD-847B-7B46F5F6FC33}" destId="{087CD4E3-98DD-48F7-AB1E-5891C68F490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A10A37-4DA8-4BCD-B30F-3F5705234343}"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GB"/>
        </a:p>
      </dgm:t>
    </dgm:pt>
    <dgm:pt modelId="{734FF533-186F-4ECE-8573-8739799B665A}">
      <dgm:prSet phldrT="[Text]"/>
      <dgm:spPr/>
      <dgm:t>
        <a:bodyPr/>
        <a:lstStyle/>
        <a:p>
          <a:r>
            <a:rPr lang="en-GB"/>
            <a:t>Young People</a:t>
          </a:r>
        </a:p>
      </dgm:t>
    </dgm:pt>
    <dgm:pt modelId="{C25212F0-E77A-4F9E-BF1C-88F52EE6AF5D}" type="parTrans" cxnId="{DD27832E-00A9-4EEF-8B2A-F4472421EEDA}">
      <dgm:prSet/>
      <dgm:spPr/>
      <dgm:t>
        <a:bodyPr/>
        <a:lstStyle/>
        <a:p>
          <a:endParaRPr lang="en-GB"/>
        </a:p>
      </dgm:t>
    </dgm:pt>
    <dgm:pt modelId="{7D1D2FFA-4A9E-4489-9EAA-08E95E6F66E4}" type="sibTrans" cxnId="{DD27832E-00A9-4EEF-8B2A-F4472421EEDA}">
      <dgm:prSet/>
      <dgm:spPr/>
      <dgm:t>
        <a:bodyPr/>
        <a:lstStyle/>
        <a:p>
          <a:endParaRPr lang="en-GB"/>
        </a:p>
      </dgm:t>
    </dgm:pt>
    <dgm:pt modelId="{D0840D0C-5E2D-44D9-8143-0092ED8E2E66}">
      <dgm:prSet phldrT="[Text]" custT="1"/>
      <dgm:spPr/>
      <dgm:t>
        <a:bodyPr/>
        <a:lstStyle/>
        <a:p>
          <a:pPr rtl="0"/>
          <a:r>
            <a:rPr lang="en-GB" sz="2400"/>
            <a:t>What</a:t>
          </a:r>
          <a:r>
            <a:rPr lang="en-GB" sz="2400" baseline="0"/>
            <a:t> Worries Me/ Helps Me</a:t>
          </a:r>
          <a:r>
            <a:rPr lang="en-GB" sz="2400">
              <a:latin typeface="Calibri Light" panose="020F0302020204030204"/>
            </a:rPr>
            <a:t> </a:t>
          </a:r>
          <a:endParaRPr lang="en-GB" sz="2400"/>
        </a:p>
      </dgm:t>
    </dgm:pt>
    <dgm:pt modelId="{30CDC891-CB44-4868-8799-1BF41B7268F5}" type="parTrans" cxnId="{F22DA8C6-2240-4B40-B110-D080DEA08E05}">
      <dgm:prSet/>
      <dgm:spPr/>
      <dgm:t>
        <a:bodyPr/>
        <a:lstStyle/>
        <a:p>
          <a:endParaRPr lang="en-GB"/>
        </a:p>
      </dgm:t>
    </dgm:pt>
    <dgm:pt modelId="{E6413699-9D00-4459-8165-7DC796D54C65}" type="sibTrans" cxnId="{F22DA8C6-2240-4B40-B110-D080DEA08E05}">
      <dgm:prSet/>
      <dgm:spPr/>
      <dgm:t>
        <a:bodyPr/>
        <a:lstStyle/>
        <a:p>
          <a:endParaRPr lang="en-GB"/>
        </a:p>
      </dgm:t>
    </dgm:pt>
    <dgm:pt modelId="{A9BD7F56-FD6F-4E8A-9256-ECD0CBF86B2B}">
      <dgm:prSet phldrT="[Text]" custT="1"/>
      <dgm:spPr/>
      <dgm:t>
        <a:bodyPr/>
        <a:lstStyle/>
        <a:p>
          <a:pPr rtl="0"/>
          <a:r>
            <a:rPr lang="en-GB" sz="2400"/>
            <a:t>School Avoidance Assessment Scale</a:t>
          </a:r>
          <a:r>
            <a:rPr lang="en-GB" sz="2400">
              <a:latin typeface="Calibri Light" panose="020F0302020204030204"/>
            </a:rPr>
            <a:t> (Kearney, 1990)</a:t>
          </a:r>
          <a:endParaRPr lang="en-GB" sz="2400"/>
        </a:p>
      </dgm:t>
    </dgm:pt>
    <dgm:pt modelId="{319A3C28-69E0-4C29-8832-E637C370DF6C}" type="parTrans" cxnId="{3239DF1C-1D4F-4793-B94D-58ED5F0E3622}">
      <dgm:prSet/>
      <dgm:spPr/>
      <dgm:t>
        <a:bodyPr/>
        <a:lstStyle/>
        <a:p>
          <a:endParaRPr lang="en-GB"/>
        </a:p>
      </dgm:t>
    </dgm:pt>
    <dgm:pt modelId="{85F0CA96-F929-4998-BA38-D1537AA796E5}" type="sibTrans" cxnId="{3239DF1C-1D4F-4793-B94D-58ED5F0E3622}">
      <dgm:prSet/>
      <dgm:spPr/>
      <dgm:t>
        <a:bodyPr/>
        <a:lstStyle/>
        <a:p>
          <a:endParaRPr lang="en-GB"/>
        </a:p>
      </dgm:t>
    </dgm:pt>
    <dgm:pt modelId="{99A27FEF-9E93-42F9-8DA7-AFD1844E385F}">
      <dgm:prSet phldrT="[Text]"/>
      <dgm:spPr/>
      <dgm:t>
        <a:bodyPr/>
        <a:lstStyle/>
        <a:p>
          <a:r>
            <a:rPr lang="en-GB"/>
            <a:t>Parents/ Carers</a:t>
          </a:r>
        </a:p>
      </dgm:t>
    </dgm:pt>
    <dgm:pt modelId="{60E668DF-A4DA-4C99-9EA8-05963127E8F9}" type="parTrans" cxnId="{60A904DF-D8B6-4113-AE7B-B9E8F638D571}">
      <dgm:prSet/>
      <dgm:spPr/>
      <dgm:t>
        <a:bodyPr/>
        <a:lstStyle/>
        <a:p>
          <a:endParaRPr lang="en-GB"/>
        </a:p>
      </dgm:t>
    </dgm:pt>
    <dgm:pt modelId="{6C9CA2B0-0100-4F58-A8D3-3EC04FA0F624}" type="sibTrans" cxnId="{60A904DF-D8B6-4113-AE7B-B9E8F638D571}">
      <dgm:prSet/>
      <dgm:spPr/>
      <dgm:t>
        <a:bodyPr/>
        <a:lstStyle/>
        <a:p>
          <a:endParaRPr lang="en-GB"/>
        </a:p>
      </dgm:t>
    </dgm:pt>
    <dgm:pt modelId="{EA5A692C-F9AC-41AF-A988-403FEC9FCB08}">
      <dgm:prSet phldrT="[Text]" custT="1"/>
      <dgm:spPr/>
      <dgm:t>
        <a:bodyPr/>
        <a:lstStyle/>
        <a:p>
          <a:pPr rtl="0"/>
          <a:r>
            <a:rPr lang="en-GB" sz="2400"/>
            <a:t>Parent School Avoidance Scale</a:t>
          </a:r>
          <a:r>
            <a:rPr lang="en-GB" sz="2400">
              <a:latin typeface="Calibri Light" panose="020F0302020204030204"/>
            </a:rPr>
            <a:t> (Kearney, 1990)</a:t>
          </a:r>
          <a:endParaRPr lang="en-GB" sz="2400"/>
        </a:p>
      </dgm:t>
    </dgm:pt>
    <dgm:pt modelId="{D07FE6DF-ED40-4942-B5A2-E68C2767757B}" type="parTrans" cxnId="{BF8350F0-3B1A-41A7-AA0E-92364DFC4CB6}">
      <dgm:prSet/>
      <dgm:spPr/>
      <dgm:t>
        <a:bodyPr/>
        <a:lstStyle/>
        <a:p>
          <a:endParaRPr lang="en-GB"/>
        </a:p>
      </dgm:t>
    </dgm:pt>
    <dgm:pt modelId="{D87746F0-FA12-46FA-B7A6-AC39E13937D9}" type="sibTrans" cxnId="{BF8350F0-3B1A-41A7-AA0E-92364DFC4CB6}">
      <dgm:prSet/>
      <dgm:spPr/>
      <dgm:t>
        <a:bodyPr/>
        <a:lstStyle/>
        <a:p>
          <a:endParaRPr lang="en-GB"/>
        </a:p>
      </dgm:t>
    </dgm:pt>
    <dgm:pt modelId="{D4967AFF-F519-483E-B00D-8722C77FA2F5}">
      <dgm:prSet phldrT="[Text]" custT="1"/>
      <dgm:spPr/>
      <dgm:t>
        <a:bodyPr/>
        <a:lstStyle/>
        <a:p>
          <a:r>
            <a:rPr lang="en-GB" sz="2400"/>
            <a:t>Parents views- question prompts</a:t>
          </a:r>
        </a:p>
      </dgm:t>
    </dgm:pt>
    <dgm:pt modelId="{AD8F3289-093A-4D41-A99A-AA12CFFD37E4}" type="parTrans" cxnId="{763E135B-259E-4308-A2D8-178007FAD1E4}">
      <dgm:prSet/>
      <dgm:spPr/>
      <dgm:t>
        <a:bodyPr/>
        <a:lstStyle/>
        <a:p>
          <a:endParaRPr lang="en-GB"/>
        </a:p>
      </dgm:t>
    </dgm:pt>
    <dgm:pt modelId="{FC4B559F-6E77-4B16-A651-B9A691F9D305}" type="sibTrans" cxnId="{763E135B-259E-4308-A2D8-178007FAD1E4}">
      <dgm:prSet/>
      <dgm:spPr/>
      <dgm:t>
        <a:bodyPr/>
        <a:lstStyle/>
        <a:p>
          <a:endParaRPr lang="en-GB"/>
        </a:p>
      </dgm:t>
    </dgm:pt>
    <dgm:pt modelId="{1FBEE801-5A6F-424E-98C4-0642E88D00C2}">
      <dgm:prSet phldrT="[Text]"/>
      <dgm:spPr/>
      <dgm:t>
        <a:bodyPr/>
        <a:lstStyle/>
        <a:p>
          <a:r>
            <a:rPr lang="en-GB"/>
            <a:t>School</a:t>
          </a:r>
        </a:p>
      </dgm:t>
    </dgm:pt>
    <dgm:pt modelId="{C3571527-CF1E-4D8C-B667-5F82BA3114E0}" type="parTrans" cxnId="{F5849496-69A6-4620-B79F-EBA3B922EBE7}">
      <dgm:prSet/>
      <dgm:spPr/>
      <dgm:t>
        <a:bodyPr/>
        <a:lstStyle/>
        <a:p>
          <a:endParaRPr lang="en-GB"/>
        </a:p>
      </dgm:t>
    </dgm:pt>
    <dgm:pt modelId="{F0E97D50-3A61-4543-BB96-9780AAEB36DB}" type="sibTrans" cxnId="{F5849496-69A6-4620-B79F-EBA3B922EBE7}">
      <dgm:prSet/>
      <dgm:spPr/>
      <dgm:t>
        <a:bodyPr/>
        <a:lstStyle/>
        <a:p>
          <a:endParaRPr lang="en-GB"/>
        </a:p>
      </dgm:t>
    </dgm:pt>
    <dgm:pt modelId="{05B13774-C059-4CD0-A2E4-CF0C5EB38DFC}">
      <dgm:prSet phldrT="[Text]" custT="1"/>
      <dgm:spPr/>
      <dgm:t>
        <a:bodyPr/>
        <a:lstStyle/>
        <a:p>
          <a:r>
            <a:rPr lang="en-GB" sz="2400"/>
            <a:t>Establish strengths, difficulties, supports in place etc.</a:t>
          </a:r>
        </a:p>
      </dgm:t>
    </dgm:pt>
    <dgm:pt modelId="{C2160270-2141-44C0-A1ED-81DF4B27BA27}" type="parTrans" cxnId="{1C70D622-4271-42F2-8D40-0DEB62096D91}">
      <dgm:prSet/>
      <dgm:spPr/>
      <dgm:t>
        <a:bodyPr/>
        <a:lstStyle/>
        <a:p>
          <a:endParaRPr lang="en-GB"/>
        </a:p>
      </dgm:t>
    </dgm:pt>
    <dgm:pt modelId="{59CD1CF1-1F71-400F-9C8A-9B98A2945D41}" type="sibTrans" cxnId="{1C70D622-4271-42F2-8D40-0DEB62096D91}">
      <dgm:prSet/>
      <dgm:spPr/>
      <dgm:t>
        <a:bodyPr/>
        <a:lstStyle/>
        <a:p>
          <a:endParaRPr lang="en-GB"/>
        </a:p>
      </dgm:t>
    </dgm:pt>
    <dgm:pt modelId="{6FC3C02A-6337-4748-9A4C-B351782CBDE8}">
      <dgm:prSet phldrT="[Text]" custT="1"/>
      <dgm:spPr/>
      <dgm:t>
        <a:bodyPr/>
        <a:lstStyle/>
        <a:p>
          <a:r>
            <a:rPr lang="en-GB" sz="2400"/>
            <a:t>Round Robin</a:t>
          </a:r>
        </a:p>
      </dgm:t>
    </dgm:pt>
    <dgm:pt modelId="{EB99C980-6597-45B3-9709-02EA8184E939}" type="parTrans" cxnId="{C6D0D268-7148-4BE4-AB0F-C68ECAA912B6}">
      <dgm:prSet/>
      <dgm:spPr/>
      <dgm:t>
        <a:bodyPr/>
        <a:lstStyle/>
        <a:p>
          <a:endParaRPr lang="en-GB"/>
        </a:p>
      </dgm:t>
    </dgm:pt>
    <dgm:pt modelId="{57ECDE46-93DC-4CFD-A737-265EAA94DF17}" type="sibTrans" cxnId="{C6D0D268-7148-4BE4-AB0F-C68ECAA912B6}">
      <dgm:prSet/>
      <dgm:spPr/>
      <dgm:t>
        <a:bodyPr/>
        <a:lstStyle/>
        <a:p>
          <a:endParaRPr lang="en-GB"/>
        </a:p>
      </dgm:t>
    </dgm:pt>
    <dgm:pt modelId="{6927EC86-5108-4FEA-AA7C-62B590F3BC34}">
      <dgm:prSet phldrT="[Text]" custT="1"/>
      <dgm:spPr/>
      <dgm:t>
        <a:bodyPr/>
        <a:lstStyle/>
        <a:p>
          <a:pPr rtl="0"/>
          <a:r>
            <a:rPr lang="en-GB" sz="2400"/>
            <a:t>EBSA Pupil Workbook (</a:t>
          </a:r>
          <a:r>
            <a:rPr lang="en-GB" sz="2400">
              <a:latin typeface="Calibri Light" panose="020F0302020204030204"/>
            </a:rPr>
            <a:t>West Sussex EPS</a:t>
          </a:r>
          <a:r>
            <a:rPr lang="en-GB" sz="2400"/>
            <a:t>)</a:t>
          </a:r>
        </a:p>
      </dgm:t>
    </dgm:pt>
    <dgm:pt modelId="{F222BBF5-FFA1-4D39-AB37-FCE9DCCB0CFD}" type="parTrans" cxnId="{DE6E4852-7107-4F32-9709-FB559A66882F}">
      <dgm:prSet/>
      <dgm:spPr/>
      <dgm:t>
        <a:bodyPr/>
        <a:lstStyle/>
        <a:p>
          <a:endParaRPr lang="en-GB"/>
        </a:p>
      </dgm:t>
    </dgm:pt>
    <dgm:pt modelId="{4350D4D5-C91B-495E-9383-421843B6FBD4}" type="sibTrans" cxnId="{DE6E4852-7107-4F32-9709-FB559A66882F}">
      <dgm:prSet/>
      <dgm:spPr/>
      <dgm:t>
        <a:bodyPr/>
        <a:lstStyle/>
        <a:p>
          <a:endParaRPr lang="en-GB"/>
        </a:p>
      </dgm:t>
    </dgm:pt>
    <dgm:pt modelId="{209B4C9C-F21C-4B29-B6C1-AD6A3640527C}">
      <dgm:prSet phldrT="[Text]" custT="1"/>
      <dgm:spPr/>
      <dgm:t>
        <a:bodyPr/>
        <a:lstStyle/>
        <a:p>
          <a:r>
            <a:rPr lang="en-GB" sz="2400"/>
            <a:t>Background, current situation, views</a:t>
          </a:r>
        </a:p>
      </dgm:t>
    </dgm:pt>
    <dgm:pt modelId="{4E63F72A-3214-4E47-BA97-40FDA5DD7005}" type="parTrans" cxnId="{3E6ABA0D-C3C3-41A3-BE7B-B8C311A40E91}">
      <dgm:prSet/>
      <dgm:spPr/>
      <dgm:t>
        <a:bodyPr/>
        <a:lstStyle/>
        <a:p>
          <a:endParaRPr lang="en-GB"/>
        </a:p>
      </dgm:t>
    </dgm:pt>
    <dgm:pt modelId="{5E3171B6-6592-4216-B3EB-6E7208EEA0C4}" type="sibTrans" cxnId="{3E6ABA0D-C3C3-41A3-BE7B-B8C311A40E91}">
      <dgm:prSet/>
      <dgm:spPr/>
      <dgm:t>
        <a:bodyPr/>
        <a:lstStyle/>
        <a:p>
          <a:endParaRPr lang="en-GB"/>
        </a:p>
      </dgm:t>
    </dgm:pt>
    <dgm:pt modelId="{1D52CB35-1999-4291-BE4C-6D17E6436E4D}">
      <dgm:prSet phldrT="[Text]" custT="1"/>
      <dgm:spPr/>
      <dgm:t>
        <a:bodyPr/>
        <a:lstStyle/>
        <a:p>
          <a:pPr rtl="0"/>
          <a:r>
            <a:rPr lang="en-GB" sz="2400"/>
            <a:t>School Anxiety Scale </a:t>
          </a:r>
          <a:r>
            <a:rPr lang="en-GB" sz="2400">
              <a:latin typeface="Calibri Light" panose="020F0302020204030204"/>
            </a:rPr>
            <a:t>– </a:t>
          </a:r>
          <a:r>
            <a:rPr lang="en-GB" sz="2400"/>
            <a:t>Teacher</a:t>
          </a:r>
          <a:r>
            <a:rPr lang="en-GB" sz="2400">
              <a:latin typeface="Calibri Light" panose="020F0302020204030204"/>
            </a:rPr>
            <a:t> (Kearney, 1990)</a:t>
          </a:r>
          <a:endParaRPr lang="en-GB" sz="2400"/>
        </a:p>
      </dgm:t>
    </dgm:pt>
    <dgm:pt modelId="{577B951F-0618-4FE4-9D47-17214A5A30BF}" type="parTrans" cxnId="{C994DC66-166D-40EE-AF92-831B96DA7AF2}">
      <dgm:prSet/>
      <dgm:spPr/>
      <dgm:t>
        <a:bodyPr/>
        <a:lstStyle/>
        <a:p>
          <a:endParaRPr lang="en-GB"/>
        </a:p>
      </dgm:t>
    </dgm:pt>
    <dgm:pt modelId="{69F42D36-46D1-4856-B94B-8703BC4971A7}" type="sibTrans" cxnId="{C994DC66-166D-40EE-AF92-831B96DA7AF2}">
      <dgm:prSet/>
      <dgm:spPr/>
      <dgm:t>
        <a:bodyPr/>
        <a:lstStyle/>
        <a:p>
          <a:endParaRPr lang="en-GB"/>
        </a:p>
      </dgm:t>
    </dgm:pt>
    <dgm:pt modelId="{5BE26388-818C-41D7-AD69-DB81F6E1E2E8}" type="pres">
      <dgm:prSet presAssocID="{EFA10A37-4DA8-4BCD-B30F-3F5705234343}" presName="Name0" presStyleCnt="0">
        <dgm:presLayoutVars>
          <dgm:dir/>
          <dgm:animLvl val="lvl"/>
          <dgm:resizeHandles val="exact"/>
        </dgm:presLayoutVars>
      </dgm:prSet>
      <dgm:spPr/>
    </dgm:pt>
    <dgm:pt modelId="{9533003B-1555-4569-A513-56E6D24D9C63}" type="pres">
      <dgm:prSet presAssocID="{734FF533-186F-4ECE-8573-8739799B665A}" presName="linNode" presStyleCnt="0"/>
      <dgm:spPr/>
    </dgm:pt>
    <dgm:pt modelId="{A6BCBA04-D94D-4DB2-BB35-6920C9172AFA}" type="pres">
      <dgm:prSet presAssocID="{734FF533-186F-4ECE-8573-8739799B665A}" presName="parentText" presStyleLbl="node1" presStyleIdx="0" presStyleCnt="3">
        <dgm:presLayoutVars>
          <dgm:chMax val="1"/>
          <dgm:bulletEnabled val="1"/>
        </dgm:presLayoutVars>
      </dgm:prSet>
      <dgm:spPr/>
    </dgm:pt>
    <dgm:pt modelId="{0D9CB8CB-2CCD-4C3C-857B-D24EA2EA09F6}" type="pres">
      <dgm:prSet presAssocID="{734FF533-186F-4ECE-8573-8739799B665A}" presName="descendantText" presStyleLbl="alignAccFollowNode1" presStyleIdx="0" presStyleCnt="3">
        <dgm:presLayoutVars>
          <dgm:bulletEnabled val="1"/>
        </dgm:presLayoutVars>
      </dgm:prSet>
      <dgm:spPr/>
    </dgm:pt>
    <dgm:pt modelId="{A31F2D46-53A8-417F-B07A-7622423E9D9E}" type="pres">
      <dgm:prSet presAssocID="{7D1D2FFA-4A9E-4489-9EAA-08E95E6F66E4}" presName="sp" presStyleCnt="0"/>
      <dgm:spPr/>
    </dgm:pt>
    <dgm:pt modelId="{C8D82C12-6E6C-4DBB-BCE7-851E47BD2401}" type="pres">
      <dgm:prSet presAssocID="{99A27FEF-9E93-42F9-8DA7-AFD1844E385F}" presName="linNode" presStyleCnt="0"/>
      <dgm:spPr/>
    </dgm:pt>
    <dgm:pt modelId="{F6EE271F-2E04-4268-AFF7-250B171A99CD}" type="pres">
      <dgm:prSet presAssocID="{99A27FEF-9E93-42F9-8DA7-AFD1844E385F}" presName="parentText" presStyleLbl="node1" presStyleIdx="1" presStyleCnt="3">
        <dgm:presLayoutVars>
          <dgm:chMax val="1"/>
          <dgm:bulletEnabled val="1"/>
        </dgm:presLayoutVars>
      </dgm:prSet>
      <dgm:spPr/>
    </dgm:pt>
    <dgm:pt modelId="{A280B0F1-B3CE-42EC-8F25-9912FABDE689}" type="pres">
      <dgm:prSet presAssocID="{99A27FEF-9E93-42F9-8DA7-AFD1844E385F}" presName="descendantText" presStyleLbl="alignAccFollowNode1" presStyleIdx="1" presStyleCnt="3">
        <dgm:presLayoutVars>
          <dgm:bulletEnabled val="1"/>
        </dgm:presLayoutVars>
      </dgm:prSet>
      <dgm:spPr/>
    </dgm:pt>
    <dgm:pt modelId="{B3BC8A87-B7B9-4324-83CF-230ACA11C237}" type="pres">
      <dgm:prSet presAssocID="{6C9CA2B0-0100-4F58-A8D3-3EC04FA0F624}" presName="sp" presStyleCnt="0"/>
      <dgm:spPr/>
    </dgm:pt>
    <dgm:pt modelId="{0B65BF1D-7E4B-46D5-8EC7-3611ECB5038E}" type="pres">
      <dgm:prSet presAssocID="{1FBEE801-5A6F-424E-98C4-0642E88D00C2}" presName="linNode" presStyleCnt="0"/>
      <dgm:spPr/>
    </dgm:pt>
    <dgm:pt modelId="{048499C0-A0FA-4D4C-8404-9F381A6441FA}" type="pres">
      <dgm:prSet presAssocID="{1FBEE801-5A6F-424E-98C4-0642E88D00C2}" presName="parentText" presStyleLbl="node1" presStyleIdx="2" presStyleCnt="3">
        <dgm:presLayoutVars>
          <dgm:chMax val="1"/>
          <dgm:bulletEnabled val="1"/>
        </dgm:presLayoutVars>
      </dgm:prSet>
      <dgm:spPr/>
    </dgm:pt>
    <dgm:pt modelId="{298E2A06-04F6-4EB9-9EA0-44889EDA6D06}" type="pres">
      <dgm:prSet presAssocID="{1FBEE801-5A6F-424E-98C4-0642E88D00C2}" presName="descendantText" presStyleLbl="alignAccFollowNode1" presStyleIdx="2" presStyleCnt="3">
        <dgm:presLayoutVars>
          <dgm:bulletEnabled val="1"/>
        </dgm:presLayoutVars>
      </dgm:prSet>
      <dgm:spPr/>
    </dgm:pt>
  </dgm:ptLst>
  <dgm:cxnLst>
    <dgm:cxn modelId="{3E6ABA0D-C3C3-41A3-BE7B-B8C311A40E91}" srcId="{99A27FEF-9E93-42F9-8DA7-AFD1844E385F}" destId="{209B4C9C-F21C-4B29-B6C1-AD6A3640527C}" srcOrd="0" destOrd="0" parTransId="{4E63F72A-3214-4E47-BA97-40FDA5DD7005}" sibTransId="{5E3171B6-6592-4216-B3EB-6E7208EEA0C4}"/>
    <dgm:cxn modelId="{3239DF1C-1D4F-4793-B94D-58ED5F0E3622}" srcId="{734FF533-186F-4ECE-8573-8739799B665A}" destId="{A9BD7F56-FD6F-4E8A-9256-ECD0CBF86B2B}" srcOrd="1" destOrd="0" parTransId="{319A3C28-69E0-4C29-8832-E637C370DF6C}" sibTransId="{85F0CA96-F929-4998-BA38-D1537AA796E5}"/>
    <dgm:cxn modelId="{1C70D622-4271-42F2-8D40-0DEB62096D91}" srcId="{1FBEE801-5A6F-424E-98C4-0642E88D00C2}" destId="{05B13774-C059-4CD0-A2E4-CF0C5EB38DFC}" srcOrd="0" destOrd="0" parTransId="{C2160270-2141-44C0-A1ED-81DF4B27BA27}" sibTransId="{59CD1CF1-1F71-400F-9C8A-9B98A2945D41}"/>
    <dgm:cxn modelId="{E6325325-B4F5-4DA0-8032-541F2AF6AB18}" type="presOf" srcId="{209B4C9C-F21C-4B29-B6C1-AD6A3640527C}" destId="{A280B0F1-B3CE-42EC-8F25-9912FABDE689}" srcOrd="0" destOrd="0" presId="urn:microsoft.com/office/officeart/2005/8/layout/vList5"/>
    <dgm:cxn modelId="{1DE4A925-6754-49FF-8CD2-4692773D377D}" type="presOf" srcId="{EFA10A37-4DA8-4BCD-B30F-3F5705234343}" destId="{5BE26388-818C-41D7-AD69-DB81F6E1E2E8}" srcOrd="0" destOrd="0" presId="urn:microsoft.com/office/officeart/2005/8/layout/vList5"/>
    <dgm:cxn modelId="{DD27832E-00A9-4EEF-8B2A-F4472421EEDA}" srcId="{EFA10A37-4DA8-4BCD-B30F-3F5705234343}" destId="{734FF533-186F-4ECE-8573-8739799B665A}" srcOrd="0" destOrd="0" parTransId="{C25212F0-E77A-4F9E-BF1C-88F52EE6AF5D}" sibTransId="{7D1D2FFA-4A9E-4489-9EAA-08E95E6F66E4}"/>
    <dgm:cxn modelId="{763E135B-259E-4308-A2D8-178007FAD1E4}" srcId="{99A27FEF-9E93-42F9-8DA7-AFD1844E385F}" destId="{D4967AFF-F519-483E-B00D-8722C77FA2F5}" srcOrd="2" destOrd="0" parTransId="{AD8F3289-093A-4D41-A99A-AA12CFFD37E4}" sibTransId="{FC4B559F-6E77-4B16-A651-B9A691F9D305}"/>
    <dgm:cxn modelId="{C994DC66-166D-40EE-AF92-831B96DA7AF2}" srcId="{1FBEE801-5A6F-424E-98C4-0642E88D00C2}" destId="{1D52CB35-1999-4291-BE4C-6D17E6436E4D}" srcOrd="2" destOrd="0" parTransId="{577B951F-0618-4FE4-9D47-17214A5A30BF}" sibTransId="{69F42D36-46D1-4856-B94B-8703BC4971A7}"/>
    <dgm:cxn modelId="{6636C748-C492-4140-A8F3-8B11EF19B4D0}" type="presOf" srcId="{99A27FEF-9E93-42F9-8DA7-AFD1844E385F}" destId="{F6EE271F-2E04-4268-AFF7-250B171A99CD}" srcOrd="0" destOrd="0" presId="urn:microsoft.com/office/officeart/2005/8/layout/vList5"/>
    <dgm:cxn modelId="{C6D0D268-7148-4BE4-AB0F-C68ECAA912B6}" srcId="{1FBEE801-5A6F-424E-98C4-0642E88D00C2}" destId="{6FC3C02A-6337-4748-9A4C-B351782CBDE8}" srcOrd="1" destOrd="0" parTransId="{EB99C980-6597-45B3-9709-02EA8184E939}" sibTransId="{57ECDE46-93DC-4CFD-A737-265EAA94DF17}"/>
    <dgm:cxn modelId="{E6EB8270-D1F5-40E3-9127-8F93F5F966B2}" type="presOf" srcId="{6927EC86-5108-4FEA-AA7C-62B590F3BC34}" destId="{0D9CB8CB-2CCD-4C3C-857B-D24EA2EA09F6}" srcOrd="0" destOrd="2" presId="urn:microsoft.com/office/officeart/2005/8/layout/vList5"/>
    <dgm:cxn modelId="{DE6E4852-7107-4F32-9709-FB559A66882F}" srcId="{734FF533-186F-4ECE-8573-8739799B665A}" destId="{6927EC86-5108-4FEA-AA7C-62B590F3BC34}" srcOrd="2" destOrd="0" parTransId="{F222BBF5-FFA1-4D39-AB37-FCE9DCCB0CFD}" sibTransId="{4350D4D5-C91B-495E-9383-421843B6FBD4}"/>
    <dgm:cxn modelId="{777CF755-5C61-4A5F-90A7-39FAABCCFDCF}" type="presOf" srcId="{05B13774-C059-4CD0-A2E4-CF0C5EB38DFC}" destId="{298E2A06-04F6-4EB9-9EA0-44889EDA6D06}" srcOrd="0" destOrd="0" presId="urn:microsoft.com/office/officeart/2005/8/layout/vList5"/>
    <dgm:cxn modelId="{5D69518D-C87D-48BF-8D43-12FBC2062115}" type="presOf" srcId="{734FF533-186F-4ECE-8573-8739799B665A}" destId="{A6BCBA04-D94D-4DB2-BB35-6920C9172AFA}" srcOrd="0" destOrd="0" presId="urn:microsoft.com/office/officeart/2005/8/layout/vList5"/>
    <dgm:cxn modelId="{842F948F-E2E5-43C0-BD41-22DB3CD7078C}" type="presOf" srcId="{EA5A692C-F9AC-41AF-A988-403FEC9FCB08}" destId="{A280B0F1-B3CE-42EC-8F25-9912FABDE689}" srcOrd="0" destOrd="1" presId="urn:microsoft.com/office/officeart/2005/8/layout/vList5"/>
    <dgm:cxn modelId="{F5849496-69A6-4620-B79F-EBA3B922EBE7}" srcId="{EFA10A37-4DA8-4BCD-B30F-3F5705234343}" destId="{1FBEE801-5A6F-424E-98C4-0642E88D00C2}" srcOrd="2" destOrd="0" parTransId="{C3571527-CF1E-4D8C-B667-5F82BA3114E0}" sibTransId="{F0E97D50-3A61-4543-BB96-9780AAEB36DB}"/>
    <dgm:cxn modelId="{9515E3A8-99CB-4007-92DE-A595256C1502}" type="presOf" srcId="{D0840D0C-5E2D-44D9-8143-0092ED8E2E66}" destId="{0D9CB8CB-2CCD-4C3C-857B-D24EA2EA09F6}" srcOrd="0" destOrd="0" presId="urn:microsoft.com/office/officeart/2005/8/layout/vList5"/>
    <dgm:cxn modelId="{F22DA8C6-2240-4B40-B110-D080DEA08E05}" srcId="{734FF533-186F-4ECE-8573-8739799B665A}" destId="{D0840D0C-5E2D-44D9-8143-0092ED8E2E66}" srcOrd="0" destOrd="0" parTransId="{30CDC891-CB44-4868-8799-1BF41B7268F5}" sibTransId="{E6413699-9D00-4459-8165-7DC796D54C65}"/>
    <dgm:cxn modelId="{03490CC9-90DF-4AB5-B85E-984BF3D2955D}" type="presOf" srcId="{1FBEE801-5A6F-424E-98C4-0642E88D00C2}" destId="{048499C0-A0FA-4D4C-8404-9F381A6441FA}" srcOrd="0" destOrd="0" presId="urn:microsoft.com/office/officeart/2005/8/layout/vList5"/>
    <dgm:cxn modelId="{490AD9CA-B758-4B41-B327-B3C00932B132}" type="presOf" srcId="{6FC3C02A-6337-4748-9A4C-B351782CBDE8}" destId="{298E2A06-04F6-4EB9-9EA0-44889EDA6D06}" srcOrd="0" destOrd="1" presId="urn:microsoft.com/office/officeart/2005/8/layout/vList5"/>
    <dgm:cxn modelId="{AFD5D3DD-4281-4DFC-B129-84B030C042F1}" type="presOf" srcId="{D4967AFF-F519-483E-B00D-8722C77FA2F5}" destId="{A280B0F1-B3CE-42EC-8F25-9912FABDE689}" srcOrd="0" destOrd="2" presId="urn:microsoft.com/office/officeart/2005/8/layout/vList5"/>
    <dgm:cxn modelId="{60A904DF-D8B6-4113-AE7B-B9E8F638D571}" srcId="{EFA10A37-4DA8-4BCD-B30F-3F5705234343}" destId="{99A27FEF-9E93-42F9-8DA7-AFD1844E385F}" srcOrd="1" destOrd="0" parTransId="{60E668DF-A4DA-4C99-9EA8-05963127E8F9}" sibTransId="{6C9CA2B0-0100-4F58-A8D3-3EC04FA0F624}"/>
    <dgm:cxn modelId="{A8CB71E6-A0F5-4A12-AF18-CEA2ADE3E378}" type="presOf" srcId="{1D52CB35-1999-4291-BE4C-6D17E6436E4D}" destId="{298E2A06-04F6-4EB9-9EA0-44889EDA6D06}" srcOrd="0" destOrd="2" presId="urn:microsoft.com/office/officeart/2005/8/layout/vList5"/>
    <dgm:cxn modelId="{636D97E6-8BB4-4630-9BF0-58AA21DB2C65}" type="presOf" srcId="{A9BD7F56-FD6F-4E8A-9256-ECD0CBF86B2B}" destId="{0D9CB8CB-2CCD-4C3C-857B-D24EA2EA09F6}" srcOrd="0" destOrd="1" presId="urn:microsoft.com/office/officeart/2005/8/layout/vList5"/>
    <dgm:cxn modelId="{BF8350F0-3B1A-41A7-AA0E-92364DFC4CB6}" srcId="{99A27FEF-9E93-42F9-8DA7-AFD1844E385F}" destId="{EA5A692C-F9AC-41AF-A988-403FEC9FCB08}" srcOrd="1" destOrd="0" parTransId="{D07FE6DF-ED40-4942-B5A2-E68C2767757B}" sibTransId="{D87746F0-FA12-46FA-B7A6-AC39E13937D9}"/>
    <dgm:cxn modelId="{14E4314F-E6D9-4EB3-B314-FC4C3AD757F8}" type="presParOf" srcId="{5BE26388-818C-41D7-AD69-DB81F6E1E2E8}" destId="{9533003B-1555-4569-A513-56E6D24D9C63}" srcOrd="0" destOrd="0" presId="urn:microsoft.com/office/officeart/2005/8/layout/vList5"/>
    <dgm:cxn modelId="{E2D2DECD-00EC-40C7-A145-4300A689D379}" type="presParOf" srcId="{9533003B-1555-4569-A513-56E6D24D9C63}" destId="{A6BCBA04-D94D-4DB2-BB35-6920C9172AFA}" srcOrd="0" destOrd="0" presId="urn:microsoft.com/office/officeart/2005/8/layout/vList5"/>
    <dgm:cxn modelId="{7407E26C-1D49-4B59-988C-C415E685FEBE}" type="presParOf" srcId="{9533003B-1555-4569-A513-56E6D24D9C63}" destId="{0D9CB8CB-2CCD-4C3C-857B-D24EA2EA09F6}" srcOrd="1" destOrd="0" presId="urn:microsoft.com/office/officeart/2005/8/layout/vList5"/>
    <dgm:cxn modelId="{E22284F1-43EC-4B54-AADA-669666EF513E}" type="presParOf" srcId="{5BE26388-818C-41D7-AD69-DB81F6E1E2E8}" destId="{A31F2D46-53A8-417F-B07A-7622423E9D9E}" srcOrd="1" destOrd="0" presId="urn:microsoft.com/office/officeart/2005/8/layout/vList5"/>
    <dgm:cxn modelId="{DEE608D3-1B59-4A5F-8993-694B6D5CEA67}" type="presParOf" srcId="{5BE26388-818C-41D7-AD69-DB81F6E1E2E8}" destId="{C8D82C12-6E6C-4DBB-BCE7-851E47BD2401}" srcOrd="2" destOrd="0" presId="urn:microsoft.com/office/officeart/2005/8/layout/vList5"/>
    <dgm:cxn modelId="{664394AF-CB95-4ADD-A70F-796BD363BB1F}" type="presParOf" srcId="{C8D82C12-6E6C-4DBB-BCE7-851E47BD2401}" destId="{F6EE271F-2E04-4268-AFF7-250B171A99CD}" srcOrd="0" destOrd="0" presId="urn:microsoft.com/office/officeart/2005/8/layout/vList5"/>
    <dgm:cxn modelId="{F7F2683F-80DB-4DB1-A7B2-26778FAAEB5E}" type="presParOf" srcId="{C8D82C12-6E6C-4DBB-BCE7-851E47BD2401}" destId="{A280B0F1-B3CE-42EC-8F25-9912FABDE689}" srcOrd="1" destOrd="0" presId="urn:microsoft.com/office/officeart/2005/8/layout/vList5"/>
    <dgm:cxn modelId="{1E420649-C0AB-4189-B34B-F528BD659B92}" type="presParOf" srcId="{5BE26388-818C-41D7-AD69-DB81F6E1E2E8}" destId="{B3BC8A87-B7B9-4324-83CF-230ACA11C237}" srcOrd="3" destOrd="0" presId="urn:microsoft.com/office/officeart/2005/8/layout/vList5"/>
    <dgm:cxn modelId="{98E1906D-F572-44B0-83AA-0FE913811ED7}" type="presParOf" srcId="{5BE26388-818C-41D7-AD69-DB81F6E1E2E8}" destId="{0B65BF1D-7E4B-46D5-8EC7-3611ECB5038E}" srcOrd="4" destOrd="0" presId="urn:microsoft.com/office/officeart/2005/8/layout/vList5"/>
    <dgm:cxn modelId="{DEDEB457-3C6C-4EB0-AF14-67ECE940B590}" type="presParOf" srcId="{0B65BF1D-7E4B-46D5-8EC7-3611ECB5038E}" destId="{048499C0-A0FA-4D4C-8404-9F381A6441FA}" srcOrd="0" destOrd="0" presId="urn:microsoft.com/office/officeart/2005/8/layout/vList5"/>
    <dgm:cxn modelId="{40F8AA17-2EBC-4247-AE8E-06387637ED13}" type="presParOf" srcId="{0B65BF1D-7E4B-46D5-8EC7-3611ECB5038E}" destId="{298E2A06-04F6-4EB9-9EA0-44889EDA6D0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516E69-CCA6-4118-8613-1B5B4A4FD3B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5569F7F1-F87E-48E0-B0FF-92215072613D}">
      <dgm:prSet phldrT="[Text]" custT="1"/>
      <dgm:spPr/>
      <dgm:t>
        <a:bodyPr/>
        <a:lstStyle/>
        <a:p>
          <a:r>
            <a:rPr lang="en-GB" sz="3200" b="1"/>
            <a:t>Collaborative</a:t>
          </a:r>
        </a:p>
      </dgm:t>
    </dgm:pt>
    <dgm:pt modelId="{8E7F2217-E5E0-48FD-913A-F9FE74BA0412}" type="parTrans" cxnId="{055D83A0-7CB4-428A-9C47-434DDBC242AC}">
      <dgm:prSet/>
      <dgm:spPr/>
      <dgm:t>
        <a:bodyPr/>
        <a:lstStyle/>
        <a:p>
          <a:endParaRPr lang="en-GB"/>
        </a:p>
      </dgm:t>
    </dgm:pt>
    <dgm:pt modelId="{EF4C1AA8-7CDE-4639-86AC-0B3A6F9EFB67}" type="sibTrans" cxnId="{055D83A0-7CB4-428A-9C47-434DDBC242AC}">
      <dgm:prSet/>
      <dgm:spPr/>
      <dgm:t>
        <a:bodyPr/>
        <a:lstStyle/>
        <a:p>
          <a:endParaRPr lang="en-GB"/>
        </a:p>
      </dgm:t>
    </dgm:pt>
    <dgm:pt modelId="{96F400C5-E49B-47F7-82A7-2E4A0FD9D2C8}">
      <dgm:prSet phldrT="[Text]"/>
      <dgm:spPr/>
      <dgm:t>
        <a:bodyPr/>
        <a:lstStyle/>
        <a:p>
          <a:pPr>
            <a:buFont typeface="Arial" panose="020B0604020202020204" pitchFamily="34" charset="0"/>
            <a:buChar char="•"/>
          </a:pPr>
          <a:r>
            <a:rPr lang="en-GB"/>
            <a:t>Optimistic approach</a:t>
          </a:r>
        </a:p>
      </dgm:t>
    </dgm:pt>
    <dgm:pt modelId="{4FE86A50-DE42-4F98-8DE4-317D1BCC4B4A}" type="parTrans" cxnId="{CCFDEC77-ABDF-4FB5-AE61-2A7526C50C91}">
      <dgm:prSet/>
      <dgm:spPr/>
      <dgm:t>
        <a:bodyPr/>
        <a:lstStyle/>
        <a:p>
          <a:endParaRPr lang="en-GB"/>
        </a:p>
      </dgm:t>
    </dgm:pt>
    <dgm:pt modelId="{4D36F649-8E5F-4958-BBC0-B7FAC90C0B7E}" type="sibTrans" cxnId="{CCFDEC77-ABDF-4FB5-AE61-2A7526C50C91}">
      <dgm:prSet/>
      <dgm:spPr/>
      <dgm:t>
        <a:bodyPr/>
        <a:lstStyle/>
        <a:p>
          <a:endParaRPr lang="en-GB"/>
        </a:p>
      </dgm:t>
    </dgm:pt>
    <dgm:pt modelId="{76C747A5-BAB7-4AA2-BC8F-03AE6394A5CC}">
      <dgm:prSet phldrT="[Text]" custT="1"/>
      <dgm:spPr/>
      <dgm:t>
        <a:bodyPr/>
        <a:lstStyle/>
        <a:p>
          <a:r>
            <a:rPr lang="en-GB" sz="3200" b="1"/>
            <a:t>Individualised</a:t>
          </a:r>
        </a:p>
      </dgm:t>
    </dgm:pt>
    <dgm:pt modelId="{966837E1-4897-48B2-8ADF-01640EC20C61}" type="parTrans" cxnId="{D6702450-5C84-4A7B-A739-D45BFE0F138F}">
      <dgm:prSet/>
      <dgm:spPr/>
      <dgm:t>
        <a:bodyPr/>
        <a:lstStyle/>
        <a:p>
          <a:endParaRPr lang="en-GB"/>
        </a:p>
      </dgm:t>
    </dgm:pt>
    <dgm:pt modelId="{D1256303-827C-46BD-ABCE-E28F1636799E}" type="sibTrans" cxnId="{D6702450-5C84-4A7B-A739-D45BFE0F138F}">
      <dgm:prSet/>
      <dgm:spPr/>
      <dgm:t>
        <a:bodyPr/>
        <a:lstStyle/>
        <a:p>
          <a:endParaRPr lang="en-GB"/>
        </a:p>
      </dgm:t>
    </dgm:pt>
    <dgm:pt modelId="{ED7BADAD-8C88-4278-9433-04A7EED0DC6C}">
      <dgm:prSet phldrT="[Text]" custT="1"/>
      <dgm:spPr/>
      <dgm:t>
        <a:bodyPr/>
        <a:lstStyle/>
        <a:p>
          <a:pPr>
            <a:buFont typeface="Arial" panose="020B0604020202020204" pitchFamily="34" charset="0"/>
            <a:buChar char="•"/>
          </a:pPr>
          <a:r>
            <a:rPr lang="en-GB" sz="2000"/>
            <a:t>Individual and flexible</a:t>
          </a:r>
        </a:p>
      </dgm:t>
    </dgm:pt>
    <dgm:pt modelId="{5363FFC9-5B81-402C-8201-2F9ABCABFEEA}" type="parTrans" cxnId="{1C6F8C43-81F5-41EE-9DC1-0ED697AAC863}">
      <dgm:prSet/>
      <dgm:spPr/>
      <dgm:t>
        <a:bodyPr/>
        <a:lstStyle/>
        <a:p>
          <a:endParaRPr lang="en-GB"/>
        </a:p>
      </dgm:t>
    </dgm:pt>
    <dgm:pt modelId="{DAA908C7-3080-45BD-AA85-EA40F43709AB}" type="sibTrans" cxnId="{1C6F8C43-81F5-41EE-9DC1-0ED697AAC863}">
      <dgm:prSet/>
      <dgm:spPr/>
      <dgm:t>
        <a:bodyPr/>
        <a:lstStyle/>
        <a:p>
          <a:endParaRPr lang="en-GB"/>
        </a:p>
      </dgm:t>
    </dgm:pt>
    <dgm:pt modelId="{74DE868B-D7FD-463E-BF76-10AF54ECBA16}">
      <dgm:prSet phldrT="[Text]" custT="1"/>
      <dgm:spPr/>
      <dgm:t>
        <a:bodyPr/>
        <a:lstStyle/>
        <a:p>
          <a:r>
            <a:rPr lang="en-GB" sz="3200" b="1"/>
            <a:t>Realistic</a:t>
          </a:r>
          <a:endParaRPr lang="en-GB" sz="2800" b="1"/>
        </a:p>
      </dgm:t>
    </dgm:pt>
    <dgm:pt modelId="{AC90E248-B859-4C93-92C6-F73EA9F4D164}" type="parTrans" cxnId="{E56D44BF-ACD6-47CD-A39C-9A0EEACD2FC7}">
      <dgm:prSet/>
      <dgm:spPr/>
      <dgm:t>
        <a:bodyPr/>
        <a:lstStyle/>
        <a:p>
          <a:endParaRPr lang="en-GB"/>
        </a:p>
      </dgm:t>
    </dgm:pt>
    <dgm:pt modelId="{51F6F85C-2314-4F71-8E82-536E479938D6}" type="sibTrans" cxnId="{E56D44BF-ACD6-47CD-A39C-9A0EEACD2FC7}">
      <dgm:prSet/>
      <dgm:spPr/>
      <dgm:t>
        <a:bodyPr/>
        <a:lstStyle/>
        <a:p>
          <a:endParaRPr lang="en-GB"/>
        </a:p>
      </dgm:t>
    </dgm:pt>
    <dgm:pt modelId="{A56EBD0B-0B6C-4E27-8DCC-2E05392993D6}">
      <dgm:prSet phldrT="[Text]"/>
      <dgm:spPr/>
      <dgm:t>
        <a:bodyPr/>
        <a:lstStyle/>
        <a:p>
          <a:pPr>
            <a:buFont typeface="Arial" panose="020B0604020202020204" pitchFamily="34" charset="0"/>
            <a:buChar char="•"/>
          </a:pPr>
          <a:r>
            <a:rPr lang="en-GB"/>
            <a:t>Gradual and graded return</a:t>
          </a:r>
        </a:p>
      </dgm:t>
    </dgm:pt>
    <dgm:pt modelId="{83863129-DCD5-4B50-BBFC-18D0F87ADBE9}" type="parTrans" cxnId="{1C91D7E9-D07F-4845-9CC0-502CA0D98FDE}">
      <dgm:prSet/>
      <dgm:spPr/>
      <dgm:t>
        <a:bodyPr/>
        <a:lstStyle/>
        <a:p>
          <a:endParaRPr lang="en-GB"/>
        </a:p>
      </dgm:t>
    </dgm:pt>
    <dgm:pt modelId="{55F89DE8-E7D6-4BED-ADB3-1CCFF8A840B8}" type="sibTrans" cxnId="{1C91D7E9-D07F-4845-9CC0-502CA0D98FDE}">
      <dgm:prSet/>
      <dgm:spPr/>
      <dgm:t>
        <a:bodyPr/>
        <a:lstStyle/>
        <a:p>
          <a:endParaRPr lang="en-GB"/>
        </a:p>
      </dgm:t>
    </dgm:pt>
    <dgm:pt modelId="{36F36C95-8D01-4F56-A9DB-451342F0992B}">
      <dgm:prSet phldrT="[Text]"/>
      <dgm:spPr/>
      <dgm:t>
        <a:bodyPr/>
        <a:lstStyle/>
        <a:p>
          <a:pPr>
            <a:buFont typeface="Arial" panose="020B0604020202020204" pitchFamily="34" charset="0"/>
            <a:buChar char="•"/>
          </a:pPr>
          <a:r>
            <a:rPr lang="en-GB"/>
            <a:t>Communication of plan to all school staff working with child</a:t>
          </a:r>
        </a:p>
      </dgm:t>
    </dgm:pt>
    <dgm:pt modelId="{CB22A493-DDDA-4E02-931C-E3094B46A8C1}" type="parTrans" cxnId="{01955BB1-AFB1-4489-AC66-8D7D5EEE5451}">
      <dgm:prSet/>
      <dgm:spPr/>
      <dgm:t>
        <a:bodyPr/>
        <a:lstStyle/>
        <a:p>
          <a:endParaRPr lang="en-GB"/>
        </a:p>
      </dgm:t>
    </dgm:pt>
    <dgm:pt modelId="{4AF2F596-3EE6-442D-88A1-9AED044C239A}" type="sibTrans" cxnId="{01955BB1-AFB1-4489-AC66-8D7D5EEE5451}">
      <dgm:prSet/>
      <dgm:spPr/>
      <dgm:t>
        <a:bodyPr/>
        <a:lstStyle/>
        <a:p>
          <a:endParaRPr lang="en-GB"/>
        </a:p>
      </dgm:t>
    </dgm:pt>
    <dgm:pt modelId="{6FDD2C90-17DA-42B5-90E9-68B1310EEE99}">
      <dgm:prSet phldrT="[Text]"/>
      <dgm:spPr/>
      <dgm:t>
        <a:bodyPr/>
        <a:lstStyle/>
        <a:p>
          <a:pPr>
            <a:buFont typeface="Arial" panose="020B0604020202020204" pitchFamily="34" charset="0"/>
            <a:buChar char="•"/>
          </a:pPr>
          <a:r>
            <a:rPr lang="en-GB"/>
            <a:t>Stick to agreed plan and steps</a:t>
          </a:r>
        </a:p>
      </dgm:t>
    </dgm:pt>
    <dgm:pt modelId="{8C7E13A0-F49D-4C98-80BE-47217F6FC9F1}" type="parTrans" cxnId="{09E3E9C4-3E52-45EF-A701-CE02105B57D2}">
      <dgm:prSet/>
      <dgm:spPr/>
      <dgm:t>
        <a:bodyPr/>
        <a:lstStyle/>
        <a:p>
          <a:endParaRPr lang="en-GB"/>
        </a:p>
      </dgm:t>
    </dgm:pt>
    <dgm:pt modelId="{DC1049BB-7A9B-4A4E-8261-563D153670BE}" type="sibTrans" cxnId="{09E3E9C4-3E52-45EF-A701-CE02105B57D2}">
      <dgm:prSet/>
      <dgm:spPr/>
      <dgm:t>
        <a:bodyPr/>
        <a:lstStyle/>
        <a:p>
          <a:endParaRPr lang="en-GB"/>
        </a:p>
      </dgm:t>
    </dgm:pt>
    <dgm:pt modelId="{32AE5E01-A404-48AF-8845-D35BF23BC324}">
      <dgm:prSet phldrT="[Text]"/>
      <dgm:spPr/>
      <dgm:t>
        <a:bodyPr/>
        <a:lstStyle/>
        <a:p>
          <a:pPr>
            <a:buFont typeface="Arial" panose="020B0604020202020204" pitchFamily="34" charset="0"/>
            <a:buChar char="•"/>
          </a:pPr>
          <a:r>
            <a:rPr lang="en-GB"/>
            <a:t>Firm and consistent</a:t>
          </a:r>
        </a:p>
      </dgm:t>
    </dgm:pt>
    <dgm:pt modelId="{56080423-D18A-4E91-A6BE-46525331012C}" type="parTrans" cxnId="{A0F2DCA7-4EF4-4B88-B68E-E97EA3FD6DA1}">
      <dgm:prSet/>
      <dgm:spPr/>
      <dgm:t>
        <a:bodyPr/>
        <a:lstStyle/>
        <a:p>
          <a:endParaRPr lang="en-GB"/>
        </a:p>
      </dgm:t>
    </dgm:pt>
    <dgm:pt modelId="{074AE0B7-7B34-4A4B-8E9A-40AE9295B294}" type="sibTrans" cxnId="{A0F2DCA7-4EF4-4B88-B68E-E97EA3FD6DA1}">
      <dgm:prSet/>
      <dgm:spPr/>
      <dgm:t>
        <a:bodyPr/>
        <a:lstStyle/>
        <a:p>
          <a:endParaRPr lang="en-GB"/>
        </a:p>
      </dgm:t>
    </dgm:pt>
    <dgm:pt modelId="{622F7A72-58A1-46E6-B5FD-019579E3E7D1}">
      <dgm:prSet phldrT="[Text]" custT="1"/>
      <dgm:spPr/>
      <dgm:t>
        <a:bodyPr/>
        <a:lstStyle/>
        <a:p>
          <a:pPr>
            <a:buFont typeface="Arial" panose="020B0604020202020204" pitchFamily="34" charset="0"/>
            <a:buChar char="•"/>
          </a:pPr>
          <a:r>
            <a:rPr lang="en-GB" sz="2000"/>
            <a:t>Plan is informed from assessment</a:t>
          </a:r>
        </a:p>
      </dgm:t>
    </dgm:pt>
    <dgm:pt modelId="{1F678E37-29C3-4F7B-8105-C80C02E7B5A0}" type="parTrans" cxnId="{A843D99E-8C06-4993-BE5E-1CDE5273B5D3}">
      <dgm:prSet/>
      <dgm:spPr/>
      <dgm:t>
        <a:bodyPr/>
        <a:lstStyle/>
        <a:p>
          <a:endParaRPr lang="en-GB"/>
        </a:p>
      </dgm:t>
    </dgm:pt>
    <dgm:pt modelId="{EB2A66C6-FCD6-4733-B495-006832DDCA82}" type="sibTrans" cxnId="{A843D99E-8C06-4993-BE5E-1CDE5273B5D3}">
      <dgm:prSet/>
      <dgm:spPr/>
      <dgm:t>
        <a:bodyPr/>
        <a:lstStyle/>
        <a:p>
          <a:endParaRPr lang="en-GB"/>
        </a:p>
      </dgm:t>
    </dgm:pt>
    <dgm:pt modelId="{C42BB590-EDAB-4F30-9A90-6D3119DCB03F}" type="pres">
      <dgm:prSet presAssocID="{E9516E69-CCA6-4118-8613-1B5B4A4FD3BC}" presName="linear" presStyleCnt="0">
        <dgm:presLayoutVars>
          <dgm:dir/>
          <dgm:animLvl val="lvl"/>
          <dgm:resizeHandles val="exact"/>
        </dgm:presLayoutVars>
      </dgm:prSet>
      <dgm:spPr/>
    </dgm:pt>
    <dgm:pt modelId="{4DEFF107-111C-43ED-81FF-C0437BC93A68}" type="pres">
      <dgm:prSet presAssocID="{5569F7F1-F87E-48E0-B0FF-92215072613D}" presName="parentLin" presStyleCnt="0"/>
      <dgm:spPr/>
    </dgm:pt>
    <dgm:pt modelId="{675188FE-3BA8-4BFE-A7D7-4769BCB4D6BD}" type="pres">
      <dgm:prSet presAssocID="{5569F7F1-F87E-48E0-B0FF-92215072613D}" presName="parentLeftMargin" presStyleLbl="node1" presStyleIdx="0" presStyleCnt="3"/>
      <dgm:spPr/>
    </dgm:pt>
    <dgm:pt modelId="{543CD032-8740-463E-BE2A-A8D7C3EBE623}" type="pres">
      <dgm:prSet presAssocID="{5569F7F1-F87E-48E0-B0FF-92215072613D}" presName="parentText" presStyleLbl="node1" presStyleIdx="0" presStyleCnt="3">
        <dgm:presLayoutVars>
          <dgm:chMax val="0"/>
          <dgm:bulletEnabled val="1"/>
        </dgm:presLayoutVars>
      </dgm:prSet>
      <dgm:spPr/>
    </dgm:pt>
    <dgm:pt modelId="{14AAB846-F2DA-40AE-BDED-30BDD5BF3415}" type="pres">
      <dgm:prSet presAssocID="{5569F7F1-F87E-48E0-B0FF-92215072613D}" presName="negativeSpace" presStyleCnt="0"/>
      <dgm:spPr/>
    </dgm:pt>
    <dgm:pt modelId="{F98ADBD8-DC91-4A5C-B4BB-8220003BC519}" type="pres">
      <dgm:prSet presAssocID="{5569F7F1-F87E-48E0-B0FF-92215072613D}" presName="childText" presStyleLbl="conFgAcc1" presStyleIdx="0" presStyleCnt="3">
        <dgm:presLayoutVars>
          <dgm:bulletEnabled val="1"/>
        </dgm:presLayoutVars>
      </dgm:prSet>
      <dgm:spPr/>
    </dgm:pt>
    <dgm:pt modelId="{453D9CEE-645D-4B4E-A033-423A4618EA4D}" type="pres">
      <dgm:prSet presAssocID="{EF4C1AA8-7CDE-4639-86AC-0B3A6F9EFB67}" presName="spaceBetweenRectangles" presStyleCnt="0"/>
      <dgm:spPr/>
    </dgm:pt>
    <dgm:pt modelId="{2488C60A-4180-4CB1-8948-CBBC4536A796}" type="pres">
      <dgm:prSet presAssocID="{76C747A5-BAB7-4AA2-BC8F-03AE6394A5CC}" presName="parentLin" presStyleCnt="0"/>
      <dgm:spPr/>
    </dgm:pt>
    <dgm:pt modelId="{4EC8407B-D515-4597-BF48-F555D3FB6F35}" type="pres">
      <dgm:prSet presAssocID="{76C747A5-BAB7-4AA2-BC8F-03AE6394A5CC}" presName="parentLeftMargin" presStyleLbl="node1" presStyleIdx="0" presStyleCnt="3"/>
      <dgm:spPr/>
    </dgm:pt>
    <dgm:pt modelId="{2CCF9AF1-9A96-417F-9AC9-6A9D38E14B21}" type="pres">
      <dgm:prSet presAssocID="{76C747A5-BAB7-4AA2-BC8F-03AE6394A5CC}" presName="parentText" presStyleLbl="node1" presStyleIdx="1" presStyleCnt="3">
        <dgm:presLayoutVars>
          <dgm:chMax val="0"/>
          <dgm:bulletEnabled val="1"/>
        </dgm:presLayoutVars>
      </dgm:prSet>
      <dgm:spPr/>
    </dgm:pt>
    <dgm:pt modelId="{7CD8BC57-66BA-48ED-B10C-A089BFD31983}" type="pres">
      <dgm:prSet presAssocID="{76C747A5-BAB7-4AA2-BC8F-03AE6394A5CC}" presName="negativeSpace" presStyleCnt="0"/>
      <dgm:spPr/>
    </dgm:pt>
    <dgm:pt modelId="{C96CB7B2-05E5-4310-950E-8BDBA4C5346D}" type="pres">
      <dgm:prSet presAssocID="{76C747A5-BAB7-4AA2-BC8F-03AE6394A5CC}" presName="childText" presStyleLbl="conFgAcc1" presStyleIdx="1" presStyleCnt="3">
        <dgm:presLayoutVars>
          <dgm:bulletEnabled val="1"/>
        </dgm:presLayoutVars>
      </dgm:prSet>
      <dgm:spPr/>
    </dgm:pt>
    <dgm:pt modelId="{9DE46B92-902D-4282-B448-77E040BBBE7C}" type="pres">
      <dgm:prSet presAssocID="{D1256303-827C-46BD-ABCE-E28F1636799E}" presName="spaceBetweenRectangles" presStyleCnt="0"/>
      <dgm:spPr/>
    </dgm:pt>
    <dgm:pt modelId="{88EA2CDD-5C09-4193-A613-3DF7CDCD0AE5}" type="pres">
      <dgm:prSet presAssocID="{74DE868B-D7FD-463E-BF76-10AF54ECBA16}" presName="parentLin" presStyleCnt="0"/>
      <dgm:spPr/>
    </dgm:pt>
    <dgm:pt modelId="{3052FC66-4476-4D9D-89D4-65A2DFBCC808}" type="pres">
      <dgm:prSet presAssocID="{74DE868B-D7FD-463E-BF76-10AF54ECBA16}" presName="parentLeftMargin" presStyleLbl="node1" presStyleIdx="1" presStyleCnt="3"/>
      <dgm:spPr/>
    </dgm:pt>
    <dgm:pt modelId="{4C064747-870F-4B53-88F4-AF5E169D8A2B}" type="pres">
      <dgm:prSet presAssocID="{74DE868B-D7FD-463E-BF76-10AF54ECBA16}" presName="parentText" presStyleLbl="node1" presStyleIdx="2" presStyleCnt="3">
        <dgm:presLayoutVars>
          <dgm:chMax val="0"/>
          <dgm:bulletEnabled val="1"/>
        </dgm:presLayoutVars>
      </dgm:prSet>
      <dgm:spPr/>
    </dgm:pt>
    <dgm:pt modelId="{6607E5CE-FC7F-49A6-ABB5-2DA2FDBF78FF}" type="pres">
      <dgm:prSet presAssocID="{74DE868B-D7FD-463E-BF76-10AF54ECBA16}" presName="negativeSpace" presStyleCnt="0"/>
      <dgm:spPr/>
    </dgm:pt>
    <dgm:pt modelId="{F784D371-D03C-496F-8104-04E489EEB54C}" type="pres">
      <dgm:prSet presAssocID="{74DE868B-D7FD-463E-BF76-10AF54ECBA16}" presName="childText" presStyleLbl="conFgAcc1" presStyleIdx="2" presStyleCnt="3">
        <dgm:presLayoutVars>
          <dgm:bulletEnabled val="1"/>
        </dgm:presLayoutVars>
      </dgm:prSet>
      <dgm:spPr/>
    </dgm:pt>
  </dgm:ptLst>
  <dgm:cxnLst>
    <dgm:cxn modelId="{E2B3ED19-423E-41C1-BDA6-CC31A33251C8}" type="presOf" srcId="{76C747A5-BAB7-4AA2-BC8F-03AE6394A5CC}" destId="{2CCF9AF1-9A96-417F-9AC9-6A9D38E14B21}" srcOrd="1" destOrd="0" presId="urn:microsoft.com/office/officeart/2005/8/layout/list1"/>
    <dgm:cxn modelId="{1C6F8C43-81F5-41EE-9DC1-0ED697AAC863}" srcId="{76C747A5-BAB7-4AA2-BC8F-03AE6394A5CC}" destId="{ED7BADAD-8C88-4278-9433-04A7EED0DC6C}" srcOrd="1" destOrd="0" parTransId="{5363FFC9-5B81-402C-8201-2F9ABCABFEEA}" sibTransId="{DAA908C7-3080-45BD-AA85-EA40F43709AB}"/>
    <dgm:cxn modelId="{6BD2584E-2EA2-46F5-961D-991F40B2C5C7}" type="presOf" srcId="{5569F7F1-F87E-48E0-B0FF-92215072613D}" destId="{675188FE-3BA8-4BFE-A7D7-4769BCB4D6BD}" srcOrd="0" destOrd="0" presId="urn:microsoft.com/office/officeart/2005/8/layout/list1"/>
    <dgm:cxn modelId="{D97DA44F-6477-4B7E-A6AE-C4BCEA4754D9}" type="presOf" srcId="{E9516E69-CCA6-4118-8613-1B5B4A4FD3BC}" destId="{C42BB590-EDAB-4F30-9A90-6D3119DCB03F}" srcOrd="0" destOrd="0" presId="urn:microsoft.com/office/officeart/2005/8/layout/list1"/>
    <dgm:cxn modelId="{D6702450-5C84-4A7B-A739-D45BFE0F138F}" srcId="{E9516E69-CCA6-4118-8613-1B5B4A4FD3BC}" destId="{76C747A5-BAB7-4AA2-BC8F-03AE6394A5CC}" srcOrd="1" destOrd="0" parTransId="{966837E1-4897-48B2-8ADF-01640EC20C61}" sibTransId="{D1256303-827C-46BD-ABCE-E28F1636799E}"/>
    <dgm:cxn modelId="{CCFDEC77-ABDF-4FB5-AE61-2A7526C50C91}" srcId="{5569F7F1-F87E-48E0-B0FF-92215072613D}" destId="{96F400C5-E49B-47F7-82A7-2E4A0FD9D2C8}" srcOrd="0" destOrd="0" parTransId="{4FE86A50-DE42-4F98-8DE4-317D1BCC4B4A}" sibTransId="{4D36F649-8E5F-4958-BBC0-B7FAC90C0B7E}"/>
    <dgm:cxn modelId="{FC8B0F7A-D564-4178-8387-F3E0BAF10E16}" type="presOf" srcId="{74DE868B-D7FD-463E-BF76-10AF54ECBA16}" destId="{3052FC66-4476-4D9D-89D4-65A2DFBCC808}" srcOrd="0" destOrd="0" presId="urn:microsoft.com/office/officeart/2005/8/layout/list1"/>
    <dgm:cxn modelId="{95F2018E-0963-4F48-B5DD-7000419F684C}" type="presOf" srcId="{6FDD2C90-17DA-42B5-90E9-68B1310EEE99}" destId="{F784D371-D03C-496F-8104-04E489EEB54C}" srcOrd="0" destOrd="1" presId="urn:microsoft.com/office/officeart/2005/8/layout/list1"/>
    <dgm:cxn modelId="{994F778E-25F9-4404-B47C-A0784A9E4BC0}" type="presOf" srcId="{36F36C95-8D01-4F56-A9DB-451342F0992B}" destId="{F98ADBD8-DC91-4A5C-B4BB-8220003BC519}" srcOrd="0" destOrd="2" presId="urn:microsoft.com/office/officeart/2005/8/layout/list1"/>
    <dgm:cxn modelId="{A843D99E-8C06-4993-BE5E-1CDE5273B5D3}" srcId="{76C747A5-BAB7-4AA2-BC8F-03AE6394A5CC}" destId="{622F7A72-58A1-46E6-B5FD-019579E3E7D1}" srcOrd="0" destOrd="0" parTransId="{1F678E37-29C3-4F7B-8105-C80C02E7B5A0}" sibTransId="{EB2A66C6-FCD6-4733-B495-006832DDCA82}"/>
    <dgm:cxn modelId="{055D83A0-7CB4-428A-9C47-434DDBC242AC}" srcId="{E9516E69-CCA6-4118-8613-1B5B4A4FD3BC}" destId="{5569F7F1-F87E-48E0-B0FF-92215072613D}" srcOrd="0" destOrd="0" parTransId="{8E7F2217-E5E0-48FD-913A-F9FE74BA0412}" sibTransId="{EF4C1AA8-7CDE-4639-86AC-0B3A6F9EFB67}"/>
    <dgm:cxn modelId="{A0F2DCA7-4EF4-4B88-B68E-E97EA3FD6DA1}" srcId="{5569F7F1-F87E-48E0-B0FF-92215072613D}" destId="{32AE5E01-A404-48AF-8845-D35BF23BC324}" srcOrd="1" destOrd="0" parTransId="{56080423-D18A-4E91-A6BE-46525331012C}" sibTransId="{074AE0B7-7B34-4A4B-8E9A-40AE9295B294}"/>
    <dgm:cxn modelId="{179808AB-3153-4E3E-A796-4E9912C2A093}" type="presOf" srcId="{622F7A72-58A1-46E6-B5FD-019579E3E7D1}" destId="{C96CB7B2-05E5-4310-950E-8BDBA4C5346D}" srcOrd="0" destOrd="0" presId="urn:microsoft.com/office/officeart/2005/8/layout/list1"/>
    <dgm:cxn modelId="{01955BB1-AFB1-4489-AC66-8D7D5EEE5451}" srcId="{5569F7F1-F87E-48E0-B0FF-92215072613D}" destId="{36F36C95-8D01-4F56-A9DB-451342F0992B}" srcOrd="2" destOrd="0" parTransId="{CB22A493-DDDA-4E02-931C-E3094B46A8C1}" sibTransId="{4AF2F596-3EE6-442D-88A1-9AED044C239A}"/>
    <dgm:cxn modelId="{C6D9D2B2-2470-4258-8030-14B449A0442B}" type="presOf" srcId="{5569F7F1-F87E-48E0-B0FF-92215072613D}" destId="{543CD032-8740-463E-BE2A-A8D7C3EBE623}" srcOrd="1" destOrd="0" presId="urn:microsoft.com/office/officeart/2005/8/layout/list1"/>
    <dgm:cxn modelId="{E56D44BF-ACD6-47CD-A39C-9A0EEACD2FC7}" srcId="{E9516E69-CCA6-4118-8613-1B5B4A4FD3BC}" destId="{74DE868B-D7FD-463E-BF76-10AF54ECBA16}" srcOrd="2" destOrd="0" parTransId="{AC90E248-B859-4C93-92C6-F73EA9F4D164}" sibTransId="{51F6F85C-2314-4F71-8E82-536E479938D6}"/>
    <dgm:cxn modelId="{13464BC1-D4A8-435A-85F8-27538F8B03B5}" type="presOf" srcId="{A56EBD0B-0B6C-4E27-8DCC-2E05392993D6}" destId="{F784D371-D03C-496F-8104-04E489EEB54C}" srcOrd="0" destOrd="0" presId="urn:microsoft.com/office/officeart/2005/8/layout/list1"/>
    <dgm:cxn modelId="{2BB113C4-5760-46E7-85A3-CC0F937D58B3}" type="presOf" srcId="{ED7BADAD-8C88-4278-9433-04A7EED0DC6C}" destId="{C96CB7B2-05E5-4310-950E-8BDBA4C5346D}" srcOrd="0" destOrd="1" presId="urn:microsoft.com/office/officeart/2005/8/layout/list1"/>
    <dgm:cxn modelId="{09E3E9C4-3E52-45EF-A701-CE02105B57D2}" srcId="{74DE868B-D7FD-463E-BF76-10AF54ECBA16}" destId="{6FDD2C90-17DA-42B5-90E9-68B1310EEE99}" srcOrd="1" destOrd="0" parTransId="{8C7E13A0-F49D-4C98-80BE-47217F6FC9F1}" sibTransId="{DC1049BB-7A9B-4A4E-8261-563D153670BE}"/>
    <dgm:cxn modelId="{89E3A0D9-79B6-4B6E-ABCB-F609ED69FC61}" type="presOf" srcId="{74DE868B-D7FD-463E-BF76-10AF54ECBA16}" destId="{4C064747-870F-4B53-88F4-AF5E169D8A2B}" srcOrd="1" destOrd="0" presId="urn:microsoft.com/office/officeart/2005/8/layout/list1"/>
    <dgm:cxn modelId="{1C91D7E9-D07F-4845-9CC0-502CA0D98FDE}" srcId="{74DE868B-D7FD-463E-BF76-10AF54ECBA16}" destId="{A56EBD0B-0B6C-4E27-8DCC-2E05392993D6}" srcOrd="0" destOrd="0" parTransId="{83863129-DCD5-4B50-BBFC-18D0F87ADBE9}" sibTransId="{55F89DE8-E7D6-4BED-ADB3-1CCFF8A840B8}"/>
    <dgm:cxn modelId="{0773A1EC-6D66-45E0-8A01-226B73B17E06}" type="presOf" srcId="{76C747A5-BAB7-4AA2-BC8F-03AE6394A5CC}" destId="{4EC8407B-D515-4597-BF48-F555D3FB6F35}" srcOrd="0" destOrd="0" presId="urn:microsoft.com/office/officeart/2005/8/layout/list1"/>
    <dgm:cxn modelId="{A68B42F3-37C6-43B4-B2F3-CE380A420737}" type="presOf" srcId="{96F400C5-E49B-47F7-82A7-2E4A0FD9D2C8}" destId="{F98ADBD8-DC91-4A5C-B4BB-8220003BC519}" srcOrd="0" destOrd="0" presId="urn:microsoft.com/office/officeart/2005/8/layout/list1"/>
    <dgm:cxn modelId="{80BB4AF5-4A18-41CE-B264-CBF666C6326B}" type="presOf" srcId="{32AE5E01-A404-48AF-8845-D35BF23BC324}" destId="{F98ADBD8-DC91-4A5C-B4BB-8220003BC519}" srcOrd="0" destOrd="1" presId="urn:microsoft.com/office/officeart/2005/8/layout/list1"/>
    <dgm:cxn modelId="{447EF12B-D47A-4F26-82A3-E327BD48FAB7}" type="presParOf" srcId="{C42BB590-EDAB-4F30-9A90-6D3119DCB03F}" destId="{4DEFF107-111C-43ED-81FF-C0437BC93A68}" srcOrd="0" destOrd="0" presId="urn:microsoft.com/office/officeart/2005/8/layout/list1"/>
    <dgm:cxn modelId="{DF08EF0E-F6BC-4971-B3C9-077BD01D2391}" type="presParOf" srcId="{4DEFF107-111C-43ED-81FF-C0437BC93A68}" destId="{675188FE-3BA8-4BFE-A7D7-4769BCB4D6BD}" srcOrd="0" destOrd="0" presId="urn:microsoft.com/office/officeart/2005/8/layout/list1"/>
    <dgm:cxn modelId="{E0C1318D-4702-4F99-BD1B-D7522AE4AAD3}" type="presParOf" srcId="{4DEFF107-111C-43ED-81FF-C0437BC93A68}" destId="{543CD032-8740-463E-BE2A-A8D7C3EBE623}" srcOrd="1" destOrd="0" presId="urn:microsoft.com/office/officeart/2005/8/layout/list1"/>
    <dgm:cxn modelId="{52B007F1-D46C-45E8-9938-ED5F6E04E3FA}" type="presParOf" srcId="{C42BB590-EDAB-4F30-9A90-6D3119DCB03F}" destId="{14AAB846-F2DA-40AE-BDED-30BDD5BF3415}" srcOrd="1" destOrd="0" presId="urn:microsoft.com/office/officeart/2005/8/layout/list1"/>
    <dgm:cxn modelId="{7B8CAC8B-13F4-4775-AB47-6447E18B30BE}" type="presParOf" srcId="{C42BB590-EDAB-4F30-9A90-6D3119DCB03F}" destId="{F98ADBD8-DC91-4A5C-B4BB-8220003BC519}" srcOrd="2" destOrd="0" presId="urn:microsoft.com/office/officeart/2005/8/layout/list1"/>
    <dgm:cxn modelId="{01787124-B60E-4952-8A39-160B186CAB1E}" type="presParOf" srcId="{C42BB590-EDAB-4F30-9A90-6D3119DCB03F}" destId="{453D9CEE-645D-4B4E-A033-423A4618EA4D}" srcOrd="3" destOrd="0" presId="urn:microsoft.com/office/officeart/2005/8/layout/list1"/>
    <dgm:cxn modelId="{3019FAA3-2AA1-4901-98A7-B243FD484BCB}" type="presParOf" srcId="{C42BB590-EDAB-4F30-9A90-6D3119DCB03F}" destId="{2488C60A-4180-4CB1-8948-CBBC4536A796}" srcOrd="4" destOrd="0" presId="urn:microsoft.com/office/officeart/2005/8/layout/list1"/>
    <dgm:cxn modelId="{ECA05E41-593C-48BC-94BC-64F1F976620B}" type="presParOf" srcId="{2488C60A-4180-4CB1-8948-CBBC4536A796}" destId="{4EC8407B-D515-4597-BF48-F555D3FB6F35}" srcOrd="0" destOrd="0" presId="urn:microsoft.com/office/officeart/2005/8/layout/list1"/>
    <dgm:cxn modelId="{F3DBBD4F-0B06-4EF6-8401-D545582E5131}" type="presParOf" srcId="{2488C60A-4180-4CB1-8948-CBBC4536A796}" destId="{2CCF9AF1-9A96-417F-9AC9-6A9D38E14B21}" srcOrd="1" destOrd="0" presId="urn:microsoft.com/office/officeart/2005/8/layout/list1"/>
    <dgm:cxn modelId="{5F250975-6EB5-4567-874A-5D1CBC8545DE}" type="presParOf" srcId="{C42BB590-EDAB-4F30-9A90-6D3119DCB03F}" destId="{7CD8BC57-66BA-48ED-B10C-A089BFD31983}" srcOrd="5" destOrd="0" presId="urn:microsoft.com/office/officeart/2005/8/layout/list1"/>
    <dgm:cxn modelId="{644AFEA4-3110-4961-ACA6-1D3E08F17155}" type="presParOf" srcId="{C42BB590-EDAB-4F30-9A90-6D3119DCB03F}" destId="{C96CB7B2-05E5-4310-950E-8BDBA4C5346D}" srcOrd="6" destOrd="0" presId="urn:microsoft.com/office/officeart/2005/8/layout/list1"/>
    <dgm:cxn modelId="{F301D0FF-1CCB-4A5B-BBA9-4155061BCB0E}" type="presParOf" srcId="{C42BB590-EDAB-4F30-9A90-6D3119DCB03F}" destId="{9DE46B92-902D-4282-B448-77E040BBBE7C}" srcOrd="7" destOrd="0" presId="urn:microsoft.com/office/officeart/2005/8/layout/list1"/>
    <dgm:cxn modelId="{DCD2FE39-0F43-47B9-9F2C-E66E09A885DC}" type="presParOf" srcId="{C42BB590-EDAB-4F30-9A90-6D3119DCB03F}" destId="{88EA2CDD-5C09-4193-A613-3DF7CDCD0AE5}" srcOrd="8" destOrd="0" presId="urn:microsoft.com/office/officeart/2005/8/layout/list1"/>
    <dgm:cxn modelId="{B961E8DF-22B4-47BD-B973-7931FA06197C}" type="presParOf" srcId="{88EA2CDD-5C09-4193-A613-3DF7CDCD0AE5}" destId="{3052FC66-4476-4D9D-89D4-65A2DFBCC808}" srcOrd="0" destOrd="0" presId="urn:microsoft.com/office/officeart/2005/8/layout/list1"/>
    <dgm:cxn modelId="{700C317B-1B80-4D9C-B997-8AA1ECCEA3EF}" type="presParOf" srcId="{88EA2CDD-5C09-4193-A613-3DF7CDCD0AE5}" destId="{4C064747-870F-4B53-88F4-AF5E169D8A2B}" srcOrd="1" destOrd="0" presId="urn:microsoft.com/office/officeart/2005/8/layout/list1"/>
    <dgm:cxn modelId="{27233807-8E87-4F71-832E-5390A2E809E9}" type="presParOf" srcId="{C42BB590-EDAB-4F30-9A90-6D3119DCB03F}" destId="{6607E5CE-FC7F-49A6-ABB5-2DA2FDBF78FF}" srcOrd="9" destOrd="0" presId="urn:microsoft.com/office/officeart/2005/8/layout/list1"/>
    <dgm:cxn modelId="{994D273D-2886-4E85-8B90-2A69FE49CFEA}" type="presParOf" srcId="{C42BB590-EDAB-4F30-9A90-6D3119DCB03F}" destId="{F784D371-D03C-496F-8104-04E489EEB54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617F2B-1815-4FA1-877B-89805E01CD0B}" type="doc">
      <dgm:prSet loTypeId="urn:microsoft.com/office/officeart/2005/8/layout/cycle4" loCatId="relationship" qsTypeId="urn:microsoft.com/office/officeart/2005/8/quickstyle/3d1" qsCatId="3D" csTypeId="urn:microsoft.com/office/officeart/2005/8/colors/colorful5" csCatId="colorful" phldr="1"/>
      <dgm:spPr/>
      <dgm:t>
        <a:bodyPr/>
        <a:lstStyle/>
        <a:p>
          <a:endParaRPr lang="en-GB"/>
        </a:p>
      </dgm:t>
    </dgm:pt>
    <dgm:pt modelId="{FCFA0EA4-F0AD-43B7-B81D-2495097CBEDE}">
      <dgm:prSet phldrT="[Text]" custT="1"/>
      <dgm:spPr/>
      <dgm:t>
        <a:bodyPr/>
        <a:lstStyle/>
        <a:p>
          <a:pPr algn="ctr">
            <a:buClrTx/>
            <a:buSzTx/>
            <a:buFontTx/>
            <a:buNone/>
          </a:pPr>
          <a:r>
            <a:rPr lang="en-US" sz="1600" b="1" i="0" u="none" strike="noStrike" baseline="0" noProof="0">
              <a:latin typeface="+mn-lt"/>
            </a:rPr>
            <a:t>Avoiding negative emotion</a:t>
          </a:r>
          <a:endParaRPr lang="en-US" sz="1600" b="1">
            <a:latin typeface="+mn-lt"/>
          </a:endParaRPr>
        </a:p>
        <a:p>
          <a:pPr algn="l">
            <a:buClrTx/>
            <a:buSzTx/>
            <a:buFontTx/>
            <a:buNone/>
          </a:pPr>
          <a:r>
            <a:rPr kumimoji="0" lang="en-GB" sz="1200" b="0" i="1" u="none" strike="noStrike" cap="none" spc="0" normalizeH="0" baseline="0" noProof="0">
              <a:ln/>
              <a:effectLst/>
              <a:uLnTx/>
              <a:uFillTx/>
              <a:latin typeface="Calibri" panose="020F0502020204030204" pitchFamily="34" charset="0"/>
              <a:ea typeface="+mn-ea"/>
              <a:cs typeface="Calibri" panose="020F0502020204030204" pitchFamily="34" charset="0"/>
            </a:rPr>
            <a:t>(e.g. fear of the toilets; the noise in the lunch hall; lots of people in the corridors between classes).</a:t>
          </a:r>
          <a:endParaRPr lang="en-GB" sz="1200" i="1">
            <a:latin typeface="Calibri" panose="020F0502020204030204" pitchFamily="34" charset="0"/>
            <a:cs typeface="Calibri" panose="020F0502020204030204" pitchFamily="34" charset="0"/>
          </a:endParaRPr>
        </a:p>
      </dgm:t>
    </dgm:pt>
    <dgm:pt modelId="{BC5D6FEF-E483-42A5-B2C5-5004AD1C3840}" type="parTrans" cxnId="{765CCD09-252E-468B-8C53-F249F3937521}">
      <dgm:prSet/>
      <dgm:spPr/>
      <dgm:t>
        <a:bodyPr/>
        <a:lstStyle/>
        <a:p>
          <a:endParaRPr lang="en-GB"/>
        </a:p>
      </dgm:t>
    </dgm:pt>
    <dgm:pt modelId="{B1478C8C-416F-4F31-94A2-AFC5E456A04A}" type="sibTrans" cxnId="{765CCD09-252E-468B-8C53-F249F3937521}">
      <dgm:prSet/>
      <dgm:spPr/>
      <dgm:t>
        <a:bodyPr/>
        <a:lstStyle/>
        <a:p>
          <a:endParaRPr lang="en-GB"/>
        </a:p>
      </dgm:t>
    </dgm:pt>
    <dgm:pt modelId="{9E793870-B1CC-40DE-8F74-3C951F8D7E38}">
      <dgm:prSet phldrT="[Text]" custT="1"/>
      <dgm:spPr/>
      <dgm:t>
        <a:bodyPr/>
        <a:lstStyle/>
        <a:p>
          <a:pPr algn="ctr">
            <a:buClrTx/>
            <a:buSzTx/>
            <a:buFontTx/>
            <a:buNone/>
          </a:pPr>
          <a:r>
            <a:rPr lang="en-US" sz="1600" b="1" i="0" u="none" strike="noStrike" baseline="0" noProof="0">
              <a:latin typeface="+mn-lt"/>
            </a:rPr>
            <a:t>Situation Avoidance</a:t>
          </a:r>
        </a:p>
        <a:p>
          <a:pPr algn="r">
            <a:buClrTx/>
            <a:buSzTx/>
            <a:buFontTx/>
            <a:buNone/>
          </a:pPr>
          <a:r>
            <a:rPr kumimoji="0" lang="en-GB" sz="1200" b="0" i="0" u="none" strike="noStrike" cap="none" spc="0" normalizeH="0" baseline="0" noProof="0">
              <a:ln/>
              <a:effectLst/>
              <a:uLnTx/>
              <a:uFillTx/>
              <a:latin typeface="+mn-lt"/>
              <a:ea typeface="+mn-ea"/>
              <a:cs typeface="Arial" panose="020B0604020202020204" pitchFamily="34" charset="0"/>
            </a:rPr>
            <a:t>(</a:t>
          </a:r>
          <a:r>
            <a:rPr kumimoji="0" lang="en-GB" sz="1200" b="0" i="1" u="none" strike="noStrike" cap="none" spc="0" normalizeH="0" baseline="0" noProof="0">
              <a:ln/>
              <a:effectLst/>
              <a:uLnTx/>
              <a:uFillTx/>
              <a:latin typeface="+mn-lt"/>
              <a:ea typeface="+mn-ea"/>
              <a:cs typeface="Arial" panose="020B0604020202020204" pitchFamily="34" charset="0"/>
            </a:rPr>
            <a:t>e.g. feeling left out at playtime; reading out loud in class or other public speaking task; working as part of a group).</a:t>
          </a:r>
          <a:endParaRPr lang="en-GB" sz="1200" i="1">
            <a:latin typeface="+mn-lt"/>
          </a:endParaRPr>
        </a:p>
      </dgm:t>
    </dgm:pt>
    <dgm:pt modelId="{4BC5CB38-A5EF-4B51-9352-AFDF1F2A6B7C}" type="parTrans" cxnId="{2ACE314F-A5C1-43CF-BA6B-7906C9152AFC}">
      <dgm:prSet/>
      <dgm:spPr/>
      <dgm:t>
        <a:bodyPr/>
        <a:lstStyle/>
        <a:p>
          <a:endParaRPr lang="en-GB"/>
        </a:p>
      </dgm:t>
    </dgm:pt>
    <dgm:pt modelId="{D53BDB2A-AD78-4AE4-842A-525EA2449891}" type="sibTrans" cxnId="{2ACE314F-A5C1-43CF-BA6B-7906C9152AFC}">
      <dgm:prSet/>
      <dgm:spPr/>
      <dgm:t>
        <a:bodyPr/>
        <a:lstStyle/>
        <a:p>
          <a:endParaRPr lang="en-GB"/>
        </a:p>
      </dgm:t>
    </dgm:pt>
    <dgm:pt modelId="{94F60BEF-531D-4482-B0E5-CDE3046CF978}">
      <dgm:prSet phldrT="[Text]" custT="1"/>
      <dgm:spPr/>
      <dgm:t>
        <a:bodyPr/>
        <a:lstStyle/>
        <a:p>
          <a:pPr algn="ctr">
            <a:buNone/>
          </a:pPr>
          <a:r>
            <a:rPr lang="en-US" sz="1600" b="1" i="0" u="none" strike="noStrike" baseline="0" noProof="0">
              <a:latin typeface="+mn-lt"/>
            </a:rPr>
            <a:t>Tangible reward</a:t>
          </a:r>
          <a:endParaRPr lang="en-US" sz="1600" b="1">
            <a:latin typeface="+mn-lt"/>
          </a:endParaRPr>
        </a:p>
        <a:p>
          <a:pPr algn="r">
            <a:buNone/>
          </a:pPr>
          <a:r>
            <a:rPr lang="en-US" sz="1200" b="0" i="1" u="none" strike="noStrike" baseline="0" noProof="0">
              <a:latin typeface="+mn-lt"/>
            </a:rPr>
            <a:t>(e.g. when out of school can watch tv, play computer games, hang out with friends).</a:t>
          </a:r>
          <a:endParaRPr lang="en-GB" sz="1200" i="1"/>
        </a:p>
      </dgm:t>
    </dgm:pt>
    <dgm:pt modelId="{B8C08C6E-0A83-4977-9BDB-ED92CFE2CFC7}" type="parTrans" cxnId="{9B52BB07-908A-4DE5-80E9-6FAA218C30F2}">
      <dgm:prSet/>
      <dgm:spPr/>
      <dgm:t>
        <a:bodyPr/>
        <a:lstStyle/>
        <a:p>
          <a:endParaRPr lang="en-GB"/>
        </a:p>
      </dgm:t>
    </dgm:pt>
    <dgm:pt modelId="{41414DAB-F8C5-4B86-9823-6F4DDAEE7CD5}" type="sibTrans" cxnId="{9B52BB07-908A-4DE5-80E9-6FAA218C30F2}">
      <dgm:prSet/>
      <dgm:spPr/>
      <dgm:t>
        <a:bodyPr/>
        <a:lstStyle/>
        <a:p>
          <a:endParaRPr lang="en-GB"/>
        </a:p>
      </dgm:t>
    </dgm:pt>
    <dgm:pt modelId="{61E189C6-CF62-489F-B213-E5CAB395A3BB}">
      <dgm:prSet phldrT="[Text]" custT="1"/>
      <dgm:spPr/>
      <dgm:t>
        <a:bodyPr/>
        <a:lstStyle/>
        <a:p>
          <a:pPr algn="ctr">
            <a:buNone/>
          </a:pPr>
          <a:r>
            <a:rPr lang="en-US" sz="1600" b="1"/>
            <a:t>Relationship seeking</a:t>
          </a:r>
        </a:p>
        <a:p>
          <a:pPr algn="l">
            <a:buNone/>
          </a:pPr>
          <a:r>
            <a:rPr lang="en-US" sz="1200" i="1"/>
            <a:t>(e.g. change in family dynamic, concerned about the well-being of parent, a lack of school belongingness). </a:t>
          </a:r>
          <a:endParaRPr lang="en-GB" sz="1200" i="1"/>
        </a:p>
      </dgm:t>
    </dgm:pt>
    <dgm:pt modelId="{1E067305-D47C-40C9-B092-709C81BBC83F}" type="parTrans" cxnId="{73545007-CC51-4BC0-9338-B178F30A59B1}">
      <dgm:prSet/>
      <dgm:spPr/>
      <dgm:t>
        <a:bodyPr/>
        <a:lstStyle/>
        <a:p>
          <a:endParaRPr lang="en-GB"/>
        </a:p>
      </dgm:t>
    </dgm:pt>
    <dgm:pt modelId="{FDF01284-B852-42B1-BC2C-6A50C1392B55}" type="sibTrans" cxnId="{73545007-CC51-4BC0-9338-B178F30A59B1}">
      <dgm:prSet/>
      <dgm:spPr/>
      <dgm:t>
        <a:bodyPr/>
        <a:lstStyle/>
        <a:p>
          <a:endParaRPr lang="en-GB"/>
        </a:p>
      </dgm:t>
    </dgm:pt>
    <dgm:pt modelId="{6AB1E39D-F9B7-4772-AA2E-E6DC59186201}" type="pres">
      <dgm:prSet presAssocID="{2C617F2B-1815-4FA1-877B-89805E01CD0B}" presName="cycleMatrixDiagram" presStyleCnt="0">
        <dgm:presLayoutVars>
          <dgm:chMax val="1"/>
          <dgm:dir/>
          <dgm:animLvl val="lvl"/>
          <dgm:resizeHandles val="exact"/>
        </dgm:presLayoutVars>
      </dgm:prSet>
      <dgm:spPr/>
    </dgm:pt>
    <dgm:pt modelId="{C3632AF9-CAD3-4EDE-A872-24EFA4F825E9}" type="pres">
      <dgm:prSet presAssocID="{2C617F2B-1815-4FA1-877B-89805E01CD0B}" presName="children" presStyleCnt="0"/>
      <dgm:spPr/>
    </dgm:pt>
    <dgm:pt modelId="{E9E0C7E5-62CA-4EB2-A481-BDAB64D7788C}" type="pres">
      <dgm:prSet presAssocID="{2C617F2B-1815-4FA1-877B-89805E01CD0B}" presName="childPlaceholder" presStyleCnt="0"/>
      <dgm:spPr/>
    </dgm:pt>
    <dgm:pt modelId="{58B54DE2-F09D-4724-AAD0-C1D48474CCA1}" type="pres">
      <dgm:prSet presAssocID="{2C617F2B-1815-4FA1-877B-89805E01CD0B}" presName="circle" presStyleCnt="0"/>
      <dgm:spPr/>
    </dgm:pt>
    <dgm:pt modelId="{3C861A4C-7D2C-4758-819E-ADE304060B9F}" type="pres">
      <dgm:prSet presAssocID="{2C617F2B-1815-4FA1-877B-89805E01CD0B}" presName="quadrant1" presStyleLbl="node1" presStyleIdx="0" presStyleCnt="4">
        <dgm:presLayoutVars>
          <dgm:chMax val="1"/>
          <dgm:bulletEnabled val="1"/>
        </dgm:presLayoutVars>
      </dgm:prSet>
      <dgm:spPr/>
    </dgm:pt>
    <dgm:pt modelId="{64E8C217-0F13-43CD-86B5-D7F8E4C8FF67}" type="pres">
      <dgm:prSet presAssocID="{2C617F2B-1815-4FA1-877B-89805E01CD0B}" presName="quadrant2" presStyleLbl="node1" presStyleIdx="1" presStyleCnt="4">
        <dgm:presLayoutVars>
          <dgm:chMax val="1"/>
          <dgm:bulletEnabled val="1"/>
        </dgm:presLayoutVars>
      </dgm:prSet>
      <dgm:spPr/>
    </dgm:pt>
    <dgm:pt modelId="{527240EE-995B-4C71-8021-AB3D723EB940}" type="pres">
      <dgm:prSet presAssocID="{2C617F2B-1815-4FA1-877B-89805E01CD0B}" presName="quadrant3" presStyleLbl="node1" presStyleIdx="2" presStyleCnt="4">
        <dgm:presLayoutVars>
          <dgm:chMax val="1"/>
          <dgm:bulletEnabled val="1"/>
        </dgm:presLayoutVars>
      </dgm:prSet>
      <dgm:spPr/>
    </dgm:pt>
    <dgm:pt modelId="{3E3CE335-58D6-4846-BA14-FE6C629A5409}" type="pres">
      <dgm:prSet presAssocID="{2C617F2B-1815-4FA1-877B-89805E01CD0B}" presName="quadrant4" presStyleLbl="node1" presStyleIdx="3" presStyleCnt="4">
        <dgm:presLayoutVars>
          <dgm:chMax val="1"/>
          <dgm:bulletEnabled val="1"/>
        </dgm:presLayoutVars>
      </dgm:prSet>
      <dgm:spPr/>
    </dgm:pt>
    <dgm:pt modelId="{AE056AAC-5801-4482-9D61-A476F042A79F}" type="pres">
      <dgm:prSet presAssocID="{2C617F2B-1815-4FA1-877B-89805E01CD0B}" presName="quadrantPlaceholder" presStyleCnt="0"/>
      <dgm:spPr/>
    </dgm:pt>
    <dgm:pt modelId="{CC73F54C-6201-4D6F-919C-33E6D620CF73}" type="pres">
      <dgm:prSet presAssocID="{2C617F2B-1815-4FA1-877B-89805E01CD0B}" presName="center1" presStyleLbl="fgShp" presStyleIdx="0" presStyleCnt="2" custAng="19651988" custFlipHor="1" custScaleX="9363" custScaleY="16923"/>
      <dgm:spPr/>
    </dgm:pt>
    <dgm:pt modelId="{4B08D389-8B28-4C9F-BB6E-B2824774B598}" type="pres">
      <dgm:prSet presAssocID="{2C617F2B-1815-4FA1-877B-89805E01CD0B}" presName="center2" presStyleLbl="fgShp" presStyleIdx="1" presStyleCnt="2" custFlipHor="1" custScaleX="5644" custScaleY="6490"/>
      <dgm:spPr/>
    </dgm:pt>
  </dgm:ptLst>
  <dgm:cxnLst>
    <dgm:cxn modelId="{73545007-CC51-4BC0-9338-B178F30A59B1}" srcId="{2C617F2B-1815-4FA1-877B-89805E01CD0B}" destId="{61E189C6-CF62-489F-B213-E5CAB395A3BB}" srcOrd="3" destOrd="0" parTransId="{1E067305-D47C-40C9-B092-709C81BBC83F}" sibTransId="{FDF01284-B852-42B1-BC2C-6A50C1392B55}"/>
    <dgm:cxn modelId="{9B52BB07-908A-4DE5-80E9-6FAA218C30F2}" srcId="{2C617F2B-1815-4FA1-877B-89805E01CD0B}" destId="{94F60BEF-531D-4482-B0E5-CDE3046CF978}" srcOrd="2" destOrd="0" parTransId="{B8C08C6E-0A83-4977-9BDB-ED92CFE2CFC7}" sibTransId="{41414DAB-F8C5-4B86-9823-6F4DDAEE7CD5}"/>
    <dgm:cxn modelId="{765CCD09-252E-468B-8C53-F249F3937521}" srcId="{2C617F2B-1815-4FA1-877B-89805E01CD0B}" destId="{FCFA0EA4-F0AD-43B7-B81D-2495097CBEDE}" srcOrd="0" destOrd="0" parTransId="{BC5D6FEF-E483-42A5-B2C5-5004AD1C3840}" sibTransId="{B1478C8C-416F-4F31-94A2-AFC5E456A04A}"/>
    <dgm:cxn modelId="{30485A2B-7AFB-4E0B-80BA-3ABD9FC0E9B7}" type="presOf" srcId="{61E189C6-CF62-489F-B213-E5CAB395A3BB}" destId="{3E3CE335-58D6-4846-BA14-FE6C629A5409}" srcOrd="0" destOrd="0" presId="urn:microsoft.com/office/officeart/2005/8/layout/cycle4"/>
    <dgm:cxn modelId="{2ACE314F-A5C1-43CF-BA6B-7906C9152AFC}" srcId="{2C617F2B-1815-4FA1-877B-89805E01CD0B}" destId="{9E793870-B1CC-40DE-8F74-3C951F8D7E38}" srcOrd="1" destOrd="0" parTransId="{4BC5CB38-A5EF-4B51-9352-AFDF1F2A6B7C}" sibTransId="{D53BDB2A-AD78-4AE4-842A-525EA2449891}"/>
    <dgm:cxn modelId="{92570D80-76B3-47EA-9425-9B6938AB870B}" type="presOf" srcId="{2C617F2B-1815-4FA1-877B-89805E01CD0B}" destId="{6AB1E39D-F9B7-4772-AA2E-E6DC59186201}" srcOrd="0" destOrd="0" presId="urn:microsoft.com/office/officeart/2005/8/layout/cycle4"/>
    <dgm:cxn modelId="{325C2D83-9824-4C7B-A206-48D9A2F9418B}" type="presOf" srcId="{94F60BEF-531D-4482-B0E5-CDE3046CF978}" destId="{527240EE-995B-4C71-8021-AB3D723EB940}" srcOrd="0" destOrd="0" presId="urn:microsoft.com/office/officeart/2005/8/layout/cycle4"/>
    <dgm:cxn modelId="{746DD4DE-BCFC-4141-95AA-1B0BF55E92B7}" type="presOf" srcId="{FCFA0EA4-F0AD-43B7-B81D-2495097CBEDE}" destId="{3C861A4C-7D2C-4758-819E-ADE304060B9F}" srcOrd="0" destOrd="0" presId="urn:microsoft.com/office/officeart/2005/8/layout/cycle4"/>
    <dgm:cxn modelId="{C10AA4EC-08AD-4AEE-A80B-644F33F07897}" type="presOf" srcId="{9E793870-B1CC-40DE-8F74-3C951F8D7E38}" destId="{64E8C217-0F13-43CD-86B5-D7F8E4C8FF67}" srcOrd="0" destOrd="0" presId="urn:microsoft.com/office/officeart/2005/8/layout/cycle4"/>
    <dgm:cxn modelId="{8DED0966-C95D-4E1E-BA36-F9B5CF239730}" type="presParOf" srcId="{6AB1E39D-F9B7-4772-AA2E-E6DC59186201}" destId="{C3632AF9-CAD3-4EDE-A872-24EFA4F825E9}" srcOrd="0" destOrd="0" presId="urn:microsoft.com/office/officeart/2005/8/layout/cycle4"/>
    <dgm:cxn modelId="{E1041237-CFCB-41FE-8807-5B2BF6B0C841}" type="presParOf" srcId="{C3632AF9-CAD3-4EDE-A872-24EFA4F825E9}" destId="{E9E0C7E5-62CA-4EB2-A481-BDAB64D7788C}" srcOrd="0" destOrd="0" presId="urn:microsoft.com/office/officeart/2005/8/layout/cycle4"/>
    <dgm:cxn modelId="{F861D746-DCE3-41A9-BF14-979E67B78005}" type="presParOf" srcId="{6AB1E39D-F9B7-4772-AA2E-E6DC59186201}" destId="{58B54DE2-F09D-4724-AAD0-C1D48474CCA1}" srcOrd="1" destOrd="0" presId="urn:microsoft.com/office/officeart/2005/8/layout/cycle4"/>
    <dgm:cxn modelId="{1458A275-1AA6-4A15-8BB3-D9A5BFD7A5B3}" type="presParOf" srcId="{58B54DE2-F09D-4724-AAD0-C1D48474CCA1}" destId="{3C861A4C-7D2C-4758-819E-ADE304060B9F}" srcOrd="0" destOrd="0" presId="urn:microsoft.com/office/officeart/2005/8/layout/cycle4"/>
    <dgm:cxn modelId="{19F6D6CC-01C4-4B15-8030-D19D82B081EC}" type="presParOf" srcId="{58B54DE2-F09D-4724-AAD0-C1D48474CCA1}" destId="{64E8C217-0F13-43CD-86B5-D7F8E4C8FF67}" srcOrd="1" destOrd="0" presId="urn:microsoft.com/office/officeart/2005/8/layout/cycle4"/>
    <dgm:cxn modelId="{192F7C4C-4790-40A7-A4BF-D7BCDDD74EBA}" type="presParOf" srcId="{58B54DE2-F09D-4724-AAD0-C1D48474CCA1}" destId="{527240EE-995B-4C71-8021-AB3D723EB940}" srcOrd="2" destOrd="0" presId="urn:microsoft.com/office/officeart/2005/8/layout/cycle4"/>
    <dgm:cxn modelId="{5A105CA1-F415-4996-9BDA-BDBA195DDD86}" type="presParOf" srcId="{58B54DE2-F09D-4724-AAD0-C1D48474CCA1}" destId="{3E3CE335-58D6-4846-BA14-FE6C629A5409}" srcOrd="3" destOrd="0" presId="urn:microsoft.com/office/officeart/2005/8/layout/cycle4"/>
    <dgm:cxn modelId="{D3DDBCC4-1E11-4448-9ABB-578FCD964B5C}" type="presParOf" srcId="{58B54DE2-F09D-4724-AAD0-C1D48474CCA1}" destId="{AE056AAC-5801-4482-9D61-A476F042A79F}" srcOrd="4" destOrd="0" presId="urn:microsoft.com/office/officeart/2005/8/layout/cycle4"/>
    <dgm:cxn modelId="{047E12AD-F56D-4DD9-8AB8-810F4389721F}" type="presParOf" srcId="{6AB1E39D-F9B7-4772-AA2E-E6DC59186201}" destId="{CC73F54C-6201-4D6F-919C-33E6D620CF73}" srcOrd="2" destOrd="0" presId="urn:microsoft.com/office/officeart/2005/8/layout/cycle4"/>
    <dgm:cxn modelId="{0C1B9B9F-BA07-476A-82CD-D275EC1E7184}" type="presParOf" srcId="{6AB1E39D-F9B7-4772-AA2E-E6DC59186201}" destId="{4B08D389-8B28-4C9F-BB6E-B2824774B59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20C9D-0833-4EA6-8BC6-4EBAE8BA986E}">
      <dsp:nvSpPr>
        <dsp:cNvPr id="0" name=""/>
        <dsp:cNvSpPr/>
      </dsp:nvSpPr>
      <dsp:spPr>
        <a:xfrm>
          <a:off x="2021035" y="294721"/>
          <a:ext cx="2445516" cy="1222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i="0" kern="1200">
              <a:latin typeface="Calibri Light" panose="020F0302020204030204"/>
            </a:rPr>
            <a:t>Thoughts- </a:t>
          </a:r>
          <a:r>
            <a:rPr lang="en-GB" sz="2200" i="1" kern="1200">
              <a:latin typeface="Calibri Light" panose="020F0302020204030204"/>
            </a:rPr>
            <a:t>"Something bad will happen"</a:t>
          </a:r>
          <a:endParaRPr lang="en-GB" sz="2200" i="1" kern="1200"/>
        </a:p>
      </dsp:txBody>
      <dsp:txXfrm>
        <a:off x="2056848" y="330534"/>
        <a:ext cx="2373890" cy="1151132"/>
      </dsp:txXfrm>
    </dsp:sp>
    <dsp:sp modelId="{5070A9A1-ED26-494C-8A29-7CA26D39C76F}">
      <dsp:nvSpPr>
        <dsp:cNvPr id="0" name=""/>
        <dsp:cNvSpPr/>
      </dsp:nvSpPr>
      <dsp:spPr>
        <a:xfrm rot="3600000">
          <a:off x="3615958" y="2441610"/>
          <a:ext cx="1275810" cy="42796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744348" y="2527203"/>
        <a:ext cx="1019031" cy="256779"/>
      </dsp:txXfrm>
    </dsp:sp>
    <dsp:sp modelId="{A62542F4-58C7-46BE-8EF2-72021B38499A}">
      <dsp:nvSpPr>
        <dsp:cNvPr id="0" name=""/>
        <dsp:cNvSpPr/>
      </dsp:nvSpPr>
      <dsp:spPr>
        <a:xfrm>
          <a:off x="4041175" y="3793706"/>
          <a:ext cx="2445516" cy="1222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latin typeface="Calibri Light" panose="020F0302020204030204"/>
            </a:rPr>
            <a:t>Feelings- </a:t>
          </a:r>
          <a:r>
            <a:rPr lang="en-GB" sz="2200" i="1" kern="1200">
              <a:latin typeface="Calibri Light" panose="020F0302020204030204"/>
            </a:rPr>
            <a:t>Anxiety, fear, threat, despair, frustration</a:t>
          </a:r>
          <a:endParaRPr lang="en-GB" sz="2200" i="1" kern="1200"/>
        </a:p>
      </dsp:txBody>
      <dsp:txXfrm>
        <a:off x="4076988" y="3829519"/>
        <a:ext cx="2373890" cy="1151132"/>
      </dsp:txXfrm>
    </dsp:sp>
    <dsp:sp modelId="{98DC2CAF-2844-42F7-A4F0-2C816A7A3F87}">
      <dsp:nvSpPr>
        <dsp:cNvPr id="0" name=""/>
        <dsp:cNvSpPr/>
      </dsp:nvSpPr>
      <dsp:spPr>
        <a:xfrm rot="10800000">
          <a:off x="2605888" y="4191102"/>
          <a:ext cx="1275810" cy="42796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10800000">
        <a:off x="2734277" y="4276695"/>
        <a:ext cx="1019031" cy="256779"/>
      </dsp:txXfrm>
    </dsp:sp>
    <dsp:sp modelId="{6090F57C-80D1-47AF-9950-B2CFA4B4AF1E}">
      <dsp:nvSpPr>
        <dsp:cNvPr id="0" name=""/>
        <dsp:cNvSpPr/>
      </dsp:nvSpPr>
      <dsp:spPr>
        <a:xfrm>
          <a:off x="895" y="3793706"/>
          <a:ext cx="2445516" cy="12227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latin typeface="Calibri Light" panose="020F0302020204030204"/>
            </a:rPr>
            <a:t>Behaviour- </a:t>
          </a:r>
          <a:r>
            <a:rPr lang="en-GB" sz="2200" b="1" kern="1200">
              <a:latin typeface="Calibri Light" panose="020F0302020204030204"/>
            </a:rPr>
            <a:t>Avoidance</a:t>
          </a:r>
          <a:r>
            <a:rPr lang="en-GB" sz="2200" kern="1200">
              <a:latin typeface="Calibri Light" panose="020F0302020204030204"/>
            </a:rPr>
            <a:t> </a:t>
          </a:r>
          <a:r>
            <a:rPr lang="en-GB" sz="2200" i="1" kern="1200">
              <a:latin typeface="Calibri Light" panose="020F0302020204030204"/>
            </a:rPr>
            <a:t>(refusal, fight/flight</a:t>
          </a:r>
          <a:r>
            <a:rPr lang="en-GB" sz="2200" i="0" kern="1200">
              <a:latin typeface="Calibri Light" panose="020F0302020204030204"/>
            </a:rPr>
            <a:t>)</a:t>
          </a:r>
          <a:endParaRPr lang="en-GB" sz="2200" kern="1200"/>
        </a:p>
      </dsp:txBody>
      <dsp:txXfrm>
        <a:off x="36708" y="3829519"/>
        <a:ext cx="2373890" cy="1151132"/>
      </dsp:txXfrm>
    </dsp:sp>
    <dsp:sp modelId="{1852AF59-38CA-4953-A9B8-086893A13766}">
      <dsp:nvSpPr>
        <dsp:cNvPr id="0" name=""/>
        <dsp:cNvSpPr/>
      </dsp:nvSpPr>
      <dsp:spPr>
        <a:xfrm rot="18000000">
          <a:off x="1595818" y="2441610"/>
          <a:ext cx="1275810" cy="42796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724208" y="2527203"/>
        <a:ext cx="1019031" cy="256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7720A-9D0F-4A0B-BC6A-35E8915CC5FB}">
      <dsp:nvSpPr>
        <dsp:cNvPr id="0" name=""/>
        <dsp:cNvSpPr/>
      </dsp:nvSpPr>
      <dsp:spPr>
        <a:xfrm>
          <a:off x="2272605" y="2124"/>
          <a:ext cx="1550789" cy="1008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Calibri Light" panose="020F0302020204030204"/>
            </a:rPr>
            <a:t>Thoughts (negative) e.g. </a:t>
          </a:r>
          <a:r>
            <a:rPr lang="en-GB" sz="1400" i="1" kern="1200">
              <a:latin typeface="Calibri Light" panose="020F0302020204030204"/>
            </a:rPr>
            <a:t>"It's too busy", "I can't cope".</a:t>
          </a:r>
          <a:endParaRPr lang="en-GB" sz="1400" i="1" kern="1200"/>
        </a:p>
      </dsp:txBody>
      <dsp:txXfrm>
        <a:off x="2321812" y="51331"/>
        <a:ext cx="1452375" cy="909598"/>
      </dsp:txXfrm>
    </dsp:sp>
    <dsp:sp modelId="{72FCA7AC-91DE-4082-ADE7-8151E6D8C3BC}">
      <dsp:nvSpPr>
        <dsp:cNvPr id="0" name=""/>
        <dsp:cNvSpPr/>
      </dsp:nvSpPr>
      <dsp:spPr>
        <a:xfrm>
          <a:off x="1034018" y="506130"/>
          <a:ext cx="4027962" cy="4027962"/>
        </a:xfrm>
        <a:custGeom>
          <a:avLst/>
          <a:gdLst/>
          <a:ahLst/>
          <a:cxnLst/>
          <a:rect l="0" t="0" r="0" b="0"/>
          <a:pathLst>
            <a:path>
              <a:moveTo>
                <a:pt x="2997148" y="256283"/>
              </a:moveTo>
              <a:arcTo wR="2013981" hR="2013981" stAng="17953226" swAng="12118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17F6F07-688E-4B50-BDEC-F1A747C0C0EA}">
      <dsp:nvSpPr>
        <dsp:cNvPr id="0" name=""/>
        <dsp:cNvSpPr/>
      </dsp:nvSpPr>
      <dsp:spPr>
        <a:xfrm>
          <a:off x="4188015" y="1393750"/>
          <a:ext cx="1550789" cy="1008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Calibri Light" panose="020F0302020204030204"/>
            </a:rPr>
            <a:t>Anxious feelings about school + Negative body sensations</a:t>
          </a:r>
          <a:endParaRPr lang="en-GB" sz="1400" kern="1200"/>
        </a:p>
      </dsp:txBody>
      <dsp:txXfrm>
        <a:off x="4237222" y="1442957"/>
        <a:ext cx="1452375" cy="909598"/>
      </dsp:txXfrm>
    </dsp:sp>
    <dsp:sp modelId="{332D55DD-4990-4153-9EC7-BEE4EAA0C370}">
      <dsp:nvSpPr>
        <dsp:cNvPr id="0" name=""/>
        <dsp:cNvSpPr/>
      </dsp:nvSpPr>
      <dsp:spPr>
        <a:xfrm>
          <a:off x="1034018" y="506130"/>
          <a:ext cx="4027962" cy="4027962"/>
        </a:xfrm>
        <a:custGeom>
          <a:avLst/>
          <a:gdLst/>
          <a:ahLst/>
          <a:cxnLst/>
          <a:rect l="0" t="0" r="0" b="0"/>
          <a:pathLst>
            <a:path>
              <a:moveTo>
                <a:pt x="4023136" y="2153331"/>
              </a:moveTo>
              <a:arcTo wR="2013981" hR="2013981" stAng="21838053" swAng="135998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60DA841-FAFE-4067-9EBC-A5B52986A599}">
      <dsp:nvSpPr>
        <dsp:cNvPr id="0" name=""/>
        <dsp:cNvSpPr/>
      </dsp:nvSpPr>
      <dsp:spPr>
        <a:xfrm>
          <a:off x="3456394" y="3645450"/>
          <a:ext cx="1550789" cy="1008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Calibri Light" panose="020F0302020204030204"/>
            </a:rPr>
            <a:t>Behaviour: Avoid school</a:t>
          </a:r>
          <a:endParaRPr lang="en-GB" sz="1400" kern="1200"/>
        </a:p>
      </dsp:txBody>
      <dsp:txXfrm>
        <a:off x="3505601" y="3694657"/>
        <a:ext cx="1452375" cy="909598"/>
      </dsp:txXfrm>
    </dsp:sp>
    <dsp:sp modelId="{13D195DF-F3F2-48DB-B9D6-A86F5DD5C5AE}">
      <dsp:nvSpPr>
        <dsp:cNvPr id="0" name=""/>
        <dsp:cNvSpPr/>
      </dsp:nvSpPr>
      <dsp:spPr>
        <a:xfrm>
          <a:off x="1034018" y="506130"/>
          <a:ext cx="4027962" cy="4027962"/>
        </a:xfrm>
        <a:custGeom>
          <a:avLst/>
          <a:gdLst/>
          <a:ahLst/>
          <a:cxnLst/>
          <a:rect l="0" t="0" r="0" b="0"/>
          <a:pathLst>
            <a:path>
              <a:moveTo>
                <a:pt x="2261244" y="4012726"/>
              </a:moveTo>
              <a:arcTo wR="2013981" hR="2013981" stAng="4976869" swAng="84626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DA4500C-7776-4EA2-A7D8-008DFF17E082}">
      <dsp:nvSpPr>
        <dsp:cNvPr id="0" name=""/>
        <dsp:cNvSpPr/>
      </dsp:nvSpPr>
      <dsp:spPr>
        <a:xfrm>
          <a:off x="1088816" y="3645450"/>
          <a:ext cx="1550789" cy="1008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Calibri Light" panose="020F0302020204030204"/>
            </a:rPr>
            <a:t>Feelings after the Behaviour: Anxiety immediately reduces</a:t>
          </a:r>
          <a:endParaRPr lang="en-GB" sz="1400" kern="1200"/>
        </a:p>
      </dsp:txBody>
      <dsp:txXfrm>
        <a:off x="1138023" y="3694657"/>
        <a:ext cx="1452375" cy="909598"/>
      </dsp:txXfrm>
    </dsp:sp>
    <dsp:sp modelId="{7008A6D4-428F-48FD-8660-4DD254027BCE}">
      <dsp:nvSpPr>
        <dsp:cNvPr id="0" name=""/>
        <dsp:cNvSpPr/>
      </dsp:nvSpPr>
      <dsp:spPr>
        <a:xfrm>
          <a:off x="1034018" y="506130"/>
          <a:ext cx="4027962" cy="4027962"/>
        </a:xfrm>
        <a:custGeom>
          <a:avLst/>
          <a:gdLst/>
          <a:ahLst/>
          <a:cxnLst/>
          <a:rect l="0" t="0" r="0" b="0"/>
          <a:pathLst>
            <a:path>
              <a:moveTo>
                <a:pt x="213705" y="2916826"/>
              </a:moveTo>
              <a:arcTo wR="2013981" hR="2013981" stAng="9201964" swAng="135998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8682EBF-3CC9-4C8D-B28E-65A1E85E12CF}">
      <dsp:nvSpPr>
        <dsp:cNvPr id="0" name=""/>
        <dsp:cNvSpPr/>
      </dsp:nvSpPr>
      <dsp:spPr>
        <a:xfrm>
          <a:off x="357195" y="1393750"/>
          <a:ext cx="1550789" cy="1008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Calibri Light" panose="020F0302020204030204"/>
            </a:rPr>
            <a:t>Outcome: Increased school avoidance</a:t>
          </a:r>
          <a:endParaRPr lang="en-GB" sz="1400" kern="1200"/>
        </a:p>
      </dsp:txBody>
      <dsp:txXfrm>
        <a:off x="406402" y="1442957"/>
        <a:ext cx="1452375" cy="909598"/>
      </dsp:txXfrm>
    </dsp:sp>
    <dsp:sp modelId="{671A52BE-F8FD-438D-9A7F-A5CB404AD7E3}">
      <dsp:nvSpPr>
        <dsp:cNvPr id="0" name=""/>
        <dsp:cNvSpPr/>
      </dsp:nvSpPr>
      <dsp:spPr>
        <a:xfrm>
          <a:off x="1034018" y="506130"/>
          <a:ext cx="4027962" cy="4027962"/>
        </a:xfrm>
        <a:custGeom>
          <a:avLst/>
          <a:gdLst/>
          <a:ahLst/>
          <a:cxnLst/>
          <a:rect l="0" t="0" r="0" b="0"/>
          <a:pathLst>
            <a:path>
              <a:moveTo>
                <a:pt x="484405" y="703822"/>
              </a:moveTo>
              <a:arcTo wR="2013981" hR="2013981" stAng="13234903" swAng="12118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4586C-D881-43DA-87B8-55F272E99E0D}">
      <dsp:nvSpPr>
        <dsp:cNvPr id="0" name=""/>
        <dsp:cNvSpPr/>
      </dsp:nvSpPr>
      <dsp:spPr>
        <a:xfrm>
          <a:off x="1695171" y="378001"/>
          <a:ext cx="5047665" cy="5047665"/>
        </a:xfrm>
        <a:prstGeom prst="pie">
          <a:avLst>
            <a:gd name="adj1" fmla="val 16200000"/>
            <a:gd name="adj2" fmla="val 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1" kern="1200"/>
        </a:p>
        <a:p>
          <a:pPr marL="0" lvl="0" indent="0" algn="ctr" defTabSz="1066800">
            <a:lnSpc>
              <a:spcPct val="90000"/>
            </a:lnSpc>
            <a:spcBef>
              <a:spcPct val="0"/>
            </a:spcBef>
            <a:spcAft>
              <a:spcPct val="35000"/>
            </a:spcAft>
            <a:buNone/>
          </a:pPr>
          <a:endParaRPr lang="en-GB" sz="2400" b="1" kern="1200"/>
        </a:p>
        <a:p>
          <a:pPr marL="0" lvl="0" indent="0" algn="ctr" defTabSz="1066800">
            <a:lnSpc>
              <a:spcPct val="90000"/>
            </a:lnSpc>
            <a:spcBef>
              <a:spcPct val="0"/>
            </a:spcBef>
            <a:spcAft>
              <a:spcPct val="35000"/>
            </a:spcAft>
            <a:buNone/>
          </a:pPr>
          <a:r>
            <a:rPr lang="en-GB" sz="2400" b="1" kern="1200"/>
            <a:t>Plan</a:t>
          </a:r>
        </a:p>
        <a:p>
          <a:pPr marL="0" lvl="0" indent="0" algn="ctr" defTabSz="1066800">
            <a:lnSpc>
              <a:spcPct val="90000"/>
            </a:lnSpc>
            <a:spcBef>
              <a:spcPct val="0"/>
            </a:spcBef>
            <a:spcAft>
              <a:spcPct val="35000"/>
            </a:spcAft>
            <a:buNone/>
          </a:pPr>
          <a:r>
            <a:rPr lang="en-GB" sz="1600" kern="1200"/>
            <a:t>Based on available info plan for a realistic reintegration.</a:t>
          </a:r>
        </a:p>
        <a:p>
          <a:pPr marL="0" lvl="0" indent="0" algn="ctr" defTabSz="1066800">
            <a:lnSpc>
              <a:spcPct val="90000"/>
            </a:lnSpc>
            <a:spcBef>
              <a:spcPct val="0"/>
            </a:spcBef>
            <a:spcAft>
              <a:spcPct val="35000"/>
            </a:spcAft>
            <a:buNone/>
          </a:pPr>
          <a:endParaRPr lang="en-GB" sz="1000" kern="1200"/>
        </a:p>
        <a:p>
          <a:pPr marL="0" lvl="0" indent="0" algn="ctr" defTabSz="1066800">
            <a:lnSpc>
              <a:spcPct val="90000"/>
            </a:lnSpc>
            <a:spcBef>
              <a:spcPct val="0"/>
            </a:spcBef>
            <a:spcAft>
              <a:spcPct val="35000"/>
            </a:spcAft>
            <a:buNone/>
          </a:pPr>
          <a:endParaRPr lang="en-GB" sz="1300" kern="1200"/>
        </a:p>
        <a:p>
          <a:pPr marL="0" lvl="0" indent="0" algn="ctr" defTabSz="1066800">
            <a:lnSpc>
              <a:spcPct val="90000"/>
            </a:lnSpc>
            <a:spcBef>
              <a:spcPct val="0"/>
            </a:spcBef>
            <a:spcAft>
              <a:spcPct val="35000"/>
            </a:spcAft>
            <a:buNone/>
          </a:pPr>
          <a:endParaRPr lang="en-GB" sz="1300" kern="1200"/>
        </a:p>
        <a:p>
          <a:pPr marL="0" lvl="0" indent="0" algn="ctr" defTabSz="1066800">
            <a:lnSpc>
              <a:spcPct val="90000"/>
            </a:lnSpc>
            <a:spcBef>
              <a:spcPct val="0"/>
            </a:spcBef>
            <a:spcAft>
              <a:spcPct val="35000"/>
            </a:spcAft>
            <a:buNone/>
          </a:pPr>
          <a:r>
            <a:rPr lang="en-GB" sz="1300" kern="1200"/>
            <a:t> </a:t>
          </a:r>
        </a:p>
        <a:p>
          <a:pPr marL="0" lvl="0" indent="0" algn="ctr" defTabSz="1066800">
            <a:lnSpc>
              <a:spcPct val="90000"/>
            </a:lnSpc>
            <a:spcBef>
              <a:spcPct val="0"/>
            </a:spcBef>
            <a:spcAft>
              <a:spcPct val="35000"/>
            </a:spcAft>
            <a:buNone/>
          </a:pPr>
          <a:r>
            <a:rPr lang="en-GB" sz="1300" kern="1200"/>
            <a:t>	</a:t>
          </a:r>
        </a:p>
      </dsp:txBody>
      <dsp:txXfrm>
        <a:off x="4374640" y="1424190"/>
        <a:ext cx="1862829" cy="1382098"/>
      </dsp:txXfrm>
    </dsp:sp>
    <dsp:sp modelId="{0D8851BD-7D89-45D9-A5C6-F626E9A81239}">
      <dsp:nvSpPr>
        <dsp:cNvPr id="0" name=""/>
        <dsp:cNvSpPr/>
      </dsp:nvSpPr>
      <dsp:spPr>
        <a:xfrm>
          <a:off x="1880723" y="597178"/>
          <a:ext cx="4676561" cy="4948226"/>
        </a:xfrm>
        <a:prstGeom prst="pie">
          <a:avLst>
            <a:gd name="adj1" fmla="val 0"/>
            <a:gd name="adj2" fmla="val 5400000"/>
          </a:avLst>
        </a:prstGeom>
        <a:solidFill>
          <a:schemeClr val="accent5">
            <a:hueOff val="-2252848"/>
            <a:satOff val="-580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a:t>Do</a:t>
          </a:r>
        </a:p>
        <a:p>
          <a:pPr marL="0" lvl="0" indent="0" algn="ctr" defTabSz="1066800">
            <a:lnSpc>
              <a:spcPct val="90000"/>
            </a:lnSpc>
            <a:spcBef>
              <a:spcPct val="0"/>
            </a:spcBef>
            <a:spcAft>
              <a:spcPct val="35000"/>
            </a:spcAft>
            <a:buNone/>
          </a:pPr>
          <a:r>
            <a:rPr lang="en-GB" sz="1600" kern="1200"/>
            <a:t>Ensure agreed resources &amp; supports is in place with good communication. </a:t>
          </a:r>
        </a:p>
      </dsp:txBody>
      <dsp:txXfrm>
        <a:off x="4363198" y="3164954"/>
        <a:ext cx="1725873" cy="1354871"/>
      </dsp:txXfrm>
    </dsp:sp>
    <dsp:sp modelId="{A742BA8A-0A63-4E6B-8898-5C3CCB086989}">
      <dsp:nvSpPr>
        <dsp:cNvPr id="0" name=""/>
        <dsp:cNvSpPr/>
      </dsp:nvSpPr>
      <dsp:spPr>
        <a:xfrm>
          <a:off x="1525713" y="547458"/>
          <a:ext cx="5047665" cy="5047665"/>
        </a:xfrm>
        <a:prstGeom prst="pie">
          <a:avLst>
            <a:gd name="adj1" fmla="val 5400000"/>
            <a:gd name="adj2" fmla="val 10800000"/>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a:t>Review</a:t>
          </a:r>
        </a:p>
        <a:p>
          <a:pPr marL="0" lvl="0" indent="0" algn="ctr" defTabSz="1066800">
            <a:lnSpc>
              <a:spcPct val="90000"/>
            </a:lnSpc>
            <a:spcBef>
              <a:spcPct val="0"/>
            </a:spcBef>
            <a:spcAft>
              <a:spcPct val="35000"/>
            </a:spcAft>
            <a:buNone/>
          </a:pPr>
          <a:r>
            <a:rPr lang="en-GB" sz="1600" kern="1200"/>
            <a:t>Monitor progress &amp; adjust plan as necessary</a:t>
          </a:r>
        </a:p>
      </dsp:txBody>
      <dsp:txXfrm>
        <a:off x="2031081" y="3166836"/>
        <a:ext cx="1862829" cy="1382098"/>
      </dsp:txXfrm>
    </dsp:sp>
    <dsp:sp modelId="{958C002D-6B95-4545-8381-0E561424477E}">
      <dsp:nvSpPr>
        <dsp:cNvPr id="0" name=""/>
        <dsp:cNvSpPr/>
      </dsp:nvSpPr>
      <dsp:spPr>
        <a:xfrm>
          <a:off x="1495831" y="336761"/>
          <a:ext cx="5047665" cy="5047665"/>
        </a:xfrm>
        <a:prstGeom prst="pie">
          <a:avLst>
            <a:gd name="adj1" fmla="val 10800000"/>
            <a:gd name="adj2" fmla="val 1620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a:t>Assess</a:t>
          </a:r>
        </a:p>
        <a:p>
          <a:pPr marL="0" lvl="0" indent="0" algn="ctr" defTabSz="1066800">
            <a:lnSpc>
              <a:spcPct val="90000"/>
            </a:lnSpc>
            <a:spcBef>
              <a:spcPct val="0"/>
            </a:spcBef>
            <a:spcAft>
              <a:spcPct val="35000"/>
            </a:spcAft>
            <a:buNone/>
          </a:pPr>
          <a:r>
            <a:rPr lang="en-GB" sz="1600" kern="1200"/>
            <a:t>Gain a full understanding of the various factors (Child, school, home /family)  </a:t>
          </a:r>
        </a:p>
        <a:p>
          <a:pPr marL="0" lvl="0" indent="0" algn="ctr" defTabSz="1066800">
            <a:lnSpc>
              <a:spcPct val="90000"/>
            </a:lnSpc>
            <a:spcBef>
              <a:spcPct val="0"/>
            </a:spcBef>
            <a:spcAft>
              <a:spcPct val="35000"/>
            </a:spcAft>
            <a:buNone/>
          </a:pPr>
          <a:endParaRPr lang="en-GB" sz="1300" kern="1200"/>
        </a:p>
      </dsp:txBody>
      <dsp:txXfrm>
        <a:off x="2001199" y="1382950"/>
        <a:ext cx="1862829" cy="1382098"/>
      </dsp:txXfrm>
    </dsp:sp>
    <dsp:sp modelId="{C990DD28-58DC-4CA3-B54E-9D64968BD5ED}">
      <dsp:nvSpPr>
        <dsp:cNvPr id="0" name=""/>
        <dsp:cNvSpPr/>
      </dsp:nvSpPr>
      <dsp:spPr>
        <a:xfrm>
          <a:off x="1382696" y="65526"/>
          <a:ext cx="5672614" cy="5672614"/>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C09DC76-943C-4516-BC47-943A4FDC8248}">
      <dsp:nvSpPr>
        <dsp:cNvPr id="0" name=""/>
        <dsp:cNvSpPr/>
      </dsp:nvSpPr>
      <dsp:spPr>
        <a:xfrm>
          <a:off x="1383922" y="235331"/>
          <a:ext cx="5672614" cy="5672614"/>
        </a:xfrm>
        <a:prstGeom prst="circularArrow">
          <a:avLst>
            <a:gd name="adj1" fmla="val 5085"/>
            <a:gd name="adj2" fmla="val 327528"/>
            <a:gd name="adj3" fmla="val 5072472"/>
            <a:gd name="adj4" fmla="val 0"/>
            <a:gd name="adj5" fmla="val 5932"/>
          </a:avLst>
        </a:prstGeom>
        <a:solidFill>
          <a:schemeClr val="accent5">
            <a:hueOff val="-2252848"/>
            <a:satOff val="-5806"/>
            <a:lumOff val="-392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D8A480D-460D-4B4E-A548-7D4BCB0E7B1E}">
      <dsp:nvSpPr>
        <dsp:cNvPr id="0" name=""/>
        <dsp:cNvSpPr/>
      </dsp:nvSpPr>
      <dsp:spPr>
        <a:xfrm>
          <a:off x="1213239" y="234984"/>
          <a:ext cx="5672614" cy="5672614"/>
        </a:xfrm>
        <a:prstGeom prst="circularArrow">
          <a:avLst>
            <a:gd name="adj1" fmla="val 5085"/>
            <a:gd name="adj2" fmla="val 327528"/>
            <a:gd name="adj3" fmla="val 10472472"/>
            <a:gd name="adj4" fmla="val 5400000"/>
            <a:gd name="adj5" fmla="val 5932"/>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4CCE459-6840-496F-ABC8-56C842118E6E}">
      <dsp:nvSpPr>
        <dsp:cNvPr id="0" name=""/>
        <dsp:cNvSpPr/>
      </dsp:nvSpPr>
      <dsp:spPr>
        <a:xfrm>
          <a:off x="1183357" y="24287"/>
          <a:ext cx="5672614" cy="5672614"/>
        </a:xfrm>
        <a:prstGeom prst="circularArrow">
          <a:avLst>
            <a:gd name="adj1" fmla="val 5085"/>
            <a:gd name="adj2" fmla="val 327528"/>
            <a:gd name="adj3" fmla="val 15872472"/>
            <a:gd name="adj4" fmla="val 10800000"/>
            <a:gd name="adj5" fmla="val 5932"/>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605D1-CC1A-4178-8B21-C9AA24471A58}">
      <dsp:nvSpPr>
        <dsp:cNvPr id="0" name=""/>
        <dsp:cNvSpPr/>
      </dsp:nvSpPr>
      <dsp:spPr>
        <a:xfrm>
          <a:off x="898" y="4"/>
          <a:ext cx="3502401" cy="210144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a:t>Is it EBSA?</a:t>
          </a:r>
        </a:p>
      </dsp:txBody>
      <dsp:txXfrm>
        <a:off x="898" y="4"/>
        <a:ext cx="3502401" cy="2101440"/>
      </dsp:txXfrm>
    </dsp:sp>
    <dsp:sp modelId="{1B47A32B-D147-44A1-A794-BE5CF643B3F8}">
      <dsp:nvSpPr>
        <dsp:cNvPr id="0" name=""/>
        <dsp:cNvSpPr/>
      </dsp:nvSpPr>
      <dsp:spPr>
        <a:xfrm>
          <a:off x="3853539" y="1875"/>
          <a:ext cx="3502401" cy="2101440"/>
        </a:xfrm>
        <a:prstGeom prst="rect">
          <a:avLst/>
        </a:prstGeom>
        <a:solidFill>
          <a:schemeClr val="accent5">
            <a:hueOff val="-2252848"/>
            <a:satOff val="-580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a:t>The extent of absence and anxiety</a:t>
          </a:r>
        </a:p>
      </dsp:txBody>
      <dsp:txXfrm>
        <a:off x="3853539" y="1875"/>
        <a:ext cx="3502401" cy="2101440"/>
      </dsp:txXfrm>
    </dsp:sp>
    <dsp:sp modelId="{B78E428E-35A6-4B8C-8A07-1077A119A143}">
      <dsp:nvSpPr>
        <dsp:cNvPr id="0" name=""/>
        <dsp:cNvSpPr/>
      </dsp:nvSpPr>
      <dsp:spPr>
        <a:xfrm>
          <a:off x="898" y="2453556"/>
          <a:ext cx="3502401" cy="2101440"/>
        </a:xfrm>
        <a:prstGeom prst="rect">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a:t>Child, family and school Factors</a:t>
          </a:r>
        </a:p>
      </dsp:txBody>
      <dsp:txXfrm>
        <a:off x="898" y="2453556"/>
        <a:ext cx="3502401" cy="2101440"/>
      </dsp:txXfrm>
    </dsp:sp>
    <dsp:sp modelId="{087CD4E3-98DD-48F7-AB1E-5891C68F4900}">
      <dsp:nvSpPr>
        <dsp:cNvPr id="0" name=""/>
        <dsp:cNvSpPr/>
      </dsp:nvSpPr>
      <dsp:spPr>
        <a:xfrm>
          <a:off x="3853539" y="2453556"/>
          <a:ext cx="3502401" cy="2101440"/>
        </a:xfrm>
        <a:prstGeom prst="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a:t>The Young Person’s Views</a:t>
          </a:r>
        </a:p>
      </dsp:txBody>
      <dsp:txXfrm>
        <a:off x="3853539" y="2453556"/>
        <a:ext cx="3502401" cy="2101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CB8CB-2CCD-4C3C-857B-D24EA2EA09F6}">
      <dsp:nvSpPr>
        <dsp:cNvPr id="0" name=""/>
        <dsp:cNvSpPr/>
      </dsp:nvSpPr>
      <dsp:spPr>
        <a:xfrm rot="5400000">
          <a:off x="6236436" y="-2370143"/>
          <a:ext cx="1441907" cy="6548131"/>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GB" sz="2400" kern="1200"/>
            <a:t>What</a:t>
          </a:r>
          <a:r>
            <a:rPr lang="en-GB" sz="2400" kern="1200" baseline="0"/>
            <a:t> Worries Me/ Helps Me</a:t>
          </a:r>
          <a:r>
            <a:rPr lang="en-GB" sz="2400" kern="1200">
              <a:latin typeface="Calibri Light" panose="020F0302020204030204"/>
            </a:rPr>
            <a:t> </a:t>
          </a:r>
          <a:endParaRPr lang="en-GB" sz="2400" kern="1200"/>
        </a:p>
        <a:p>
          <a:pPr marL="228600" lvl="1" indent="-228600" algn="l" defTabSz="1066800" rtl="0">
            <a:lnSpc>
              <a:spcPct val="90000"/>
            </a:lnSpc>
            <a:spcBef>
              <a:spcPct val="0"/>
            </a:spcBef>
            <a:spcAft>
              <a:spcPct val="15000"/>
            </a:spcAft>
            <a:buChar char="•"/>
          </a:pPr>
          <a:r>
            <a:rPr lang="en-GB" sz="2400" kern="1200"/>
            <a:t>School Avoidance Assessment Scale</a:t>
          </a:r>
          <a:r>
            <a:rPr lang="en-GB" sz="2400" kern="1200">
              <a:latin typeface="Calibri Light" panose="020F0302020204030204"/>
            </a:rPr>
            <a:t> (Kearney, 1990)</a:t>
          </a:r>
          <a:endParaRPr lang="en-GB" sz="2400" kern="1200"/>
        </a:p>
        <a:p>
          <a:pPr marL="228600" lvl="1" indent="-228600" algn="l" defTabSz="1066800" rtl="0">
            <a:lnSpc>
              <a:spcPct val="90000"/>
            </a:lnSpc>
            <a:spcBef>
              <a:spcPct val="0"/>
            </a:spcBef>
            <a:spcAft>
              <a:spcPct val="15000"/>
            </a:spcAft>
            <a:buChar char="•"/>
          </a:pPr>
          <a:r>
            <a:rPr lang="en-GB" sz="2400" kern="1200"/>
            <a:t>EBSA Pupil Workbook (</a:t>
          </a:r>
          <a:r>
            <a:rPr lang="en-GB" sz="2400" kern="1200">
              <a:latin typeface="Calibri Light" panose="020F0302020204030204"/>
            </a:rPr>
            <a:t>West Sussex EPS</a:t>
          </a:r>
          <a:r>
            <a:rPr lang="en-GB" sz="2400" kern="1200"/>
            <a:t>)</a:t>
          </a:r>
        </a:p>
      </dsp:txBody>
      <dsp:txXfrm rot="-5400000">
        <a:off x="3683324" y="253357"/>
        <a:ext cx="6477743" cy="1301131"/>
      </dsp:txXfrm>
    </dsp:sp>
    <dsp:sp modelId="{A6BCBA04-D94D-4DB2-BB35-6920C9172AFA}">
      <dsp:nvSpPr>
        <dsp:cNvPr id="0" name=""/>
        <dsp:cNvSpPr/>
      </dsp:nvSpPr>
      <dsp:spPr>
        <a:xfrm>
          <a:off x="0" y="2730"/>
          <a:ext cx="3683324" cy="180238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GB" sz="5100" kern="1200"/>
            <a:t>Young People</a:t>
          </a:r>
        </a:p>
      </dsp:txBody>
      <dsp:txXfrm>
        <a:off x="87985" y="90715"/>
        <a:ext cx="3507354" cy="1626413"/>
      </dsp:txXfrm>
    </dsp:sp>
    <dsp:sp modelId="{A280B0F1-B3CE-42EC-8F25-9912FABDE689}">
      <dsp:nvSpPr>
        <dsp:cNvPr id="0" name=""/>
        <dsp:cNvSpPr/>
      </dsp:nvSpPr>
      <dsp:spPr>
        <a:xfrm rot="5400000">
          <a:off x="6236436" y="-477639"/>
          <a:ext cx="1441907" cy="6548131"/>
        </a:xfrm>
        <a:prstGeom prst="round2Same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a:t>Background, current situation, views</a:t>
          </a:r>
        </a:p>
        <a:p>
          <a:pPr marL="228600" lvl="1" indent="-228600" algn="l" defTabSz="1066800" rtl="0">
            <a:lnSpc>
              <a:spcPct val="90000"/>
            </a:lnSpc>
            <a:spcBef>
              <a:spcPct val="0"/>
            </a:spcBef>
            <a:spcAft>
              <a:spcPct val="15000"/>
            </a:spcAft>
            <a:buChar char="•"/>
          </a:pPr>
          <a:r>
            <a:rPr lang="en-GB" sz="2400" kern="1200"/>
            <a:t>Parent School Avoidance Scale</a:t>
          </a:r>
          <a:r>
            <a:rPr lang="en-GB" sz="2400" kern="1200">
              <a:latin typeface="Calibri Light" panose="020F0302020204030204"/>
            </a:rPr>
            <a:t> (Kearney, 1990)</a:t>
          </a:r>
          <a:endParaRPr lang="en-GB" sz="2400" kern="1200"/>
        </a:p>
        <a:p>
          <a:pPr marL="228600" lvl="1" indent="-228600" algn="l" defTabSz="1066800">
            <a:lnSpc>
              <a:spcPct val="90000"/>
            </a:lnSpc>
            <a:spcBef>
              <a:spcPct val="0"/>
            </a:spcBef>
            <a:spcAft>
              <a:spcPct val="15000"/>
            </a:spcAft>
            <a:buChar char="•"/>
          </a:pPr>
          <a:r>
            <a:rPr lang="en-GB" sz="2400" kern="1200"/>
            <a:t>Parents views- question prompts</a:t>
          </a:r>
        </a:p>
      </dsp:txBody>
      <dsp:txXfrm rot="-5400000">
        <a:off x="3683324" y="2145861"/>
        <a:ext cx="6477743" cy="1301131"/>
      </dsp:txXfrm>
    </dsp:sp>
    <dsp:sp modelId="{F6EE271F-2E04-4268-AFF7-250B171A99CD}">
      <dsp:nvSpPr>
        <dsp:cNvPr id="0" name=""/>
        <dsp:cNvSpPr/>
      </dsp:nvSpPr>
      <dsp:spPr>
        <a:xfrm>
          <a:off x="0" y="1895234"/>
          <a:ext cx="3683324" cy="1802383"/>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GB" sz="5100" kern="1200"/>
            <a:t>Parents/ Carers</a:t>
          </a:r>
        </a:p>
      </dsp:txBody>
      <dsp:txXfrm>
        <a:off x="87985" y="1983219"/>
        <a:ext cx="3507354" cy="1626413"/>
      </dsp:txXfrm>
    </dsp:sp>
    <dsp:sp modelId="{298E2A06-04F6-4EB9-9EA0-44889EDA6D06}">
      <dsp:nvSpPr>
        <dsp:cNvPr id="0" name=""/>
        <dsp:cNvSpPr/>
      </dsp:nvSpPr>
      <dsp:spPr>
        <a:xfrm rot="5400000">
          <a:off x="6236436" y="1414863"/>
          <a:ext cx="1441907" cy="6548131"/>
        </a:xfrm>
        <a:prstGeom prst="round2Same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a:t>Establish strengths, difficulties, supports in place etc.</a:t>
          </a:r>
        </a:p>
        <a:p>
          <a:pPr marL="228600" lvl="1" indent="-228600" algn="l" defTabSz="1066800">
            <a:lnSpc>
              <a:spcPct val="90000"/>
            </a:lnSpc>
            <a:spcBef>
              <a:spcPct val="0"/>
            </a:spcBef>
            <a:spcAft>
              <a:spcPct val="15000"/>
            </a:spcAft>
            <a:buChar char="•"/>
          </a:pPr>
          <a:r>
            <a:rPr lang="en-GB" sz="2400" kern="1200"/>
            <a:t>Round Robin</a:t>
          </a:r>
        </a:p>
        <a:p>
          <a:pPr marL="228600" lvl="1" indent="-228600" algn="l" defTabSz="1066800" rtl="0">
            <a:lnSpc>
              <a:spcPct val="90000"/>
            </a:lnSpc>
            <a:spcBef>
              <a:spcPct val="0"/>
            </a:spcBef>
            <a:spcAft>
              <a:spcPct val="15000"/>
            </a:spcAft>
            <a:buChar char="•"/>
          </a:pPr>
          <a:r>
            <a:rPr lang="en-GB" sz="2400" kern="1200"/>
            <a:t>School Anxiety Scale </a:t>
          </a:r>
          <a:r>
            <a:rPr lang="en-GB" sz="2400" kern="1200">
              <a:latin typeface="Calibri Light" panose="020F0302020204030204"/>
            </a:rPr>
            <a:t>– </a:t>
          </a:r>
          <a:r>
            <a:rPr lang="en-GB" sz="2400" kern="1200"/>
            <a:t>Teacher</a:t>
          </a:r>
          <a:r>
            <a:rPr lang="en-GB" sz="2400" kern="1200">
              <a:latin typeface="Calibri Light" panose="020F0302020204030204"/>
            </a:rPr>
            <a:t> (Kearney, 1990)</a:t>
          </a:r>
          <a:endParaRPr lang="en-GB" sz="2400" kern="1200"/>
        </a:p>
      </dsp:txBody>
      <dsp:txXfrm rot="-5400000">
        <a:off x="3683324" y="4038363"/>
        <a:ext cx="6477743" cy="1301131"/>
      </dsp:txXfrm>
    </dsp:sp>
    <dsp:sp modelId="{048499C0-A0FA-4D4C-8404-9F381A6441FA}">
      <dsp:nvSpPr>
        <dsp:cNvPr id="0" name=""/>
        <dsp:cNvSpPr/>
      </dsp:nvSpPr>
      <dsp:spPr>
        <a:xfrm>
          <a:off x="0" y="3787737"/>
          <a:ext cx="3683324" cy="180238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GB" sz="5100" kern="1200"/>
            <a:t>School</a:t>
          </a:r>
        </a:p>
      </dsp:txBody>
      <dsp:txXfrm>
        <a:off x="87985" y="3875722"/>
        <a:ext cx="3507354" cy="1626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ADBD8-DC91-4A5C-B4BB-8220003BC519}">
      <dsp:nvSpPr>
        <dsp:cNvPr id="0" name=""/>
        <dsp:cNvSpPr/>
      </dsp:nvSpPr>
      <dsp:spPr>
        <a:xfrm>
          <a:off x="0" y="349173"/>
          <a:ext cx="10347158" cy="166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054" tIns="458216" rIns="803054" bIns="156464"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GB" sz="2200" kern="1200"/>
            <a:t>Optimistic approach</a:t>
          </a:r>
        </a:p>
        <a:p>
          <a:pPr marL="228600" lvl="1" indent="-228600" algn="l" defTabSz="977900">
            <a:lnSpc>
              <a:spcPct val="90000"/>
            </a:lnSpc>
            <a:spcBef>
              <a:spcPct val="0"/>
            </a:spcBef>
            <a:spcAft>
              <a:spcPct val="15000"/>
            </a:spcAft>
            <a:buFont typeface="Arial" panose="020B0604020202020204" pitchFamily="34" charset="0"/>
            <a:buChar char="•"/>
          </a:pPr>
          <a:r>
            <a:rPr lang="en-GB" sz="2200" kern="1200"/>
            <a:t>Firm and consistent</a:t>
          </a:r>
        </a:p>
        <a:p>
          <a:pPr marL="228600" lvl="1" indent="-228600" algn="l" defTabSz="977900">
            <a:lnSpc>
              <a:spcPct val="90000"/>
            </a:lnSpc>
            <a:spcBef>
              <a:spcPct val="0"/>
            </a:spcBef>
            <a:spcAft>
              <a:spcPct val="15000"/>
            </a:spcAft>
            <a:buFont typeface="Arial" panose="020B0604020202020204" pitchFamily="34" charset="0"/>
            <a:buChar char="•"/>
          </a:pPr>
          <a:r>
            <a:rPr lang="en-GB" sz="2200" kern="1200"/>
            <a:t>Communication of plan to all school staff working with child</a:t>
          </a:r>
        </a:p>
      </dsp:txBody>
      <dsp:txXfrm>
        <a:off x="0" y="349173"/>
        <a:ext cx="10347158" cy="1663200"/>
      </dsp:txXfrm>
    </dsp:sp>
    <dsp:sp modelId="{543CD032-8740-463E-BE2A-A8D7C3EBE623}">
      <dsp:nvSpPr>
        <dsp:cNvPr id="0" name=""/>
        <dsp:cNvSpPr/>
      </dsp:nvSpPr>
      <dsp:spPr>
        <a:xfrm>
          <a:off x="517357" y="24453"/>
          <a:ext cx="7243010"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769" tIns="0" rIns="273769" bIns="0" numCol="1" spcCol="1270" anchor="ctr" anchorCtr="0">
          <a:noAutofit/>
        </a:bodyPr>
        <a:lstStyle/>
        <a:p>
          <a:pPr marL="0" lvl="0" indent="0" algn="l" defTabSz="1422400">
            <a:lnSpc>
              <a:spcPct val="90000"/>
            </a:lnSpc>
            <a:spcBef>
              <a:spcPct val="0"/>
            </a:spcBef>
            <a:spcAft>
              <a:spcPct val="35000"/>
            </a:spcAft>
            <a:buNone/>
          </a:pPr>
          <a:r>
            <a:rPr lang="en-GB" sz="3200" b="1" kern="1200"/>
            <a:t>Collaborative</a:t>
          </a:r>
        </a:p>
      </dsp:txBody>
      <dsp:txXfrm>
        <a:off x="549060" y="56156"/>
        <a:ext cx="7179604" cy="586034"/>
      </dsp:txXfrm>
    </dsp:sp>
    <dsp:sp modelId="{C96CB7B2-05E5-4310-950E-8BDBA4C5346D}">
      <dsp:nvSpPr>
        <dsp:cNvPr id="0" name=""/>
        <dsp:cNvSpPr/>
      </dsp:nvSpPr>
      <dsp:spPr>
        <a:xfrm>
          <a:off x="0" y="2455893"/>
          <a:ext cx="10347158" cy="121275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054" tIns="458216" rIns="803054"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GB" sz="2000" kern="1200"/>
            <a:t>Plan is informed from assessment</a:t>
          </a:r>
        </a:p>
        <a:p>
          <a:pPr marL="228600" lvl="1" indent="-228600" algn="l" defTabSz="889000">
            <a:lnSpc>
              <a:spcPct val="90000"/>
            </a:lnSpc>
            <a:spcBef>
              <a:spcPct val="0"/>
            </a:spcBef>
            <a:spcAft>
              <a:spcPct val="15000"/>
            </a:spcAft>
            <a:buFont typeface="Arial" panose="020B0604020202020204" pitchFamily="34" charset="0"/>
            <a:buChar char="•"/>
          </a:pPr>
          <a:r>
            <a:rPr lang="en-GB" sz="2000" kern="1200"/>
            <a:t>Individual and flexible</a:t>
          </a:r>
        </a:p>
      </dsp:txBody>
      <dsp:txXfrm>
        <a:off x="0" y="2455893"/>
        <a:ext cx="10347158" cy="1212750"/>
      </dsp:txXfrm>
    </dsp:sp>
    <dsp:sp modelId="{2CCF9AF1-9A96-417F-9AC9-6A9D38E14B21}">
      <dsp:nvSpPr>
        <dsp:cNvPr id="0" name=""/>
        <dsp:cNvSpPr/>
      </dsp:nvSpPr>
      <dsp:spPr>
        <a:xfrm>
          <a:off x="517357" y="2131173"/>
          <a:ext cx="7243010" cy="6494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769" tIns="0" rIns="273769" bIns="0" numCol="1" spcCol="1270" anchor="ctr" anchorCtr="0">
          <a:noAutofit/>
        </a:bodyPr>
        <a:lstStyle/>
        <a:p>
          <a:pPr marL="0" lvl="0" indent="0" algn="l" defTabSz="1422400">
            <a:lnSpc>
              <a:spcPct val="90000"/>
            </a:lnSpc>
            <a:spcBef>
              <a:spcPct val="0"/>
            </a:spcBef>
            <a:spcAft>
              <a:spcPct val="35000"/>
            </a:spcAft>
            <a:buNone/>
          </a:pPr>
          <a:r>
            <a:rPr lang="en-GB" sz="3200" b="1" kern="1200"/>
            <a:t>Individualised</a:t>
          </a:r>
        </a:p>
      </dsp:txBody>
      <dsp:txXfrm>
        <a:off x="549060" y="2162876"/>
        <a:ext cx="7179604" cy="586034"/>
      </dsp:txXfrm>
    </dsp:sp>
    <dsp:sp modelId="{F784D371-D03C-496F-8104-04E489EEB54C}">
      <dsp:nvSpPr>
        <dsp:cNvPr id="0" name=""/>
        <dsp:cNvSpPr/>
      </dsp:nvSpPr>
      <dsp:spPr>
        <a:xfrm>
          <a:off x="0" y="4112163"/>
          <a:ext cx="10347158" cy="1282049"/>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054" tIns="458216" rIns="803054" bIns="156464"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GB" sz="2200" kern="1200"/>
            <a:t>Gradual and graded return</a:t>
          </a:r>
        </a:p>
        <a:p>
          <a:pPr marL="228600" lvl="1" indent="-228600" algn="l" defTabSz="977900">
            <a:lnSpc>
              <a:spcPct val="90000"/>
            </a:lnSpc>
            <a:spcBef>
              <a:spcPct val="0"/>
            </a:spcBef>
            <a:spcAft>
              <a:spcPct val="15000"/>
            </a:spcAft>
            <a:buFont typeface="Arial" panose="020B0604020202020204" pitchFamily="34" charset="0"/>
            <a:buChar char="•"/>
          </a:pPr>
          <a:r>
            <a:rPr lang="en-GB" sz="2200" kern="1200"/>
            <a:t>Stick to agreed plan and steps</a:t>
          </a:r>
        </a:p>
      </dsp:txBody>
      <dsp:txXfrm>
        <a:off x="0" y="4112163"/>
        <a:ext cx="10347158" cy="1282049"/>
      </dsp:txXfrm>
    </dsp:sp>
    <dsp:sp modelId="{4C064747-870F-4B53-88F4-AF5E169D8A2B}">
      <dsp:nvSpPr>
        <dsp:cNvPr id="0" name=""/>
        <dsp:cNvSpPr/>
      </dsp:nvSpPr>
      <dsp:spPr>
        <a:xfrm>
          <a:off x="517357" y="3787443"/>
          <a:ext cx="7243010" cy="6494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769" tIns="0" rIns="273769" bIns="0" numCol="1" spcCol="1270" anchor="ctr" anchorCtr="0">
          <a:noAutofit/>
        </a:bodyPr>
        <a:lstStyle/>
        <a:p>
          <a:pPr marL="0" lvl="0" indent="0" algn="l" defTabSz="1422400">
            <a:lnSpc>
              <a:spcPct val="90000"/>
            </a:lnSpc>
            <a:spcBef>
              <a:spcPct val="0"/>
            </a:spcBef>
            <a:spcAft>
              <a:spcPct val="35000"/>
            </a:spcAft>
            <a:buNone/>
          </a:pPr>
          <a:r>
            <a:rPr lang="en-GB" sz="3200" b="1" kern="1200"/>
            <a:t>Realistic</a:t>
          </a:r>
          <a:endParaRPr lang="en-GB" sz="2800" b="1" kern="1200"/>
        </a:p>
      </dsp:txBody>
      <dsp:txXfrm>
        <a:off x="549060" y="3819146"/>
        <a:ext cx="7179604"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61A4C-7D2C-4758-819E-ADE304060B9F}">
      <dsp:nvSpPr>
        <dsp:cNvPr id="0" name=""/>
        <dsp:cNvSpPr/>
      </dsp:nvSpPr>
      <dsp:spPr>
        <a:xfrm>
          <a:off x="2222799" y="330825"/>
          <a:ext cx="2513116" cy="2513116"/>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ClrTx/>
            <a:buSzTx/>
            <a:buFontTx/>
            <a:buNone/>
          </a:pPr>
          <a:r>
            <a:rPr lang="en-US" sz="1600" b="1" i="0" u="none" strike="noStrike" kern="1200" baseline="0" noProof="0">
              <a:latin typeface="+mn-lt"/>
            </a:rPr>
            <a:t>Avoiding negative emotion</a:t>
          </a:r>
          <a:endParaRPr lang="en-US" sz="1600" b="1" kern="1200">
            <a:latin typeface="+mn-lt"/>
          </a:endParaRPr>
        </a:p>
        <a:p>
          <a:pPr marL="0" lvl="0" indent="0" algn="l" defTabSz="711200">
            <a:lnSpc>
              <a:spcPct val="90000"/>
            </a:lnSpc>
            <a:spcBef>
              <a:spcPct val="0"/>
            </a:spcBef>
            <a:spcAft>
              <a:spcPct val="35000"/>
            </a:spcAft>
            <a:buClrTx/>
            <a:buSzTx/>
            <a:buFontTx/>
            <a:buNone/>
          </a:pPr>
          <a:r>
            <a:rPr kumimoji="0" lang="en-GB" sz="1200" b="0" i="1" u="none" strike="noStrike" kern="1200" cap="none" spc="0" normalizeH="0" baseline="0" noProof="0">
              <a:ln/>
              <a:effectLst/>
              <a:uLnTx/>
              <a:uFillTx/>
              <a:latin typeface="Calibri" panose="020F0502020204030204" pitchFamily="34" charset="0"/>
              <a:ea typeface="+mn-ea"/>
              <a:cs typeface="Calibri" panose="020F0502020204030204" pitchFamily="34" charset="0"/>
            </a:rPr>
            <a:t>(e.g. fear of the toilets; the noise in the lunch hall; lots of people in the corridors between classes).</a:t>
          </a:r>
          <a:endParaRPr lang="en-GB" sz="1200" i="1" kern="1200">
            <a:latin typeface="Calibri" panose="020F0502020204030204" pitchFamily="34" charset="0"/>
            <a:cs typeface="Calibri" panose="020F0502020204030204" pitchFamily="34" charset="0"/>
          </a:endParaRPr>
        </a:p>
      </dsp:txBody>
      <dsp:txXfrm>
        <a:off x="2958874" y="1066900"/>
        <a:ext cx="1777041" cy="1777041"/>
      </dsp:txXfrm>
    </dsp:sp>
    <dsp:sp modelId="{64E8C217-0F13-43CD-86B5-D7F8E4C8FF67}">
      <dsp:nvSpPr>
        <dsp:cNvPr id="0" name=""/>
        <dsp:cNvSpPr/>
      </dsp:nvSpPr>
      <dsp:spPr>
        <a:xfrm rot="5400000">
          <a:off x="4851995" y="330825"/>
          <a:ext cx="2513116" cy="2513116"/>
        </a:xfrm>
        <a:prstGeom prst="pieWedg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ClrTx/>
            <a:buSzTx/>
            <a:buFontTx/>
            <a:buNone/>
          </a:pPr>
          <a:r>
            <a:rPr lang="en-US" sz="1600" b="1" i="0" u="none" strike="noStrike" kern="1200" baseline="0" noProof="0">
              <a:latin typeface="+mn-lt"/>
            </a:rPr>
            <a:t>Situation Avoidance</a:t>
          </a:r>
        </a:p>
        <a:p>
          <a:pPr marL="0" lvl="0" indent="0" algn="r" defTabSz="711200">
            <a:lnSpc>
              <a:spcPct val="90000"/>
            </a:lnSpc>
            <a:spcBef>
              <a:spcPct val="0"/>
            </a:spcBef>
            <a:spcAft>
              <a:spcPct val="35000"/>
            </a:spcAft>
            <a:buClrTx/>
            <a:buSzTx/>
            <a:buFontTx/>
            <a:buNone/>
          </a:pPr>
          <a:r>
            <a:rPr kumimoji="0" lang="en-GB" sz="1200" b="0" i="0" u="none" strike="noStrike" kern="1200" cap="none" spc="0" normalizeH="0" baseline="0" noProof="0">
              <a:ln/>
              <a:effectLst/>
              <a:uLnTx/>
              <a:uFillTx/>
              <a:latin typeface="+mn-lt"/>
              <a:ea typeface="+mn-ea"/>
              <a:cs typeface="Arial" panose="020B0604020202020204" pitchFamily="34" charset="0"/>
            </a:rPr>
            <a:t>(</a:t>
          </a:r>
          <a:r>
            <a:rPr kumimoji="0" lang="en-GB" sz="1200" b="0" i="1" u="none" strike="noStrike" kern="1200" cap="none" spc="0" normalizeH="0" baseline="0" noProof="0">
              <a:ln/>
              <a:effectLst/>
              <a:uLnTx/>
              <a:uFillTx/>
              <a:latin typeface="+mn-lt"/>
              <a:ea typeface="+mn-ea"/>
              <a:cs typeface="Arial" panose="020B0604020202020204" pitchFamily="34" charset="0"/>
            </a:rPr>
            <a:t>e.g. feeling left out at playtime; reading out loud in class or other public speaking task; working as part of a group).</a:t>
          </a:r>
          <a:endParaRPr lang="en-GB" sz="1200" i="1" kern="1200">
            <a:latin typeface="+mn-lt"/>
          </a:endParaRPr>
        </a:p>
      </dsp:txBody>
      <dsp:txXfrm rot="-5400000">
        <a:off x="4851995" y="1066900"/>
        <a:ext cx="1777041" cy="1777041"/>
      </dsp:txXfrm>
    </dsp:sp>
    <dsp:sp modelId="{527240EE-995B-4C71-8021-AB3D723EB940}">
      <dsp:nvSpPr>
        <dsp:cNvPr id="0" name=""/>
        <dsp:cNvSpPr/>
      </dsp:nvSpPr>
      <dsp:spPr>
        <a:xfrm rot="10800000">
          <a:off x="4851995" y="2960021"/>
          <a:ext cx="2513116" cy="2513116"/>
        </a:xfrm>
        <a:prstGeom prst="pieWedg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u="none" strike="noStrike" kern="1200" baseline="0" noProof="0">
              <a:latin typeface="+mn-lt"/>
            </a:rPr>
            <a:t>Tangible reward</a:t>
          </a:r>
          <a:endParaRPr lang="en-US" sz="1600" b="1" kern="1200">
            <a:latin typeface="+mn-lt"/>
          </a:endParaRPr>
        </a:p>
        <a:p>
          <a:pPr marL="0" lvl="0" indent="0" algn="r" defTabSz="711200">
            <a:lnSpc>
              <a:spcPct val="90000"/>
            </a:lnSpc>
            <a:spcBef>
              <a:spcPct val="0"/>
            </a:spcBef>
            <a:spcAft>
              <a:spcPct val="35000"/>
            </a:spcAft>
            <a:buNone/>
          </a:pPr>
          <a:r>
            <a:rPr lang="en-US" sz="1200" b="0" i="1" u="none" strike="noStrike" kern="1200" baseline="0" noProof="0">
              <a:latin typeface="+mn-lt"/>
            </a:rPr>
            <a:t>(e.g. when out of school can watch tv, play computer games, hang out with friends).</a:t>
          </a:r>
          <a:endParaRPr lang="en-GB" sz="1200" i="1" kern="1200"/>
        </a:p>
      </dsp:txBody>
      <dsp:txXfrm rot="10800000">
        <a:off x="4851995" y="2960021"/>
        <a:ext cx="1777041" cy="1777041"/>
      </dsp:txXfrm>
    </dsp:sp>
    <dsp:sp modelId="{3E3CE335-58D6-4846-BA14-FE6C629A5409}">
      <dsp:nvSpPr>
        <dsp:cNvPr id="0" name=""/>
        <dsp:cNvSpPr/>
      </dsp:nvSpPr>
      <dsp:spPr>
        <a:xfrm rot="16200000">
          <a:off x="2222799" y="2960021"/>
          <a:ext cx="2513116" cy="2513116"/>
        </a:xfrm>
        <a:prstGeom prst="pieWedg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Relationship seeking</a:t>
          </a:r>
        </a:p>
        <a:p>
          <a:pPr marL="0" lvl="0" indent="0" algn="l" defTabSz="711200">
            <a:lnSpc>
              <a:spcPct val="90000"/>
            </a:lnSpc>
            <a:spcBef>
              <a:spcPct val="0"/>
            </a:spcBef>
            <a:spcAft>
              <a:spcPct val="35000"/>
            </a:spcAft>
            <a:buNone/>
          </a:pPr>
          <a:r>
            <a:rPr lang="en-US" sz="1200" i="1" kern="1200"/>
            <a:t>(e.g. change in family dynamic, concerned about the well-being of parent, a lack of school belongingness). </a:t>
          </a:r>
          <a:endParaRPr lang="en-GB" sz="1200" i="1" kern="1200"/>
        </a:p>
      </dsp:txBody>
      <dsp:txXfrm rot="5400000">
        <a:off x="2958874" y="2960021"/>
        <a:ext cx="1777041" cy="1777041"/>
      </dsp:txXfrm>
    </dsp:sp>
    <dsp:sp modelId="{CC73F54C-6201-4D6F-919C-33E6D620CF73}">
      <dsp:nvSpPr>
        <dsp:cNvPr id="0" name=""/>
        <dsp:cNvSpPr/>
      </dsp:nvSpPr>
      <dsp:spPr>
        <a:xfrm rot="1948012" flipH="1">
          <a:off x="4753334" y="2693039"/>
          <a:ext cx="81242" cy="127686"/>
        </a:xfrm>
        <a:prstGeom prst="circularArrow">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4B08D389-8B28-4C9F-BB6E-B2824774B598}">
      <dsp:nvSpPr>
        <dsp:cNvPr id="0" name=""/>
        <dsp:cNvSpPr/>
      </dsp:nvSpPr>
      <dsp:spPr>
        <a:xfrm rot="10800000" flipH="1">
          <a:off x="4769469" y="3022597"/>
          <a:ext cx="48972" cy="48968"/>
        </a:xfrm>
        <a:prstGeom prst="circularArrow">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C8EA6-11CC-494F-975A-F3E1D141EB23}" type="datetimeFigureOut">
              <a:rPr lang="en-GB" smtClean="0"/>
              <a:t>24/03/2023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F9507-41BB-4CC6-8F5C-2E1CE61525EE}" type="slidenum">
              <a:rPr lang="en-GB" smtClean="0"/>
              <a:t>‹#›</a:t>
            </a:fld>
            <a:endParaRPr lang="en-GB"/>
          </a:p>
        </p:txBody>
      </p:sp>
    </p:spTree>
    <p:extLst>
      <p:ext uri="{BB962C8B-B14F-4D97-AF65-F5344CB8AC3E}">
        <p14:creationId xmlns:p14="http://schemas.microsoft.com/office/powerpoint/2010/main" val="209693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C6012-4D05-234C-8D94-2ABFA146363E}" type="slidenum">
              <a:rPr lang="en-US" smtClean="0"/>
              <a:t>1</a:t>
            </a:fld>
            <a:endParaRPr lang="en-US"/>
          </a:p>
        </p:txBody>
      </p:sp>
    </p:spTree>
    <p:extLst>
      <p:ext uri="{BB962C8B-B14F-4D97-AF65-F5344CB8AC3E}">
        <p14:creationId xmlns:p14="http://schemas.microsoft.com/office/powerpoint/2010/main" val="61775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Intervention should be informed by a functional analysis of school avoidance </a:t>
            </a:r>
            <a:r>
              <a:rPr lang="en-US" err="1"/>
              <a:t>behaviour</a:t>
            </a:r>
            <a:r>
              <a:rPr lang="en-US"/>
              <a:t>. Interventions should be bespoke to the individual and based upon the information which was gathered in the assessment and integration stage. </a:t>
            </a:r>
          </a:p>
          <a:p>
            <a:pPr algn="just"/>
            <a:r>
              <a:rPr lang="en-US"/>
              <a:t> </a:t>
            </a:r>
            <a:endParaRPr lang="en-US">
              <a:cs typeface="Calibri"/>
            </a:endParaRPr>
          </a:p>
          <a:p>
            <a:pPr algn="just"/>
            <a:r>
              <a:rPr lang="en-US" b="1"/>
              <a:t>1</a:t>
            </a:r>
            <a:r>
              <a:rPr lang="en-US"/>
              <a:t>. </a:t>
            </a:r>
            <a:r>
              <a:rPr lang="en-US" b="1"/>
              <a:t>To avoid something or situations that elicits negative feelings or high levels of stress/ sensory overload </a:t>
            </a:r>
            <a:r>
              <a:rPr lang="en-US"/>
              <a:t>(e.g. fear of the toilets; the noise in the lunch hall; lots of people moving all together in the corridors between classes, tests/ exams). </a:t>
            </a:r>
            <a:endParaRPr lang="en-US">
              <a:cs typeface="Calibri"/>
            </a:endParaRPr>
          </a:p>
          <a:p>
            <a:pPr algn="just"/>
            <a:r>
              <a:rPr lang="en-US"/>
              <a:t> </a:t>
            </a:r>
            <a:endParaRPr lang="en-US">
              <a:cs typeface="Calibri"/>
            </a:endParaRPr>
          </a:p>
          <a:p>
            <a:pPr algn="just"/>
            <a:r>
              <a:rPr lang="en-US"/>
              <a:t>Interventions should include learning about anxiety and worrying, how it affects our thinking, feeling and </a:t>
            </a:r>
            <a:r>
              <a:rPr lang="en-US" err="1"/>
              <a:t>behaviour</a:t>
            </a:r>
            <a:r>
              <a:rPr lang="en-US"/>
              <a:t>. How avoidance of the feared situation makes things worse. The YP should be taught anxiety management techniques such as relaxation training and deep breathing.  </a:t>
            </a:r>
            <a:endParaRPr lang="en-US">
              <a:cs typeface="Calibri"/>
            </a:endParaRPr>
          </a:p>
          <a:p>
            <a:pPr algn="just"/>
            <a:r>
              <a:rPr lang="en-US"/>
              <a:t>There should be a gradual re-exposure to school setting using a graded exposure approach created with the young person from least feared school situations to most School should consider the provision of safe spaces that pupils can go to, such as wellbeing base, chill out zones, library, these may be less </a:t>
            </a:r>
            <a:r>
              <a:rPr lang="en-US" err="1"/>
              <a:t>stigmatising</a:t>
            </a:r>
            <a:r>
              <a:rPr lang="en-US"/>
              <a:t> for some pupils.</a:t>
            </a:r>
            <a:endParaRPr lang="en-US">
              <a:cs typeface="Calibri"/>
            </a:endParaRPr>
          </a:p>
          <a:p>
            <a:pPr algn="just"/>
            <a:r>
              <a:rPr lang="en-US"/>
              <a:t> </a:t>
            </a:r>
            <a:endParaRPr lang="en-US">
              <a:cs typeface="Calibri"/>
            </a:endParaRPr>
          </a:p>
          <a:p>
            <a:pPr algn="just"/>
            <a:r>
              <a:rPr lang="en-US" b="1"/>
              <a:t>2</a:t>
            </a:r>
            <a:r>
              <a:rPr lang="en-US"/>
              <a:t>. </a:t>
            </a:r>
            <a:r>
              <a:rPr lang="en-US" b="1"/>
              <a:t>To escape difficult social situations </a:t>
            </a:r>
            <a:r>
              <a:rPr lang="en-US"/>
              <a:t>(e.g. feeling left out at playtime; reading out loud in class or other public speaking/group task; working as part of a group). </a:t>
            </a:r>
            <a:endParaRPr lang="en-US">
              <a:cs typeface="Calibri"/>
            </a:endParaRPr>
          </a:p>
          <a:p>
            <a:pPr algn="just"/>
            <a:r>
              <a:rPr lang="en-US"/>
              <a:t>As above … In addition the child should be taught social skills and given opportunities to practice coping skills in real-life social and evaluative situations, starting small and building up to most challenging. There could be pre teaching of key work missed, buddying, peer mentoring and role playing what they are going to say when peers ask about their absence from </a:t>
            </a:r>
            <a:endParaRPr lang="en-US">
              <a:cs typeface="Calibri"/>
            </a:endParaRPr>
          </a:p>
          <a:p>
            <a:pPr algn="just"/>
            <a:r>
              <a:rPr lang="en-US"/>
              <a:t>School etc. </a:t>
            </a:r>
            <a:endParaRPr lang="en-US">
              <a:cs typeface="Calibri"/>
            </a:endParaRPr>
          </a:p>
          <a:p>
            <a:pPr algn="just"/>
            <a:r>
              <a:rPr lang="en-US" b="1"/>
              <a:t>3</a:t>
            </a:r>
            <a:r>
              <a:rPr lang="en-US"/>
              <a:t>. </a:t>
            </a:r>
            <a:r>
              <a:rPr lang="en-US" b="1"/>
              <a:t>To get attention from or spend more time with significant others </a:t>
            </a:r>
            <a:r>
              <a:rPr lang="en-US"/>
              <a:t>(e.g. change in family dynamic, concerned about the well-being of parent).  </a:t>
            </a:r>
            <a:endParaRPr lang="en-US">
              <a:cs typeface="Calibri"/>
            </a:endParaRPr>
          </a:p>
          <a:p>
            <a:pPr algn="just"/>
            <a:r>
              <a:rPr lang="en-US"/>
              <a:t>Intervention would usually include work with care-givers supporting them to develop skills and techniques to: </a:t>
            </a:r>
            <a:endParaRPr lang="en-US">
              <a:cs typeface="Calibri"/>
            </a:endParaRPr>
          </a:p>
          <a:p>
            <a:pPr algn="just"/>
            <a:r>
              <a:rPr lang="en-US"/>
              <a:t>•Manage the school avoidance </a:t>
            </a:r>
            <a:r>
              <a:rPr lang="en-US" err="1"/>
              <a:t>behaviours</a:t>
            </a:r>
            <a:r>
              <a:rPr lang="en-US"/>
              <a:t> such as meltdowns or physical/ somatic complaints </a:t>
            </a:r>
            <a:endParaRPr lang="en-US">
              <a:cs typeface="Calibri"/>
            </a:endParaRPr>
          </a:p>
          <a:p>
            <a:pPr algn="just"/>
            <a:r>
              <a:rPr lang="en-US"/>
              <a:t>•Establish morning routines, use problem solving techniques </a:t>
            </a:r>
            <a:endParaRPr lang="en-US">
              <a:cs typeface="Calibri"/>
            </a:endParaRPr>
          </a:p>
          <a:p>
            <a:pPr algn="just"/>
            <a:r>
              <a:rPr lang="en-US"/>
              <a:t>•Establish positive and individual time to spend with the child outside school hours </a:t>
            </a:r>
            <a:endParaRPr lang="en-US">
              <a:cs typeface="Calibri"/>
            </a:endParaRPr>
          </a:p>
          <a:p>
            <a:pPr algn="just"/>
            <a:r>
              <a:rPr lang="en-US"/>
              <a:t>•Focus on positive </a:t>
            </a:r>
            <a:r>
              <a:rPr lang="en-US" err="1"/>
              <a:t>behaviours</a:t>
            </a:r>
            <a:r>
              <a:rPr lang="en-US"/>
              <a:t> </a:t>
            </a:r>
            <a:endParaRPr lang="en-US">
              <a:cs typeface="Calibri"/>
            </a:endParaRPr>
          </a:p>
          <a:p>
            <a:pPr algn="just"/>
            <a:r>
              <a:rPr lang="en-US"/>
              <a:t>• </a:t>
            </a:r>
            <a:endParaRPr lang="en-US">
              <a:cs typeface="Calibri"/>
            </a:endParaRPr>
          </a:p>
          <a:p>
            <a:pPr algn="just"/>
            <a:r>
              <a:rPr lang="en-US" b="1"/>
              <a:t>4</a:t>
            </a:r>
            <a:r>
              <a:rPr lang="en-US"/>
              <a:t>. </a:t>
            </a:r>
            <a:r>
              <a:rPr lang="en-US" b="1"/>
              <a:t>To spend more time out of school as it is more fun or stimulating</a:t>
            </a:r>
            <a:r>
              <a:rPr lang="en-US"/>
              <a:t> (watch tv, go shopping, play computer games, hang out with friends). </a:t>
            </a:r>
            <a:endParaRPr lang="en-US">
              <a:cs typeface="Calibri"/>
            </a:endParaRPr>
          </a:p>
          <a:p>
            <a:pPr algn="just"/>
            <a:r>
              <a:rPr lang="en-US"/>
              <a:t>Intervention would usually include: </a:t>
            </a:r>
            <a:endParaRPr lang="en-US">
              <a:cs typeface="Calibri"/>
            </a:endParaRPr>
          </a:p>
          <a:p>
            <a:pPr algn="just"/>
            <a:r>
              <a:rPr lang="en-US"/>
              <a:t>•Unmet needs – e.g. school belonging</a:t>
            </a:r>
            <a:endParaRPr lang="en-US">
              <a:cs typeface="Calibri"/>
            </a:endParaRPr>
          </a:p>
          <a:p>
            <a:pPr algn="just"/>
            <a:r>
              <a:rPr lang="en-US"/>
              <a:t>•Increasing “rewards” for attendance and disincentives for nonattendance i.e. laptop time, access to internet, phone credit, time with friends in town etc. </a:t>
            </a:r>
            <a:endParaRPr lang="en-US">
              <a:cs typeface="Calibri"/>
            </a:endParaRPr>
          </a:p>
          <a:p>
            <a:pPr algn="just"/>
            <a:r>
              <a:rPr lang="en-US"/>
              <a:t>•Limit the attention a child receives during non-attendance </a:t>
            </a:r>
            <a:endParaRPr lang="en-US">
              <a:cs typeface="Calibri"/>
            </a:endParaRPr>
          </a:p>
          <a:p>
            <a:pPr algn="just"/>
            <a:r>
              <a:rPr lang="en-US"/>
              <a:t>•If possible take away the more stimulating activity </a:t>
            </a:r>
            <a:endParaRPr lang="en-US">
              <a:cs typeface="Calibri"/>
            </a:endParaRPr>
          </a:p>
          <a:p>
            <a:pPr algn="just"/>
            <a:r>
              <a:rPr lang="en-US"/>
              <a:t>•Make school as stimulating as possible, find out the child or young person’s interests and if possible apply this to the work completed in school</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D6F9507-41BB-4CC6-8F5C-2E1CE61525EE}" type="slidenum">
              <a:rPr lang="en-GB" smtClean="0"/>
              <a:t>16</a:t>
            </a:fld>
            <a:endParaRPr lang="en-GB"/>
          </a:p>
        </p:txBody>
      </p:sp>
    </p:spTree>
    <p:extLst>
      <p:ext uri="{BB962C8B-B14F-4D97-AF65-F5344CB8AC3E}">
        <p14:creationId xmlns:p14="http://schemas.microsoft.com/office/powerpoint/2010/main" val="120917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6F9507-41BB-4CC6-8F5C-2E1CE61525EE}" type="slidenum">
              <a:rPr lang="en-GB" smtClean="0"/>
              <a:t>2</a:t>
            </a:fld>
            <a:endParaRPr lang="en-GB"/>
          </a:p>
        </p:txBody>
      </p:sp>
    </p:spTree>
    <p:extLst>
      <p:ext uri="{BB962C8B-B14F-4D97-AF65-F5344CB8AC3E}">
        <p14:creationId xmlns:p14="http://schemas.microsoft.com/office/powerpoint/2010/main" val="370652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Caroline to facilitate</a:t>
            </a:r>
          </a:p>
        </p:txBody>
      </p:sp>
      <p:sp>
        <p:nvSpPr>
          <p:cNvPr id="4" name="Slide Number Placeholder 3"/>
          <p:cNvSpPr>
            <a:spLocks noGrp="1"/>
          </p:cNvSpPr>
          <p:nvPr>
            <p:ph type="sldNum" sz="quarter" idx="5"/>
          </p:nvPr>
        </p:nvSpPr>
        <p:spPr/>
        <p:txBody>
          <a:bodyPr/>
          <a:lstStyle/>
          <a:p>
            <a:fld id="{3D6F9507-41BB-4CC6-8F5C-2E1CE61525EE}" type="slidenum">
              <a:rPr lang="en-GB" smtClean="0"/>
              <a:t>9</a:t>
            </a:fld>
            <a:endParaRPr lang="en-GB"/>
          </a:p>
        </p:txBody>
      </p:sp>
    </p:spTree>
    <p:extLst>
      <p:ext uri="{BB962C8B-B14F-4D97-AF65-F5344CB8AC3E}">
        <p14:creationId xmlns:p14="http://schemas.microsoft.com/office/powerpoint/2010/main" val="130598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Anxiety affects different parts of us, and cognitive </a:t>
            </a:r>
            <a:r>
              <a:rPr lang="en-US" err="1">
                <a:ea typeface="Calibri"/>
                <a:cs typeface="Calibri"/>
              </a:rPr>
              <a:t>behavioural</a:t>
            </a:r>
            <a:r>
              <a:rPr lang="en-US">
                <a:ea typeface="Calibri"/>
                <a:cs typeface="Calibri"/>
              </a:rPr>
              <a:t> approaches </a:t>
            </a:r>
            <a:r>
              <a:rPr lang="en-US" err="1">
                <a:ea typeface="Calibri"/>
                <a:cs typeface="Calibri"/>
              </a:rPr>
              <a:t>emphasise</a:t>
            </a:r>
            <a:r>
              <a:rPr lang="en-US">
                <a:ea typeface="Calibri"/>
                <a:cs typeface="Calibri"/>
              </a:rPr>
              <a:t> the link between all these different parts. In particular, it aims to ultimately change the "automatic negative thoughts" that can contribute to and worsen emotions, body sensations and eventually </a:t>
            </a:r>
            <a:r>
              <a:rPr lang="en-US" err="1">
                <a:ea typeface="Calibri"/>
                <a:cs typeface="Calibri"/>
              </a:rPr>
              <a:t>behaviour</a:t>
            </a:r>
            <a:r>
              <a:rPr lang="en-US">
                <a:ea typeface="Calibri"/>
                <a:cs typeface="Calibri"/>
              </a:rPr>
              <a:t>. </a:t>
            </a:r>
          </a:p>
          <a:p>
            <a:endParaRPr lang="en-US">
              <a:ea typeface="Calibri"/>
              <a:cs typeface="Calibri"/>
            </a:endParaRPr>
          </a:p>
          <a:p>
            <a:r>
              <a:rPr lang="en-US" b="1">
                <a:ea typeface="Calibri"/>
                <a:cs typeface="Calibri"/>
              </a:rPr>
              <a:t>Thoughts: </a:t>
            </a:r>
            <a:r>
              <a:rPr lang="en-US">
                <a:ea typeface="Calibri"/>
                <a:cs typeface="Calibri"/>
              </a:rPr>
              <a:t>The inner voice in our head – what we tell ourself is happening around us (in the context of anxiety, this is quite often not aligned with reality and we get stuck in thinking traps).</a:t>
            </a:r>
          </a:p>
          <a:p>
            <a:r>
              <a:rPr lang="en-US" b="1">
                <a:ea typeface="Calibri"/>
                <a:cs typeface="Calibri"/>
              </a:rPr>
              <a:t>Feelings: </a:t>
            </a:r>
            <a:r>
              <a:rPr lang="en-US">
                <a:ea typeface="Calibri"/>
                <a:cs typeface="Calibri"/>
              </a:rPr>
              <a:t>Important to emphasise with young people that these are uncomfortable, but not bad. Takes the blame element away from the cycle they can be in, in relation to school avoidance.</a:t>
            </a:r>
          </a:p>
          <a:p>
            <a:r>
              <a:rPr lang="en-US" b="1">
                <a:ea typeface="Calibri"/>
                <a:cs typeface="Calibri"/>
              </a:rPr>
              <a:t>(Body sensations)- </a:t>
            </a:r>
            <a:r>
              <a:rPr lang="en-US">
                <a:ea typeface="Calibri"/>
                <a:cs typeface="Calibri"/>
              </a:rPr>
              <a:t>another element within this cycle but not captured in the diagram.</a:t>
            </a:r>
          </a:p>
          <a:p>
            <a:r>
              <a:rPr lang="en-US" b="1" err="1">
                <a:ea typeface="Calibri"/>
                <a:cs typeface="Calibri"/>
              </a:rPr>
              <a:t>Behaviours</a:t>
            </a:r>
            <a:r>
              <a:rPr lang="en-US" b="1">
                <a:ea typeface="Calibri"/>
                <a:cs typeface="Calibri"/>
              </a:rPr>
              <a:t>: </a:t>
            </a:r>
            <a:r>
              <a:rPr lang="en-US">
                <a:ea typeface="Calibri"/>
                <a:cs typeface="Calibri"/>
              </a:rPr>
              <a:t>Our responses to a situation. An example of a </a:t>
            </a:r>
            <a:r>
              <a:rPr lang="en-US" err="1">
                <a:ea typeface="Calibri"/>
                <a:cs typeface="Calibri"/>
              </a:rPr>
              <a:t>behaviour</a:t>
            </a:r>
            <a:r>
              <a:rPr lang="en-US">
                <a:ea typeface="Calibri"/>
                <a:cs typeface="Calibri"/>
              </a:rPr>
              <a:t> response is avoidance, which we'll go into in the next slide. </a:t>
            </a:r>
          </a:p>
          <a:p>
            <a:endParaRPr lang="en-US" b="1">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D6F9507-41BB-4CC6-8F5C-2E1CE61525EE}" type="slidenum">
              <a:rPr lang="en-GB" smtClean="0"/>
              <a:t>10</a:t>
            </a:fld>
            <a:endParaRPr lang="en-GB"/>
          </a:p>
        </p:txBody>
      </p:sp>
    </p:spTree>
    <p:extLst>
      <p:ext uri="{BB962C8B-B14F-4D97-AF65-F5344CB8AC3E}">
        <p14:creationId xmlns:p14="http://schemas.microsoft.com/office/powerpoint/2010/main" val="183318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outlines the avoidance cycle in relation to attending school, which falls under "emotionally based school avoidance". </a:t>
            </a:r>
          </a:p>
          <a:p>
            <a:endParaRPr lang="en-US">
              <a:ea typeface="Calibri"/>
              <a:cs typeface="Calibri"/>
            </a:endParaRPr>
          </a:p>
          <a:p>
            <a:r>
              <a:rPr lang="en-US">
                <a:ea typeface="Calibri"/>
                <a:cs typeface="Calibri"/>
              </a:rPr>
              <a:t>-This cycle outlines the link between negative thoughts about school and the child's ability to cope and how it can result in avoidance. Importantly, this cycle acknowledges how challenging this cycle can be to break, as the immediate effect of the avoidance is reduced feelings of anxiety. Over time though, this can make the young person lack belief in their ability to ever cope, re-</a:t>
            </a:r>
            <a:r>
              <a:rPr lang="en-US" err="1">
                <a:ea typeface="Calibri"/>
                <a:cs typeface="Calibri"/>
              </a:rPr>
              <a:t>inforcing</a:t>
            </a:r>
            <a:r>
              <a:rPr lang="en-US">
                <a:ea typeface="Calibri"/>
                <a:cs typeface="Calibri"/>
              </a:rPr>
              <a:t> the belief that school is unsafe. </a:t>
            </a:r>
          </a:p>
          <a:p>
            <a:endParaRPr lang="en-US">
              <a:ea typeface="Calibri"/>
              <a:cs typeface="Calibri"/>
            </a:endParaRPr>
          </a:p>
          <a:p>
            <a:r>
              <a:rPr lang="en-US">
                <a:ea typeface="Calibri"/>
                <a:cs typeface="Calibri"/>
              </a:rPr>
              <a:t>-Some maintaining factors continue to make this cycle complex. The longer the young person avoids school, school-based maintaining </a:t>
            </a:r>
            <a:r>
              <a:rPr lang="en-US" err="1">
                <a:ea typeface="Calibri"/>
                <a:cs typeface="Calibri"/>
              </a:rPr>
              <a:t>factos</a:t>
            </a:r>
            <a:r>
              <a:rPr lang="en-US">
                <a:ea typeface="Calibri"/>
                <a:cs typeface="Calibri"/>
              </a:rPr>
              <a:t> like falling behind in work and isolation can make it even harder for them to have motivation to access help/support to return. Home-based maintaining factors, like greater access to pleasurable activities at home and self-selected routines (perhaps sleeping in), also make it challenging to break this cycle. </a:t>
            </a:r>
          </a:p>
        </p:txBody>
      </p:sp>
      <p:sp>
        <p:nvSpPr>
          <p:cNvPr id="4" name="Slide Number Placeholder 3"/>
          <p:cNvSpPr>
            <a:spLocks noGrp="1"/>
          </p:cNvSpPr>
          <p:nvPr>
            <p:ph type="sldNum" sz="quarter" idx="5"/>
          </p:nvPr>
        </p:nvSpPr>
        <p:spPr/>
        <p:txBody>
          <a:bodyPr/>
          <a:lstStyle/>
          <a:p>
            <a:fld id="{3D6F9507-41BB-4CC6-8F5C-2E1CE61525EE}" type="slidenum">
              <a:rPr lang="en-GB" smtClean="0"/>
              <a:t>11</a:t>
            </a:fld>
            <a:endParaRPr lang="en-GB"/>
          </a:p>
        </p:txBody>
      </p:sp>
    </p:spTree>
    <p:extLst>
      <p:ext uri="{BB962C8B-B14F-4D97-AF65-F5344CB8AC3E}">
        <p14:creationId xmlns:p14="http://schemas.microsoft.com/office/powerpoint/2010/main" val="110010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Caroline to briefly outline</a:t>
            </a:r>
          </a:p>
        </p:txBody>
      </p:sp>
      <p:sp>
        <p:nvSpPr>
          <p:cNvPr id="4" name="Slide Number Placeholder 3"/>
          <p:cNvSpPr>
            <a:spLocks noGrp="1"/>
          </p:cNvSpPr>
          <p:nvPr>
            <p:ph type="sldNum" sz="quarter" idx="5"/>
          </p:nvPr>
        </p:nvSpPr>
        <p:spPr/>
        <p:txBody>
          <a:bodyPr/>
          <a:lstStyle/>
          <a:p>
            <a:fld id="{3D6F9507-41BB-4CC6-8F5C-2E1CE61525EE}" type="slidenum">
              <a:rPr lang="en-GB" smtClean="0"/>
              <a:t>12</a:t>
            </a:fld>
            <a:endParaRPr lang="en-GB"/>
          </a:p>
        </p:txBody>
      </p:sp>
    </p:spTree>
    <p:extLst>
      <p:ext uri="{BB962C8B-B14F-4D97-AF65-F5344CB8AC3E}">
        <p14:creationId xmlns:p14="http://schemas.microsoft.com/office/powerpoint/2010/main" val="161032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•When attendance difficulties become apparent it’s important to investigate the reasons for these difficulties and not to make any assumptions. Having a clear understanding of the factors causing and maintaining EBSA is essential for our plan to be successful.  </a:t>
            </a:r>
          </a:p>
          <a:p>
            <a:pPr algn="just"/>
            <a:r>
              <a:rPr lang="en-US"/>
              <a:t>So we need to establish…  </a:t>
            </a:r>
            <a:endParaRPr lang="en-US">
              <a:cs typeface="Calibri"/>
            </a:endParaRPr>
          </a:p>
          <a:p>
            <a:pPr algn="just"/>
            <a:r>
              <a:rPr lang="en-US"/>
              <a:t>•Is it EBSA? Or are there more practical barriers at play such as travel difficulties. At this point we may have before dismissed ‘truancy’ as not being emotion based but we’ll explore how EBSA can present as this later</a:t>
            </a:r>
            <a:endParaRPr lang="en-US">
              <a:cs typeface="Calibri"/>
            </a:endParaRPr>
          </a:p>
          <a:p>
            <a:pPr algn="just"/>
            <a:r>
              <a:rPr lang="en-US"/>
              <a:t>•The extent and severity of school absence and anxiety and also to investigate the types of anxiety present. </a:t>
            </a:r>
            <a:endParaRPr lang="en-US">
              <a:cs typeface="Calibri"/>
            </a:endParaRPr>
          </a:p>
          <a:p>
            <a:pPr algn="just"/>
            <a:r>
              <a:rPr lang="en-US"/>
              <a:t>•To gather information about the child, family and school factors that may be contributing to the EBSA. </a:t>
            </a:r>
            <a:endParaRPr lang="en-US">
              <a:cs typeface="Calibri"/>
            </a:endParaRPr>
          </a:p>
          <a:p>
            <a:r>
              <a:rPr lang="en-US"/>
              <a:t>•Although due to how complex and individual EBSA can be, it’s difficult to have a standard approach to assessment, it is essential that the views of the young person are gathered and listened to along with parents/ carers and key school staff.</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D6F9507-41BB-4CC6-8F5C-2E1CE61525EE}" type="slidenum">
              <a:rPr lang="en-GB" smtClean="0"/>
              <a:t>13</a:t>
            </a:fld>
            <a:endParaRPr lang="en-GB"/>
          </a:p>
        </p:txBody>
      </p:sp>
    </p:spTree>
    <p:extLst>
      <p:ext uri="{BB962C8B-B14F-4D97-AF65-F5344CB8AC3E}">
        <p14:creationId xmlns:p14="http://schemas.microsoft.com/office/powerpoint/2010/main" val="417688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•Gathering info from YP/ </a:t>
            </a:r>
            <a:r>
              <a:rPr lang="en-US" err="1"/>
              <a:t>PandC</a:t>
            </a:r>
            <a:r>
              <a:rPr lang="en-US"/>
              <a:t>/ School – resources in files section on teams</a:t>
            </a:r>
          </a:p>
          <a:p>
            <a:pPr algn="just"/>
            <a:r>
              <a:rPr lang="en-US"/>
              <a:t>•For YP experiencing EBSA, they are likely to become anxious when asked to discuss returning. Currently their managing their feelings of anxiety by avoiding school, so any talk about going back to school is going to raise their anxiety as you are proposing to take away their way of coping with their fears. A good place to start any assessment with a young person is to acknowledge it may be difficult but you would like to know what they think and feel. Empathy is key, without endorsing the school avoidance.  </a:t>
            </a:r>
            <a:endParaRPr lang="en-US">
              <a:cs typeface="Calibri"/>
            </a:endParaRPr>
          </a:p>
          <a:p>
            <a:pPr algn="just"/>
            <a:r>
              <a:rPr lang="en-US"/>
              <a:t>•The approaches taken will depend on the YP’s age, level of understanding and language skills. Even if they are able, often YP can find it difficult to </a:t>
            </a:r>
            <a:r>
              <a:rPr lang="en-US" err="1"/>
              <a:t>verbalise</a:t>
            </a:r>
            <a:r>
              <a:rPr lang="en-US"/>
              <a:t> what they are thinking and feeling. </a:t>
            </a:r>
            <a:endParaRPr lang="en-US">
              <a:cs typeface="Calibri"/>
            </a:endParaRPr>
          </a:p>
          <a:p>
            <a:pPr algn="just"/>
            <a:r>
              <a:rPr lang="en-US"/>
              <a:t>•--</a:t>
            </a:r>
            <a:endParaRPr lang="en-US">
              <a:cs typeface="Calibri"/>
            </a:endParaRPr>
          </a:p>
          <a:p>
            <a:pPr algn="just"/>
            <a:r>
              <a:rPr lang="en-US"/>
              <a:t>Parents and carers – Parents may find it difficult to talk about the concerns they have and the difficulties they experience in trying to get their child into school. It is important that we (school) take time to build a collaborative partnership working together in the best interest of the child. </a:t>
            </a:r>
            <a:endParaRPr lang="en-US">
              <a:cs typeface="Calibri"/>
            </a:endParaRPr>
          </a:p>
          <a:p>
            <a:pPr algn="just"/>
            <a:r>
              <a:rPr lang="en-US"/>
              <a:t>Sometimes parents may have had similar experiences to their child and may experience their own anxiety making it especially difficult for them. </a:t>
            </a:r>
            <a:endParaRPr lang="en-US">
              <a:cs typeface="Calibri"/>
            </a:endParaRPr>
          </a:p>
          <a:p>
            <a:pPr algn="just"/>
            <a:r>
              <a:rPr lang="en-US"/>
              <a:t> During the information gathering stage it is important to gather background information, establish the current situation and the parent’s views. Questions should be sensitive and the person asking should employ active listening skills.  </a:t>
            </a:r>
            <a:endParaRPr lang="en-US">
              <a:cs typeface="Calibri"/>
            </a:endParaRPr>
          </a:p>
          <a:p>
            <a:pPr algn="just"/>
            <a:r>
              <a:rPr lang="en-US"/>
              <a:t>---</a:t>
            </a:r>
            <a:endParaRPr lang="en-US">
              <a:cs typeface="Calibri"/>
            </a:endParaRPr>
          </a:p>
          <a:p>
            <a:pPr algn="just"/>
            <a:r>
              <a:rPr lang="en-US"/>
              <a:t>It is essential that we obtain information from relevant school staff who work most closely with the child or young person.  </a:t>
            </a:r>
          </a:p>
          <a:p>
            <a:pPr algn="just"/>
            <a:r>
              <a:rPr lang="en-US"/>
              <a:t>Staff may have valuable information to help identify triggers for anxiety and strategies the young person responds positively to. In particular it is important to seek out the views of any members of staff the young person speaks positively about and any member of staff where relationships may be more difficult.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D6F9507-41BB-4CC6-8F5C-2E1CE61525EE}" type="slidenum">
              <a:rPr lang="en-GB" smtClean="0"/>
              <a:t>14</a:t>
            </a:fld>
            <a:endParaRPr lang="en-GB"/>
          </a:p>
        </p:txBody>
      </p:sp>
    </p:spTree>
    <p:extLst>
      <p:ext uri="{BB962C8B-B14F-4D97-AF65-F5344CB8AC3E}">
        <p14:creationId xmlns:p14="http://schemas.microsoft.com/office/powerpoint/2010/main" val="190937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An optimistic approach should be taken, if the child fails to attend school on one day, start again the next day. </a:t>
            </a:r>
          </a:p>
          <a:p>
            <a:r>
              <a:rPr lang="en-US"/>
              <a:t>At the start of the plan the child is likely to show more distress and all should be aware of this. School staff and parents need to work together to agree a firm and consistent approach. </a:t>
            </a:r>
            <a:endParaRPr lang="en-US">
              <a:cs typeface="Calibri"/>
            </a:endParaRPr>
          </a:p>
          <a:p>
            <a:pPr algn="just"/>
            <a:r>
              <a:rPr lang="en-US"/>
              <a:t>•All school staff that will come into contact with the young person should be aware of the return to school plan and any adaptations to normal routines or expectations that are in place to support the child. </a:t>
            </a:r>
            <a:endParaRPr lang="en-US">
              <a:cs typeface="Calibri"/>
            </a:endParaRPr>
          </a:p>
          <a:p>
            <a:pPr algn="just"/>
            <a:r>
              <a:rPr lang="en-US"/>
              <a:t>•Once actions on a support plan are agreed with a young person, e.g. returning to school in very finely graded steps, stick to what has been agreed for that week, even if things seem to be going really well, as pushing things further than agreed can heighten anxiety, reduce trust and backfire overall.</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D6F9507-41BB-4CC6-8F5C-2E1CE61525EE}" type="slidenum">
              <a:rPr lang="en-GB" smtClean="0"/>
              <a:t>15</a:t>
            </a:fld>
            <a:endParaRPr lang="en-GB"/>
          </a:p>
        </p:txBody>
      </p:sp>
    </p:spTree>
    <p:extLst>
      <p:ext uri="{BB962C8B-B14F-4D97-AF65-F5344CB8AC3E}">
        <p14:creationId xmlns:p14="http://schemas.microsoft.com/office/powerpoint/2010/main" val="42513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0EF6-530A-48D9-A328-B23672CF1F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E5572B-4E01-42AD-9AA2-B8F7DBFB9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FCF8FF-CE83-41D6-8861-0DDF9EFB0505}"/>
              </a:ext>
            </a:extLst>
          </p:cNvPr>
          <p:cNvSpPr>
            <a:spLocks noGrp="1"/>
          </p:cNvSpPr>
          <p:nvPr>
            <p:ph type="dt" sz="half" idx="10"/>
          </p:nvPr>
        </p:nvSpPr>
        <p:spPr/>
        <p:txBody>
          <a:bodyPr/>
          <a:lstStyle/>
          <a:p>
            <a:fld id="{F70E9D12-F7B6-4246-A0C0-502BCBCB3DD6}" type="datetimeFigureOut">
              <a:rPr lang="en-GB" smtClean="0"/>
              <a:t>24/03/2023</a:t>
            </a:fld>
            <a:endParaRPr lang="en-GB"/>
          </a:p>
        </p:txBody>
      </p:sp>
      <p:sp>
        <p:nvSpPr>
          <p:cNvPr id="5" name="Footer Placeholder 4">
            <a:extLst>
              <a:ext uri="{FF2B5EF4-FFF2-40B4-BE49-F238E27FC236}">
                <a16:creationId xmlns:a16="http://schemas.microsoft.com/office/drawing/2014/main" id="{BE1E2A20-381F-4578-8010-2883A222DB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77E6FD-A6A0-477C-9986-C5C38CEC42E1}"/>
              </a:ext>
            </a:extLst>
          </p:cNvPr>
          <p:cNvSpPr>
            <a:spLocks noGrp="1"/>
          </p:cNvSpPr>
          <p:nvPr>
            <p:ph type="sldNum" sz="quarter" idx="12"/>
          </p:nvPr>
        </p:nvSpPr>
        <p:spPr/>
        <p:txBody>
          <a:bodyPr/>
          <a:lstStyle/>
          <a:p>
            <a:fld id="{F0BB4490-38C2-488A-AB6B-215B7F0B3B87}" type="slidenum">
              <a:rPr lang="en-GB" smtClean="0"/>
              <a:t>‹#›</a:t>
            </a:fld>
            <a:endParaRPr lang="en-GB"/>
          </a:p>
        </p:txBody>
      </p:sp>
    </p:spTree>
    <p:extLst>
      <p:ext uri="{BB962C8B-B14F-4D97-AF65-F5344CB8AC3E}">
        <p14:creationId xmlns:p14="http://schemas.microsoft.com/office/powerpoint/2010/main" val="374404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10F1-BE56-4D63-B6FA-E364D93CFF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5065F0-0253-47A7-B7DD-ECED0E6925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B404B4-9A59-41D6-BF75-85664AEE44F6}"/>
              </a:ext>
            </a:extLst>
          </p:cNvPr>
          <p:cNvSpPr>
            <a:spLocks noGrp="1"/>
          </p:cNvSpPr>
          <p:nvPr>
            <p:ph type="dt" sz="half" idx="10"/>
          </p:nvPr>
        </p:nvSpPr>
        <p:spPr/>
        <p:txBody>
          <a:bodyPr/>
          <a:lstStyle/>
          <a:p>
            <a:fld id="{F70E9D12-F7B6-4246-A0C0-502BCBCB3DD6}" type="datetimeFigureOut">
              <a:rPr lang="en-GB" smtClean="0"/>
              <a:t>24/03/2023</a:t>
            </a:fld>
            <a:endParaRPr lang="en-GB"/>
          </a:p>
        </p:txBody>
      </p:sp>
      <p:sp>
        <p:nvSpPr>
          <p:cNvPr id="5" name="Footer Placeholder 4">
            <a:extLst>
              <a:ext uri="{FF2B5EF4-FFF2-40B4-BE49-F238E27FC236}">
                <a16:creationId xmlns:a16="http://schemas.microsoft.com/office/drawing/2014/main" id="{98EC1F67-5FC9-4243-9402-D9069DDD3E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B060FA-42FD-4B64-972D-DBAD15CD9154}"/>
              </a:ext>
            </a:extLst>
          </p:cNvPr>
          <p:cNvSpPr>
            <a:spLocks noGrp="1"/>
          </p:cNvSpPr>
          <p:nvPr>
            <p:ph type="sldNum" sz="quarter" idx="12"/>
          </p:nvPr>
        </p:nvSpPr>
        <p:spPr/>
        <p:txBody>
          <a:bodyPr/>
          <a:lstStyle/>
          <a:p>
            <a:fld id="{F0BB4490-38C2-488A-AB6B-215B7F0B3B87}" type="slidenum">
              <a:rPr lang="en-GB" smtClean="0"/>
              <a:t>‹#›</a:t>
            </a:fld>
            <a:endParaRPr lang="en-GB"/>
          </a:p>
        </p:txBody>
      </p:sp>
    </p:spTree>
    <p:extLst>
      <p:ext uri="{BB962C8B-B14F-4D97-AF65-F5344CB8AC3E}">
        <p14:creationId xmlns:p14="http://schemas.microsoft.com/office/powerpoint/2010/main" val="60875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D739FB-704E-4CE1-9008-0347B09C48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B06236-A840-403B-A04C-E7D146AA9C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1049B6-8849-48AF-9D9D-8EC6FF751BC9}"/>
              </a:ext>
            </a:extLst>
          </p:cNvPr>
          <p:cNvSpPr>
            <a:spLocks noGrp="1"/>
          </p:cNvSpPr>
          <p:nvPr>
            <p:ph type="dt" sz="half" idx="10"/>
          </p:nvPr>
        </p:nvSpPr>
        <p:spPr/>
        <p:txBody>
          <a:bodyPr/>
          <a:lstStyle/>
          <a:p>
            <a:fld id="{F70E9D12-F7B6-4246-A0C0-502BCBCB3DD6}" type="datetimeFigureOut">
              <a:rPr lang="en-GB" smtClean="0"/>
              <a:t>24/03/2023</a:t>
            </a:fld>
            <a:endParaRPr lang="en-GB"/>
          </a:p>
        </p:txBody>
      </p:sp>
      <p:sp>
        <p:nvSpPr>
          <p:cNvPr id="5" name="Footer Placeholder 4">
            <a:extLst>
              <a:ext uri="{FF2B5EF4-FFF2-40B4-BE49-F238E27FC236}">
                <a16:creationId xmlns:a16="http://schemas.microsoft.com/office/drawing/2014/main" id="{38FAF3B4-2277-4A83-B5C3-A1925F2293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1D6390-0358-40D3-A7E6-4BAD845E9B4B}"/>
              </a:ext>
            </a:extLst>
          </p:cNvPr>
          <p:cNvSpPr>
            <a:spLocks noGrp="1"/>
          </p:cNvSpPr>
          <p:nvPr>
            <p:ph type="sldNum" sz="quarter" idx="12"/>
          </p:nvPr>
        </p:nvSpPr>
        <p:spPr/>
        <p:txBody>
          <a:bodyPr/>
          <a:lstStyle/>
          <a:p>
            <a:fld id="{F0BB4490-38C2-488A-AB6B-215B7F0B3B87}" type="slidenum">
              <a:rPr lang="en-GB" smtClean="0"/>
              <a:t>‹#›</a:t>
            </a:fld>
            <a:endParaRPr lang="en-GB"/>
          </a:p>
        </p:txBody>
      </p:sp>
    </p:spTree>
    <p:extLst>
      <p:ext uri="{BB962C8B-B14F-4D97-AF65-F5344CB8AC3E}">
        <p14:creationId xmlns:p14="http://schemas.microsoft.com/office/powerpoint/2010/main" val="2188895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
            <a:ext cx="12191237" cy="6857571"/>
          </a:xfrm>
          <a:prstGeom prst="rect">
            <a:avLst/>
          </a:prstGeom>
        </p:spPr>
      </p:pic>
    </p:spTree>
    <p:extLst>
      <p:ext uri="{BB962C8B-B14F-4D97-AF65-F5344CB8AC3E}">
        <p14:creationId xmlns:p14="http://schemas.microsoft.com/office/powerpoint/2010/main" val="34932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F951-DD7C-45F5-8185-CED71CBB5A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14C802-E86B-4ECD-BED2-A5A9ED1DD1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5A4AAE-EFF9-4F47-8E25-5A413CDC9B95}"/>
              </a:ext>
            </a:extLst>
          </p:cNvPr>
          <p:cNvSpPr>
            <a:spLocks noGrp="1"/>
          </p:cNvSpPr>
          <p:nvPr>
            <p:ph type="dt" sz="half" idx="10"/>
          </p:nvPr>
        </p:nvSpPr>
        <p:spPr/>
        <p:txBody>
          <a:bodyPr/>
          <a:lstStyle/>
          <a:p>
            <a:fld id="{F70E9D12-F7B6-4246-A0C0-502BCBCB3DD6}" type="datetimeFigureOut">
              <a:rPr lang="en-GB" smtClean="0"/>
              <a:t>24/03/2023</a:t>
            </a:fld>
            <a:endParaRPr lang="en-GB"/>
          </a:p>
        </p:txBody>
      </p:sp>
      <p:sp>
        <p:nvSpPr>
          <p:cNvPr id="5" name="Footer Placeholder 4">
            <a:extLst>
              <a:ext uri="{FF2B5EF4-FFF2-40B4-BE49-F238E27FC236}">
                <a16:creationId xmlns:a16="http://schemas.microsoft.com/office/drawing/2014/main" id="{389C9630-6BA8-42EC-BD6B-169172F6BF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48E1AB-B486-4E47-AD4C-9A1A5D35B309}"/>
              </a:ext>
            </a:extLst>
          </p:cNvPr>
          <p:cNvSpPr>
            <a:spLocks noGrp="1"/>
          </p:cNvSpPr>
          <p:nvPr>
            <p:ph type="sldNum" sz="quarter" idx="12"/>
          </p:nvPr>
        </p:nvSpPr>
        <p:spPr/>
        <p:txBody>
          <a:bodyPr/>
          <a:lstStyle/>
          <a:p>
            <a:fld id="{F0BB4490-38C2-488A-AB6B-215B7F0B3B87}" type="slidenum">
              <a:rPr lang="en-GB" smtClean="0"/>
              <a:t>‹#›</a:t>
            </a:fld>
            <a:endParaRPr lang="en-GB"/>
          </a:p>
        </p:txBody>
      </p:sp>
    </p:spTree>
    <p:extLst>
      <p:ext uri="{BB962C8B-B14F-4D97-AF65-F5344CB8AC3E}">
        <p14:creationId xmlns:p14="http://schemas.microsoft.com/office/powerpoint/2010/main" val="231461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7A28-00A6-4512-A639-68121C9551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CE1D05-12F1-4187-B75D-A1C8B26A2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C470B7-19B1-453F-85FD-5B4C28931CE7}"/>
              </a:ext>
            </a:extLst>
          </p:cNvPr>
          <p:cNvSpPr>
            <a:spLocks noGrp="1"/>
          </p:cNvSpPr>
          <p:nvPr>
            <p:ph type="dt" sz="half" idx="10"/>
          </p:nvPr>
        </p:nvSpPr>
        <p:spPr/>
        <p:txBody>
          <a:bodyPr/>
          <a:lstStyle/>
          <a:p>
            <a:fld id="{F70E9D12-F7B6-4246-A0C0-502BCBCB3DD6}" type="datetimeFigureOut">
              <a:rPr lang="en-GB" smtClean="0"/>
              <a:t>24/03/2023</a:t>
            </a:fld>
            <a:endParaRPr lang="en-GB"/>
          </a:p>
        </p:txBody>
      </p:sp>
      <p:sp>
        <p:nvSpPr>
          <p:cNvPr id="5" name="Footer Placeholder 4">
            <a:extLst>
              <a:ext uri="{FF2B5EF4-FFF2-40B4-BE49-F238E27FC236}">
                <a16:creationId xmlns:a16="http://schemas.microsoft.com/office/drawing/2014/main" id="{CC4C5BA8-96CC-475B-8651-3CE6281A6B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C62653-A747-48D5-8BB3-3D6C255C96ED}"/>
              </a:ext>
            </a:extLst>
          </p:cNvPr>
          <p:cNvSpPr>
            <a:spLocks noGrp="1"/>
          </p:cNvSpPr>
          <p:nvPr>
            <p:ph type="sldNum" sz="quarter" idx="12"/>
          </p:nvPr>
        </p:nvSpPr>
        <p:spPr/>
        <p:txBody>
          <a:bodyPr/>
          <a:lstStyle/>
          <a:p>
            <a:fld id="{F0BB4490-38C2-488A-AB6B-215B7F0B3B87}" type="slidenum">
              <a:rPr lang="en-GB" smtClean="0"/>
              <a:t>‹#›</a:t>
            </a:fld>
            <a:endParaRPr lang="en-GB"/>
          </a:p>
        </p:txBody>
      </p:sp>
    </p:spTree>
    <p:extLst>
      <p:ext uri="{BB962C8B-B14F-4D97-AF65-F5344CB8AC3E}">
        <p14:creationId xmlns:p14="http://schemas.microsoft.com/office/powerpoint/2010/main" val="1675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7CBB1-EF1E-4D9A-9FE4-0D1CB31980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D0A6B6-0C4E-4537-8C83-D177BF9579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2CAE2A-3C4F-4530-A473-8B895B22BE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F87B86-B723-4328-9211-1BF8033E3426}"/>
              </a:ext>
            </a:extLst>
          </p:cNvPr>
          <p:cNvSpPr>
            <a:spLocks noGrp="1"/>
          </p:cNvSpPr>
          <p:nvPr>
            <p:ph type="dt" sz="half" idx="10"/>
          </p:nvPr>
        </p:nvSpPr>
        <p:spPr/>
        <p:txBody>
          <a:bodyPr/>
          <a:lstStyle/>
          <a:p>
            <a:fld id="{F70E9D12-F7B6-4246-A0C0-502BCBCB3DD6}" type="datetimeFigureOut">
              <a:rPr lang="en-GB" smtClean="0"/>
              <a:t>24/03/2023</a:t>
            </a:fld>
            <a:endParaRPr lang="en-GB"/>
          </a:p>
        </p:txBody>
      </p:sp>
      <p:sp>
        <p:nvSpPr>
          <p:cNvPr id="6" name="Footer Placeholder 5">
            <a:extLst>
              <a:ext uri="{FF2B5EF4-FFF2-40B4-BE49-F238E27FC236}">
                <a16:creationId xmlns:a16="http://schemas.microsoft.com/office/drawing/2014/main" id="{F4315258-95BF-46D1-966F-D14FB34BC8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704C0B-3BC3-4CAD-99B7-A76B05E0D19B}"/>
              </a:ext>
            </a:extLst>
          </p:cNvPr>
          <p:cNvSpPr>
            <a:spLocks noGrp="1"/>
          </p:cNvSpPr>
          <p:nvPr>
            <p:ph type="sldNum" sz="quarter" idx="12"/>
          </p:nvPr>
        </p:nvSpPr>
        <p:spPr/>
        <p:txBody>
          <a:bodyPr/>
          <a:lstStyle/>
          <a:p>
            <a:fld id="{F0BB4490-38C2-488A-AB6B-215B7F0B3B87}" type="slidenum">
              <a:rPr lang="en-GB" smtClean="0"/>
              <a:t>‹#›</a:t>
            </a:fld>
            <a:endParaRPr lang="en-GB"/>
          </a:p>
        </p:txBody>
      </p:sp>
    </p:spTree>
    <p:extLst>
      <p:ext uri="{BB962C8B-B14F-4D97-AF65-F5344CB8AC3E}">
        <p14:creationId xmlns:p14="http://schemas.microsoft.com/office/powerpoint/2010/main" val="389238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75C3-C751-4FA4-802D-44EB140E27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8740D2-347E-45B4-978A-7CBF708D6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853AA7-3FB1-4C72-85DB-A3799144F8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63F113-4B20-4C65-BD68-A80407E12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480417-3CB6-48D9-B1E6-9DD4FF0609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050EDB-9A06-4CC1-9C47-ED7C34010A72}"/>
              </a:ext>
            </a:extLst>
          </p:cNvPr>
          <p:cNvSpPr>
            <a:spLocks noGrp="1"/>
          </p:cNvSpPr>
          <p:nvPr>
            <p:ph type="dt" sz="half" idx="10"/>
          </p:nvPr>
        </p:nvSpPr>
        <p:spPr/>
        <p:txBody>
          <a:bodyPr/>
          <a:lstStyle/>
          <a:p>
            <a:fld id="{F70E9D12-F7B6-4246-A0C0-502BCBCB3DD6}" type="datetimeFigureOut">
              <a:rPr lang="en-GB" smtClean="0"/>
              <a:t>24/03/2023</a:t>
            </a:fld>
            <a:endParaRPr lang="en-GB"/>
          </a:p>
        </p:txBody>
      </p:sp>
      <p:sp>
        <p:nvSpPr>
          <p:cNvPr id="8" name="Footer Placeholder 7">
            <a:extLst>
              <a:ext uri="{FF2B5EF4-FFF2-40B4-BE49-F238E27FC236}">
                <a16:creationId xmlns:a16="http://schemas.microsoft.com/office/drawing/2014/main" id="{D2BD0CB4-40F1-4378-A3CC-A2A068B665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D5A0B8-1415-43CB-9251-7CC102B9FE4D}"/>
              </a:ext>
            </a:extLst>
          </p:cNvPr>
          <p:cNvSpPr>
            <a:spLocks noGrp="1"/>
          </p:cNvSpPr>
          <p:nvPr>
            <p:ph type="sldNum" sz="quarter" idx="12"/>
          </p:nvPr>
        </p:nvSpPr>
        <p:spPr/>
        <p:txBody>
          <a:bodyPr/>
          <a:lstStyle/>
          <a:p>
            <a:fld id="{F0BB4490-38C2-488A-AB6B-215B7F0B3B87}" type="slidenum">
              <a:rPr lang="en-GB" smtClean="0"/>
              <a:t>‹#›</a:t>
            </a:fld>
            <a:endParaRPr lang="en-GB"/>
          </a:p>
        </p:txBody>
      </p:sp>
    </p:spTree>
    <p:extLst>
      <p:ext uri="{BB962C8B-B14F-4D97-AF65-F5344CB8AC3E}">
        <p14:creationId xmlns:p14="http://schemas.microsoft.com/office/powerpoint/2010/main" val="3879360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FBDA-2492-4AB1-BAEA-260DBC7297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E0853B-1631-4D2F-8379-AE4BA61143CF}"/>
              </a:ext>
            </a:extLst>
          </p:cNvPr>
          <p:cNvSpPr>
            <a:spLocks noGrp="1"/>
          </p:cNvSpPr>
          <p:nvPr>
            <p:ph type="dt" sz="half" idx="10"/>
          </p:nvPr>
        </p:nvSpPr>
        <p:spPr/>
        <p:txBody>
          <a:bodyPr/>
          <a:lstStyle/>
          <a:p>
            <a:fld id="{F70E9D12-F7B6-4246-A0C0-502BCBCB3DD6}" type="datetimeFigureOut">
              <a:rPr lang="en-GB" smtClean="0"/>
              <a:t>24/03/2023</a:t>
            </a:fld>
            <a:endParaRPr lang="en-GB"/>
          </a:p>
        </p:txBody>
      </p:sp>
      <p:sp>
        <p:nvSpPr>
          <p:cNvPr id="4" name="Footer Placeholder 3">
            <a:extLst>
              <a:ext uri="{FF2B5EF4-FFF2-40B4-BE49-F238E27FC236}">
                <a16:creationId xmlns:a16="http://schemas.microsoft.com/office/drawing/2014/main" id="{0C523205-F75B-405F-8485-9793630242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592DF3-AC4A-4262-9BE2-03BADDDE0CF6}"/>
              </a:ext>
            </a:extLst>
          </p:cNvPr>
          <p:cNvSpPr>
            <a:spLocks noGrp="1"/>
          </p:cNvSpPr>
          <p:nvPr>
            <p:ph type="sldNum" sz="quarter" idx="12"/>
          </p:nvPr>
        </p:nvSpPr>
        <p:spPr/>
        <p:txBody>
          <a:bodyPr/>
          <a:lstStyle/>
          <a:p>
            <a:fld id="{F0BB4490-38C2-488A-AB6B-215B7F0B3B87}" type="slidenum">
              <a:rPr lang="en-GB" smtClean="0"/>
              <a:t>‹#›</a:t>
            </a:fld>
            <a:endParaRPr lang="en-GB"/>
          </a:p>
        </p:txBody>
      </p:sp>
    </p:spTree>
    <p:extLst>
      <p:ext uri="{BB962C8B-B14F-4D97-AF65-F5344CB8AC3E}">
        <p14:creationId xmlns:p14="http://schemas.microsoft.com/office/powerpoint/2010/main" val="288846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7DAE4D-7003-45D0-8032-0AAC7FD54584}"/>
              </a:ext>
            </a:extLst>
          </p:cNvPr>
          <p:cNvSpPr>
            <a:spLocks noGrp="1"/>
          </p:cNvSpPr>
          <p:nvPr>
            <p:ph type="dt" sz="half" idx="10"/>
          </p:nvPr>
        </p:nvSpPr>
        <p:spPr/>
        <p:txBody>
          <a:bodyPr/>
          <a:lstStyle/>
          <a:p>
            <a:fld id="{F70E9D12-F7B6-4246-A0C0-502BCBCB3DD6}" type="datetimeFigureOut">
              <a:rPr lang="en-GB" smtClean="0"/>
              <a:t>24/03/2023</a:t>
            </a:fld>
            <a:endParaRPr lang="en-GB"/>
          </a:p>
        </p:txBody>
      </p:sp>
      <p:sp>
        <p:nvSpPr>
          <p:cNvPr id="3" name="Footer Placeholder 2">
            <a:extLst>
              <a:ext uri="{FF2B5EF4-FFF2-40B4-BE49-F238E27FC236}">
                <a16:creationId xmlns:a16="http://schemas.microsoft.com/office/drawing/2014/main" id="{BFD529BC-BA08-478B-B6D7-D4FFBF5259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24A12C-E12C-4A91-86D6-8D3A90140BA6}"/>
              </a:ext>
            </a:extLst>
          </p:cNvPr>
          <p:cNvSpPr>
            <a:spLocks noGrp="1"/>
          </p:cNvSpPr>
          <p:nvPr>
            <p:ph type="sldNum" sz="quarter" idx="12"/>
          </p:nvPr>
        </p:nvSpPr>
        <p:spPr/>
        <p:txBody>
          <a:bodyPr/>
          <a:lstStyle/>
          <a:p>
            <a:fld id="{F0BB4490-38C2-488A-AB6B-215B7F0B3B87}" type="slidenum">
              <a:rPr lang="en-GB" smtClean="0"/>
              <a:t>‹#›</a:t>
            </a:fld>
            <a:endParaRPr lang="en-GB"/>
          </a:p>
        </p:txBody>
      </p:sp>
    </p:spTree>
    <p:extLst>
      <p:ext uri="{BB962C8B-B14F-4D97-AF65-F5344CB8AC3E}">
        <p14:creationId xmlns:p14="http://schemas.microsoft.com/office/powerpoint/2010/main" val="147084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040B-7D52-48DC-B04C-EB294C831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8B4249-611F-46A8-9D8D-8F3E99C74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95D2EA-20FC-4E84-BAF1-7463E0F6A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8B016D-D490-49EF-B1E2-BAAA8D469FD7}"/>
              </a:ext>
            </a:extLst>
          </p:cNvPr>
          <p:cNvSpPr>
            <a:spLocks noGrp="1"/>
          </p:cNvSpPr>
          <p:nvPr>
            <p:ph type="dt" sz="half" idx="10"/>
          </p:nvPr>
        </p:nvSpPr>
        <p:spPr/>
        <p:txBody>
          <a:bodyPr/>
          <a:lstStyle/>
          <a:p>
            <a:fld id="{F70E9D12-F7B6-4246-A0C0-502BCBCB3DD6}" type="datetimeFigureOut">
              <a:rPr lang="en-GB" smtClean="0"/>
              <a:t>24/03/2023</a:t>
            </a:fld>
            <a:endParaRPr lang="en-GB"/>
          </a:p>
        </p:txBody>
      </p:sp>
      <p:sp>
        <p:nvSpPr>
          <p:cNvPr id="6" name="Footer Placeholder 5">
            <a:extLst>
              <a:ext uri="{FF2B5EF4-FFF2-40B4-BE49-F238E27FC236}">
                <a16:creationId xmlns:a16="http://schemas.microsoft.com/office/drawing/2014/main" id="{ACF36390-429D-47BC-9969-A1F9EB3B9E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D92F8E-2E9D-4FD8-8E74-1E5A02797536}"/>
              </a:ext>
            </a:extLst>
          </p:cNvPr>
          <p:cNvSpPr>
            <a:spLocks noGrp="1"/>
          </p:cNvSpPr>
          <p:nvPr>
            <p:ph type="sldNum" sz="quarter" idx="12"/>
          </p:nvPr>
        </p:nvSpPr>
        <p:spPr/>
        <p:txBody>
          <a:bodyPr/>
          <a:lstStyle/>
          <a:p>
            <a:fld id="{F0BB4490-38C2-488A-AB6B-215B7F0B3B87}" type="slidenum">
              <a:rPr lang="en-GB" smtClean="0"/>
              <a:t>‹#›</a:t>
            </a:fld>
            <a:endParaRPr lang="en-GB"/>
          </a:p>
        </p:txBody>
      </p:sp>
    </p:spTree>
    <p:extLst>
      <p:ext uri="{BB962C8B-B14F-4D97-AF65-F5344CB8AC3E}">
        <p14:creationId xmlns:p14="http://schemas.microsoft.com/office/powerpoint/2010/main" val="322218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332E-FAA0-4A38-BBA6-4BE7DF848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03FBB8-ACE9-4B38-930F-C79E498C4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5787D6-B76B-45B4-8DEE-D282541D7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CFAC1C-69F9-48DF-B6FE-F6785EBA0842}"/>
              </a:ext>
            </a:extLst>
          </p:cNvPr>
          <p:cNvSpPr>
            <a:spLocks noGrp="1"/>
          </p:cNvSpPr>
          <p:nvPr>
            <p:ph type="dt" sz="half" idx="10"/>
          </p:nvPr>
        </p:nvSpPr>
        <p:spPr/>
        <p:txBody>
          <a:bodyPr/>
          <a:lstStyle/>
          <a:p>
            <a:fld id="{F70E9D12-F7B6-4246-A0C0-502BCBCB3DD6}" type="datetimeFigureOut">
              <a:rPr lang="en-GB" smtClean="0"/>
              <a:t>24/03/2023</a:t>
            </a:fld>
            <a:endParaRPr lang="en-GB"/>
          </a:p>
        </p:txBody>
      </p:sp>
      <p:sp>
        <p:nvSpPr>
          <p:cNvPr id="6" name="Footer Placeholder 5">
            <a:extLst>
              <a:ext uri="{FF2B5EF4-FFF2-40B4-BE49-F238E27FC236}">
                <a16:creationId xmlns:a16="http://schemas.microsoft.com/office/drawing/2014/main" id="{B19C33D1-2743-41F7-B384-FBB64FAD6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F7A6A-51C6-4781-BB9D-B30E67AB4064}"/>
              </a:ext>
            </a:extLst>
          </p:cNvPr>
          <p:cNvSpPr>
            <a:spLocks noGrp="1"/>
          </p:cNvSpPr>
          <p:nvPr>
            <p:ph type="sldNum" sz="quarter" idx="12"/>
          </p:nvPr>
        </p:nvSpPr>
        <p:spPr/>
        <p:txBody>
          <a:bodyPr/>
          <a:lstStyle/>
          <a:p>
            <a:fld id="{F0BB4490-38C2-488A-AB6B-215B7F0B3B87}" type="slidenum">
              <a:rPr lang="en-GB" smtClean="0"/>
              <a:t>‹#›</a:t>
            </a:fld>
            <a:endParaRPr lang="en-GB"/>
          </a:p>
        </p:txBody>
      </p:sp>
    </p:spTree>
    <p:extLst>
      <p:ext uri="{BB962C8B-B14F-4D97-AF65-F5344CB8AC3E}">
        <p14:creationId xmlns:p14="http://schemas.microsoft.com/office/powerpoint/2010/main" val="163186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2F9EC-5817-400E-8692-2E3889E35E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A3893A-4B74-414F-A306-3D048308F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C3C21D-8B51-482A-82D0-C8C07BADE3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E9D12-F7B6-4246-A0C0-502BCBCB3DD6}" type="datetimeFigureOut">
              <a:rPr lang="en-GB" smtClean="0"/>
              <a:t>24/03/2023</a:t>
            </a:fld>
            <a:endParaRPr lang="en-GB"/>
          </a:p>
        </p:txBody>
      </p:sp>
      <p:sp>
        <p:nvSpPr>
          <p:cNvPr id="5" name="Footer Placeholder 4">
            <a:extLst>
              <a:ext uri="{FF2B5EF4-FFF2-40B4-BE49-F238E27FC236}">
                <a16:creationId xmlns:a16="http://schemas.microsoft.com/office/drawing/2014/main" id="{773F6E90-9306-4DB3-8ED4-B189EC834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B5A4DB-FA3F-4499-9302-52AD1A81B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B4490-38C2-488A-AB6B-215B7F0B3B87}" type="slidenum">
              <a:rPr lang="en-GB" smtClean="0"/>
              <a:t>‹#›</a:t>
            </a:fld>
            <a:endParaRPr lang="en-GB"/>
          </a:p>
        </p:txBody>
      </p:sp>
    </p:spTree>
    <p:extLst>
      <p:ext uri="{BB962C8B-B14F-4D97-AF65-F5344CB8AC3E}">
        <p14:creationId xmlns:p14="http://schemas.microsoft.com/office/powerpoint/2010/main" val="370812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2.jpeg"/><Relationship Id="rId21" Type="http://schemas.openxmlformats.org/officeDocument/2006/relationships/image" Target="../media/image19.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microsoft.com/office/2007/relationships/hdphoto" Target="../media/hdphoto1.wdp"/><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8.jpe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 y="430"/>
            <a:ext cx="12191237" cy="6857570"/>
          </a:xfrm>
          <a:prstGeom prst="rect">
            <a:avLst/>
          </a:prstGeom>
        </p:spPr>
      </p:pic>
      <p:sp>
        <p:nvSpPr>
          <p:cNvPr id="5" name="TextBox 4"/>
          <p:cNvSpPr txBox="1"/>
          <p:nvPr/>
        </p:nvSpPr>
        <p:spPr>
          <a:xfrm>
            <a:off x="4999937" y="1011045"/>
            <a:ext cx="6894786" cy="1261884"/>
          </a:xfrm>
          <a:prstGeom prst="rect">
            <a:avLst/>
          </a:prstGeom>
          <a:noFill/>
        </p:spPr>
        <p:txBody>
          <a:bodyPr wrap="square" lIns="91440" tIns="45720" rIns="91440" bIns="45720" rtlCol="0" anchor="t">
            <a:spAutoFit/>
          </a:bodyPr>
          <a:lstStyle/>
          <a:p>
            <a:pPr algn="r"/>
            <a:r>
              <a:rPr lang="en-GB" sz="3800" b="1"/>
              <a:t>An Introduction to Emotionally-Based School Avoidance</a:t>
            </a:r>
            <a:endParaRPr lang="en-US" sz="3800" b="1">
              <a:solidFill>
                <a:srgbClr val="006647"/>
              </a:solidFill>
              <a:ea typeface="Calibri" charset="0"/>
              <a:cs typeface="Calibri" charset="0"/>
            </a:endParaRPr>
          </a:p>
        </p:txBody>
      </p:sp>
      <p:sp>
        <p:nvSpPr>
          <p:cNvPr id="6" name="TextBox 5"/>
          <p:cNvSpPr txBox="1"/>
          <p:nvPr/>
        </p:nvSpPr>
        <p:spPr>
          <a:xfrm>
            <a:off x="5297214" y="2382908"/>
            <a:ext cx="6809061" cy="4154984"/>
          </a:xfrm>
          <a:prstGeom prst="rect">
            <a:avLst/>
          </a:prstGeom>
          <a:noFill/>
        </p:spPr>
        <p:txBody>
          <a:bodyPr wrap="square" rtlCol="0">
            <a:spAutoFit/>
          </a:bodyPr>
          <a:lstStyle/>
          <a:p>
            <a:r>
              <a:rPr lang="en-GB" sz="2400"/>
              <a:t>Richard Lockhart (Educational Psychologist)</a:t>
            </a:r>
          </a:p>
          <a:p>
            <a:r>
              <a:rPr lang="en-GB" sz="2400"/>
              <a:t>Caroline Gos (Educational Psychologist)</a:t>
            </a:r>
          </a:p>
          <a:p>
            <a:r>
              <a:rPr lang="en-GB" sz="2400"/>
              <a:t>Alice Hewlett (Educational Psychologist in Training)</a:t>
            </a:r>
          </a:p>
          <a:p>
            <a:endParaRPr lang="en-GB" sz="2400"/>
          </a:p>
          <a:p>
            <a:r>
              <a:rPr lang="en-GB" sz="2400" b="1"/>
              <a:t>West Lothian Educational Psychology Service</a:t>
            </a:r>
          </a:p>
          <a:p>
            <a:endParaRPr lang="en-GB" sz="2400" b="1"/>
          </a:p>
          <a:p>
            <a:r>
              <a:rPr lang="en-GB" sz="2400" b="1"/>
              <a:t>Attendance Symposium</a:t>
            </a:r>
          </a:p>
          <a:p>
            <a:r>
              <a:rPr lang="en-GB" sz="2400" b="1"/>
              <a:t>Strathclyde University</a:t>
            </a:r>
          </a:p>
          <a:p>
            <a:r>
              <a:rPr lang="en-GB" sz="2400" b="1"/>
              <a:t>27</a:t>
            </a:r>
            <a:r>
              <a:rPr lang="en-GB" sz="2400" b="1" baseline="30000"/>
              <a:t>th</a:t>
            </a:r>
            <a:r>
              <a:rPr lang="en-GB" sz="2400" b="1"/>
              <a:t> March 2023</a:t>
            </a:r>
          </a:p>
          <a:p>
            <a:endParaRPr lang="en-GB" sz="2400" b="1"/>
          </a:p>
          <a:p>
            <a:endParaRPr lang="en-GB" sz="2400" b="1"/>
          </a:p>
        </p:txBody>
      </p:sp>
      <p:pic>
        <p:nvPicPr>
          <p:cNvPr id="7" name="Picture 6" descr="man in white long sleeve shirt and black pants sitting on dock during sunset">
            <a:extLst>
              <a:ext uri="{FF2B5EF4-FFF2-40B4-BE49-F238E27FC236}">
                <a16:creationId xmlns:a16="http://schemas.microsoft.com/office/drawing/2014/main" id="{160D2A95-F289-48D8-9A63-14B28244CD1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9086" r="-283" b="36017"/>
          <a:stretch/>
        </p:blipFill>
        <p:spPr bwMode="auto">
          <a:xfrm>
            <a:off x="3977681" y="1099677"/>
            <a:ext cx="1587216" cy="16703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AD837E9-C805-45D6-9A0F-EEBB323B47CE}"/>
              </a:ext>
            </a:extLst>
          </p:cNvPr>
          <p:cNvGrpSpPr/>
          <p:nvPr/>
        </p:nvGrpSpPr>
        <p:grpSpPr>
          <a:xfrm>
            <a:off x="4533667" y="1285972"/>
            <a:ext cx="565560" cy="399953"/>
            <a:chOff x="8908974" y="999812"/>
            <a:chExt cx="1726471" cy="990804"/>
          </a:xfrm>
        </p:grpSpPr>
        <p:sp>
          <p:nvSpPr>
            <p:cNvPr id="9" name="Freeform: Shape 8">
              <a:extLst>
                <a:ext uri="{FF2B5EF4-FFF2-40B4-BE49-F238E27FC236}">
                  <a16:creationId xmlns:a16="http://schemas.microsoft.com/office/drawing/2014/main" id="{29F6C86B-CD8D-4D32-B96C-589EFF5920CC}"/>
                </a:ext>
              </a:extLst>
            </p:cNvPr>
            <p:cNvSpPr/>
            <p:nvPr/>
          </p:nvSpPr>
          <p:spPr>
            <a:xfrm>
              <a:off x="8908974" y="1059037"/>
              <a:ext cx="1536919" cy="931579"/>
            </a:xfrm>
            <a:custGeom>
              <a:avLst/>
              <a:gdLst>
                <a:gd name="connsiteX0" fmla="*/ 976336 w 1783553"/>
                <a:gd name="connsiteY0" fmla="*/ 477520 h 1188720"/>
                <a:gd name="connsiteX1" fmla="*/ 712176 w 1783553"/>
                <a:gd name="connsiteY1" fmla="*/ 477520 h 1188720"/>
                <a:gd name="connsiteX2" fmla="*/ 681696 w 1783553"/>
                <a:gd name="connsiteY2" fmla="*/ 518160 h 1188720"/>
                <a:gd name="connsiteX3" fmla="*/ 671536 w 1783553"/>
                <a:gd name="connsiteY3" fmla="*/ 579120 h 1188720"/>
                <a:gd name="connsiteX4" fmla="*/ 661376 w 1783553"/>
                <a:gd name="connsiteY4" fmla="*/ 650240 h 1188720"/>
                <a:gd name="connsiteX5" fmla="*/ 641056 w 1783553"/>
                <a:gd name="connsiteY5" fmla="*/ 721360 h 1188720"/>
                <a:gd name="connsiteX6" fmla="*/ 702016 w 1783553"/>
                <a:gd name="connsiteY6" fmla="*/ 731520 h 1188720"/>
                <a:gd name="connsiteX7" fmla="*/ 793456 w 1783553"/>
                <a:gd name="connsiteY7" fmla="*/ 721360 h 1188720"/>
                <a:gd name="connsiteX8" fmla="*/ 966176 w 1783553"/>
                <a:gd name="connsiteY8" fmla="*/ 701040 h 1188720"/>
                <a:gd name="connsiteX9" fmla="*/ 1098256 w 1783553"/>
                <a:gd name="connsiteY9" fmla="*/ 670560 h 1188720"/>
                <a:gd name="connsiteX10" fmla="*/ 1149056 w 1783553"/>
                <a:gd name="connsiteY10" fmla="*/ 660400 h 1188720"/>
                <a:gd name="connsiteX11" fmla="*/ 1179536 w 1783553"/>
                <a:gd name="connsiteY11" fmla="*/ 629920 h 1188720"/>
                <a:gd name="connsiteX12" fmla="*/ 1179536 w 1783553"/>
                <a:gd name="connsiteY12" fmla="*/ 457200 h 1188720"/>
                <a:gd name="connsiteX13" fmla="*/ 1128736 w 1783553"/>
                <a:gd name="connsiteY13" fmla="*/ 396240 h 1188720"/>
                <a:gd name="connsiteX14" fmla="*/ 1057616 w 1783553"/>
                <a:gd name="connsiteY14" fmla="*/ 325120 h 1188720"/>
                <a:gd name="connsiteX15" fmla="*/ 996656 w 1783553"/>
                <a:gd name="connsiteY15" fmla="*/ 314960 h 1188720"/>
                <a:gd name="connsiteX16" fmla="*/ 823936 w 1783553"/>
                <a:gd name="connsiteY16" fmla="*/ 325120 h 1188720"/>
                <a:gd name="connsiteX17" fmla="*/ 793456 w 1783553"/>
                <a:gd name="connsiteY17" fmla="*/ 335280 h 1188720"/>
                <a:gd name="connsiteX18" fmla="*/ 671536 w 1783553"/>
                <a:gd name="connsiteY18" fmla="*/ 416560 h 1188720"/>
                <a:gd name="connsiteX19" fmla="*/ 641056 w 1783553"/>
                <a:gd name="connsiteY19" fmla="*/ 457200 h 1188720"/>
                <a:gd name="connsiteX20" fmla="*/ 600416 w 1783553"/>
                <a:gd name="connsiteY20" fmla="*/ 487680 h 1188720"/>
                <a:gd name="connsiteX21" fmla="*/ 539456 w 1783553"/>
                <a:gd name="connsiteY21" fmla="*/ 629920 h 1188720"/>
                <a:gd name="connsiteX22" fmla="*/ 549616 w 1783553"/>
                <a:gd name="connsiteY22" fmla="*/ 731520 h 1188720"/>
                <a:gd name="connsiteX23" fmla="*/ 844256 w 1783553"/>
                <a:gd name="connsiteY23" fmla="*/ 721360 h 1188720"/>
                <a:gd name="connsiteX24" fmla="*/ 945856 w 1783553"/>
                <a:gd name="connsiteY24" fmla="*/ 690880 h 1188720"/>
                <a:gd name="connsiteX25" fmla="*/ 1149056 w 1783553"/>
                <a:gd name="connsiteY25" fmla="*/ 609600 h 1188720"/>
                <a:gd name="connsiteX26" fmla="*/ 1210016 w 1783553"/>
                <a:gd name="connsiteY26" fmla="*/ 568960 h 1188720"/>
                <a:gd name="connsiteX27" fmla="*/ 1250656 w 1783553"/>
                <a:gd name="connsiteY27" fmla="*/ 518160 h 1188720"/>
                <a:gd name="connsiteX28" fmla="*/ 1260816 w 1783553"/>
                <a:gd name="connsiteY28" fmla="*/ 467360 h 1188720"/>
                <a:gd name="connsiteX29" fmla="*/ 1220176 w 1783553"/>
                <a:gd name="connsiteY29" fmla="*/ 365760 h 1188720"/>
                <a:gd name="connsiteX30" fmla="*/ 1159216 w 1783553"/>
                <a:gd name="connsiteY30" fmla="*/ 325120 h 1188720"/>
                <a:gd name="connsiteX31" fmla="*/ 1057616 w 1783553"/>
                <a:gd name="connsiteY31" fmla="*/ 314960 h 1188720"/>
                <a:gd name="connsiteX32" fmla="*/ 834096 w 1783553"/>
                <a:gd name="connsiteY32" fmla="*/ 335280 h 1188720"/>
                <a:gd name="connsiteX33" fmla="*/ 742656 w 1783553"/>
                <a:gd name="connsiteY33" fmla="*/ 375920 h 1188720"/>
                <a:gd name="connsiteX34" fmla="*/ 620736 w 1783553"/>
                <a:gd name="connsiteY34" fmla="*/ 457200 h 1188720"/>
                <a:gd name="connsiteX35" fmla="*/ 549616 w 1783553"/>
                <a:gd name="connsiteY35" fmla="*/ 568960 h 1188720"/>
                <a:gd name="connsiteX36" fmla="*/ 529296 w 1783553"/>
                <a:gd name="connsiteY36" fmla="*/ 619760 h 1188720"/>
                <a:gd name="connsiteX37" fmla="*/ 549616 w 1783553"/>
                <a:gd name="connsiteY37" fmla="*/ 782320 h 1188720"/>
                <a:gd name="connsiteX38" fmla="*/ 620736 w 1783553"/>
                <a:gd name="connsiteY38" fmla="*/ 833120 h 1188720"/>
                <a:gd name="connsiteX39" fmla="*/ 742656 w 1783553"/>
                <a:gd name="connsiteY39" fmla="*/ 894080 h 1188720"/>
                <a:gd name="connsiteX40" fmla="*/ 864576 w 1783553"/>
                <a:gd name="connsiteY40" fmla="*/ 904240 h 1188720"/>
                <a:gd name="connsiteX41" fmla="*/ 1240496 w 1783553"/>
                <a:gd name="connsiteY41" fmla="*/ 863600 h 1188720"/>
                <a:gd name="connsiteX42" fmla="*/ 1270976 w 1783553"/>
                <a:gd name="connsiteY42" fmla="*/ 833120 h 1188720"/>
                <a:gd name="connsiteX43" fmla="*/ 1291296 w 1783553"/>
                <a:gd name="connsiteY43" fmla="*/ 792480 h 1188720"/>
                <a:gd name="connsiteX44" fmla="*/ 1270976 w 1783553"/>
                <a:gd name="connsiteY44" fmla="*/ 599440 h 1188720"/>
                <a:gd name="connsiteX45" fmla="*/ 1210016 w 1783553"/>
                <a:gd name="connsiteY45" fmla="*/ 477520 h 1188720"/>
                <a:gd name="connsiteX46" fmla="*/ 1077936 w 1783553"/>
                <a:gd name="connsiteY46" fmla="*/ 335280 h 1188720"/>
                <a:gd name="connsiteX47" fmla="*/ 956016 w 1783553"/>
                <a:gd name="connsiteY47" fmla="*/ 264160 h 1188720"/>
                <a:gd name="connsiteX48" fmla="*/ 834096 w 1783553"/>
                <a:gd name="connsiteY48" fmla="*/ 274320 h 1188720"/>
                <a:gd name="connsiteX49" fmla="*/ 762976 w 1783553"/>
                <a:gd name="connsiteY49" fmla="*/ 335280 h 1188720"/>
                <a:gd name="connsiteX50" fmla="*/ 681696 w 1783553"/>
                <a:gd name="connsiteY50" fmla="*/ 477520 h 1188720"/>
                <a:gd name="connsiteX51" fmla="*/ 671536 w 1783553"/>
                <a:gd name="connsiteY51" fmla="*/ 558800 h 1188720"/>
                <a:gd name="connsiteX52" fmla="*/ 651216 w 1783553"/>
                <a:gd name="connsiteY52" fmla="*/ 609600 h 1188720"/>
                <a:gd name="connsiteX53" fmla="*/ 691856 w 1783553"/>
                <a:gd name="connsiteY53" fmla="*/ 812800 h 1188720"/>
                <a:gd name="connsiteX54" fmla="*/ 712176 w 1783553"/>
                <a:gd name="connsiteY54" fmla="*/ 853440 h 1188720"/>
                <a:gd name="connsiteX55" fmla="*/ 783296 w 1783553"/>
                <a:gd name="connsiteY55" fmla="*/ 873760 h 1188720"/>
                <a:gd name="connsiteX56" fmla="*/ 813776 w 1783553"/>
                <a:gd name="connsiteY56" fmla="*/ 883920 h 1188720"/>
                <a:gd name="connsiteX57" fmla="*/ 1006816 w 1783553"/>
                <a:gd name="connsiteY57" fmla="*/ 853440 h 1188720"/>
                <a:gd name="connsiteX58" fmla="*/ 1067776 w 1783553"/>
                <a:gd name="connsiteY58" fmla="*/ 782320 h 1188720"/>
                <a:gd name="connsiteX59" fmla="*/ 1037296 w 1783553"/>
                <a:gd name="connsiteY59" fmla="*/ 518160 h 1188720"/>
                <a:gd name="connsiteX60" fmla="*/ 905216 w 1783553"/>
                <a:gd name="connsiteY60" fmla="*/ 355600 h 1188720"/>
                <a:gd name="connsiteX61" fmla="*/ 813776 w 1783553"/>
                <a:gd name="connsiteY61" fmla="*/ 294640 h 1188720"/>
                <a:gd name="connsiteX62" fmla="*/ 762976 w 1783553"/>
                <a:gd name="connsiteY62" fmla="*/ 284480 h 1188720"/>
                <a:gd name="connsiteX63" fmla="*/ 519136 w 1783553"/>
                <a:gd name="connsiteY63" fmla="*/ 304800 h 1188720"/>
                <a:gd name="connsiteX64" fmla="*/ 488656 w 1783553"/>
                <a:gd name="connsiteY64" fmla="*/ 345440 h 1188720"/>
                <a:gd name="connsiteX65" fmla="*/ 448016 w 1783553"/>
                <a:gd name="connsiteY65" fmla="*/ 375920 h 1188720"/>
                <a:gd name="connsiteX66" fmla="*/ 397216 w 1783553"/>
                <a:gd name="connsiteY66" fmla="*/ 467360 h 1188720"/>
                <a:gd name="connsiteX67" fmla="*/ 407376 w 1783553"/>
                <a:gd name="connsiteY67" fmla="*/ 619760 h 1188720"/>
                <a:gd name="connsiteX68" fmla="*/ 539456 w 1783553"/>
                <a:gd name="connsiteY68" fmla="*/ 731520 h 1188720"/>
                <a:gd name="connsiteX69" fmla="*/ 600416 w 1783553"/>
                <a:gd name="connsiteY69" fmla="*/ 762000 h 1188720"/>
                <a:gd name="connsiteX70" fmla="*/ 691856 w 1783553"/>
                <a:gd name="connsiteY70" fmla="*/ 772160 h 1188720"/>
                <a:gd name="connsiteX71" fmla="*/ 1077936 w 1783553"/>
                <a:gd name="connsiteY71" fmla="*/ 731520 h 1188720"/>
                <a:gd name="connsiteX72" fmla="*/ 1108416 w 1783553"/>
                <a:gd name="connsiteY72" fmla="*/ 690880 h 1188720"/>
                <a:gd name="connsiteX73" fmla="*/ 1067776 w 1783553"/>
                <a:gd name="connsiteY73" fmla="*/ 487680 h 1188720"/>
                <a:gd name="connsiteX74" fmla="*/ 874736 w 1783553"/>
                <a:gd name="connsiteY74" fmla="*/ 325120 h 1188720"/>
                <a:gd name="connsiteX75" fmla="*/ 783296 w 1783553"/>
                <a:gd name="connsiteY75" fmla="*/ 314960 h 1188720"/>
                <a:gd name="connsiteX76" fmla="*/ 702016 w 1783553"/>
                <a:gd name="connsiteY76" fmla="*/ 294640 h 1188720"/>
                <a:gd name="connsiteX77" fmla="*/ 549616 w 1783553"/>
                <a:gd name="connsiteY77" fmla="*/ 314960 h 1188720"/>
                <a:gd name="connsiteX78" fmla="*/ 458176 w 1783553"/>
                <a:gd name="connsiteY78" fmla="*/ 375920 h 1188720"/>
                <a:gd name="connsiteX79" fmla="*/ 427696 w 1783553"/>
                <a:gd name="connsiteY79" fmla="*/ 447040 h 1188720"/>
                <a:gd name="connsiteX80" fmla="*/ 478496 w 1783553"/>
                <a:gd name="connsiteY80" fmla="*/ 640080 h 1188720"/>
                <a:gd name="connsiteX81" fmla="*/ 590256 w 1783553"/>
                <a:gd name="connsiteY81" fmla="*/ 721360 h 1188720"/>
                <a:gd name="connsiteX82" fmla="*/ 803616 w 1783553"/>
                <a:gd name="connsiteY82" fmla="*/ 762000 h 1188720"/>
                <a:gd name="connsiteX83" fmla="*/ 905216 w 1783553"/>
                <a:gd name="connsiteY83" fmla="*/ 772160 h 1188720"/>
                <a:gd name="connsiteX84" fmla="*/ 1220176 w 1783553"/>
                <a:gd name="connsiteY84" fmla="*/ 680720 h 1188720"/>
                <a:gd name="connsiteX85" fmla="*/ 1240496 w 1783553"/>
                <a:gd name="connsiteY85" fmla="*/ 650240 h 1188720"/>
                <a:gd name="connsiteX86" fmla="*/ 1210016 w 1783553"/>
                <a:gd name="connsiteY86" fmla="*/ 426720 h 1188720"/>
                <a:gd name="connsiteX87" fmla="*/ 1169376 w 1783553"/>
                <a:gd name="connsiteY87" fmla="*/ 365760 h 1188720"/>
                <a:gd name="connsiteX88" fmla="*/ 1077936 w 1783553"/>
                <a:gd name="connsiteY88" fmla="*/ 335280 h 1188720"/>
                <a:gd name="connsiteX89" fmla="*/ 925536 w 1783553"/>
                <a:gd name="connsiteY89" fmla="*/ 345440 h 1188720"/>
                <a:gd name="connsiteX90" fmla="*/ 895056 w 1783553"/>
                <a:gd name="connsiteY90" fmla="*/ 365760 h 1188720"/>
                <a:gd name="connsiteX91" fmla="*/ 844256 w 1783553"/>
                <a:gd name="connsiteY91" fmla="*/ 406400 h 1188720"/>
                <a:gd name="connsiteX92" fmla="*/ 752816 w 1783553"/>
                <a:gd name="connsiteY92" fmla="*/ 528320 h 1188720"/>
                <a:gd name="connsiteX93" fmla="*/ 742656 w 1783553"/>
                <a:gd name="connsiteY93" fmla="*/ 690880 h 1188720"/>
                <a:gd name="connsiteX94" fmla="*/ 793456 w 1783553"/>
                <a:gd name="connsiteY94" fmla="*/ 701040 h 1188720"/>
                <a:gd name="connsiteX95" fmla="*/ 1057616 w 1783553"/>
                <a:gd name="connsiteY95" fmla="*/ 650240 h 1188720"/>
                <a:gd name="connsiteX96" fmla="*/ 1179536 w 1783553"/>
                <a:gd name="connsiteY96" fmla="*/ 579120 h 1188720"/>
                <a:gd name="connsiteX97" fmla="*/ 1210016 w 1783553"/>
                <a:gd name="connsiteY97" fmla="*/ 528320 h 1188720"/>
                <a:gd name="connsiteX98" fmla="*/ 1179536 w 1783553"/>
                <a:gd name="connsiteY98" fmla="*/ 386080 h 1188720"/>
                <a:gd name="connsiteX99" fmla="*/ 1128736 w 1783553"/>
                <a:gd name="connsiteY99" fmla="*/ 375920 h 1188720"/>
                <a:gd name="connsiteX100" fmla="*/ 915376 w 1783553"/>
                <a:gd name="connsiteY100" fmla="*/ 386080 h 1188720"/>
                <a:gd name="connsiteX101" fmla="*/ 762976 w 1783553"/>
                <a:gd name="connsiteY101" fmla="*/ 436880 h 1188720"/>
                <a:gd name="connsiteX102" fmla="*/ 702016 w 1783553"/>
                <a:gd name="connsiteY102" fmla="*/ 447040 h 1188720"/>
                <a:gd name="connsiteX103" fmla="*/ 651216 w 1783553"/>
                <a:gd name="connsiteY103" fmla="*/ 487680 h 1188720"/>
                <a:gd name="connsiteX104" fmla="*/ 620736 w 1783553"/>
                <a:gd name="connsiteY104" fmla="*/ 508000 h 1188720"/>
                <a:gd name="connsiteX105" fmla="*/ 600416 w 1783553"/>
                <a:gd name="connsiteY105" fmla="*/ 548640 h 1188720"/>
                <a:gd name="connsiteX106" fmla="*/ 610576 w 1783553"/>
                <a:gd name="connsiteY106" fmla="*/ 650240 h 1188720"/>
                <a:gd name="connsiteX107" fmla="*/ 691856 w 1783553"/>
                <a:gd name="connsiteY107" fmla="*/ 660400 h 1188720"/>
                <a:gd name="connsiteX108" fmla="*/ 1067776 w 1783553"/>
                <a:gd name="connsiteY108" fmla="*/ 629920 h 1188720"/>
                <a:gd name="connsiteX109" fmla="*/ 1098256 w 1783553"/>
                <a:gd name="connsiteY109" fmla="*/ 579120 h 1188720"/>
                <a:gd name="connsiteX110" fmla="*/ 1088096 w 1783553"/>
                <a:gd name="connsiteY110" fmla="*/ 457200 h 1188720"/>
                <a:gd name="connsiteX111" fmla="*/ 1047456 w 1783553"/>
                <a:gd name="connsiteY111" fmla="*/ 436880 h 1188720"/>
                <a:gd name="connsiteX112" fmla="*/ 823936 w 1783553"/>
                <a:gd name="connsiteY112" fmla="*/ 457200 h 1188720"/>
                <a:gd name="connsiteX113" fmla="*/ 773136 w 1783553"/>
                <a:gd name="connsiteY113" fmla="*/ 487680 h 1188720"/>
                <a:gd name="connsiteX114" fmla="*/ 702016 w 1783553"/>
                <a:gd name="connsiteY114" fmla="*/ 508000 h 1188720"/>
                <a:gd name="connsiteX115" fmla="*/ 671536 w 1783553"/>
                <a:gd name="connsiteY115" fmla="*/ 538480 h 1188720"/>
                <a:gd name="connsiteX116" fmla="*/ 620736 w 1783553"/>
                <a:gd name="connsiteY116" fmla="*/ 629920 h 1188720"/>
                <a:gd name="connsiteX117" fmla="*/ 641056 w 1783553"/>
                <a:gd name="connsiteY117" fmla="*/ 701040 h 1188720"/>
                <a:gd name="connsiteX118" fmla="*/ 671536 w 1783553"/>
                <a:gd name="connsiteY118" fmla="*/ 721360 h 1188720"/>
                <a:gd name="connsiteX119" fmla="*/ 803616 w 1783553"/>
                <a:gd name="connsiteY119" fmla="*/ 751840 h 1188720"/>
                <a:gd name="connsiteX120" fmla="*/ 1169376 w 1783553"/>
                <a:gd name="connsiteY120" fmla="*/ 741680 h 1188720"/>
                <a:gd name="connsiteX121" fmla="*/ 1199856 w 1783553"/>
                <a:gd name="connsiteY121" fmla="*/ 701040 h 1188720"/>
                <a:gd name="connsiteX122" fmla="*/ 1189696 w 1783553"/>
                <a:gd name="connsiteY122" fmla="*/ 568960 h 1188720"/>
                <a:gd name="connsiteX123" fmla="*/ 1159216 w 1783553"/>
                <a:gd name="connsiteY123" fmla="*/ 538480 h 1188720"/>
                <a:gd name="connsiteX124" fmla="*/ 1047456 w 1783553"/>
                <a:gd name="connsiteY124" fmla="*/ 477520 h 1188720"/>
                <a:gd name="connsiteX125" fmla="*/ 966176 w 1783553"/>
                <a:gd name="connsiteY125" fmla="*/ 467360 h 1188720"/>
                <a:gd name="connsiteX126" fmla="*/ 762976 w 1783553"/>
                <a:gd name="connsiteY126" fmla="*/ 477520 h 1188720"/>
                <a:gd name="connsiteX127" fmla="*/ 681696 w 1783553"/>
                <a:gd name="connsiteY127" fmla="*/ 568960 h 1188720"/>
                <a:gd name="connsiteX128" fmla="*/ 661376 w 1783553"/>
                <a:gd name="connsiteY128" fmla="*/ 660400 h 1188720"/>
                <a:gd name="connsiteX129" fmla="*/ 671536 w 1783553"/>
                <a:gd name="connsiteY129" fmla="*/ 711200 h 1188720"/>
                <a:gd name="connsiteX130" fmla="*/ 732496 w 1783553"/>
                <a:gd name="connsiteY130" fmla="*/ 731520 h 1188720"/>
                <a:gd name="connsiteX131" fmla="*/ 1128736 w 1783553"/>
                <a:gd name="connsiteY131" fmla="*/ 690880 h 1188720"/>
                <a:gd name="connsiteX132" fmla="*/ 1220176 w 1783553"/>
                <a:gd name="connsiteY132" fmla="*/ 660400 h 1188720"/>
                <a:gd name="connsiteX133" fmla="*/ 1291296 w 1783553"/>
                <a:gd name="connsiteY133" fmla="*/ 568960 h 1188720"/>
                <a:gd name="connsiteX134" fmla="*/ 1270976 w 1783553"/>
                <a:gd name="connsiteY134" fmla="*/ 426720 h 1188720"/>
                <a:gd name="connsiteX135" fmla="*/ 1057616 w 1783553"/>
                <a:gd name="connsiteY135" fmla="*/ 365760 h 1188720"/>
                <a:gd name="connsiteX136" fmla="*/ 742656 w 1783553"/>
                <a:gd name="connsiteY136" fmla="*/ 386080 h 1188720"/>
                <a:gd name="connsiteX137" fmla="*/ 508976 w 1783553"/>
                <a:gd name="connsiteY137" fmla="*/ 467360 h 1188720"/>
                <a:gd name="connsiteX138" fmla="*/ 458176 w 1783553"/>
                <a:gd name="connsiteY138" fmla="*/ 508000 h 1188720"/>
                <a:gd name="connsiteX139" fmla="*/ 417536 w 1783553"/>
                <a:gd name="connsiteY139" fmla="*/ 558800 h 1188720"/>
                <a:gd name="connsiteX140" fmla="*/ 427696 w 1783553"/>
                <a:gd name="connsiteY140" fmla="*/ 660400 h 1188720"/>
                <a:gd name="connsiteX141" fmla="*/ 498816 w 1783553"/>
                <a:gd name="connsiteY141" fmla="*/ 711200 h 1188720"/>
                <a:gd name="connsiteX142" fmla="*/ 651216 w 1783553"/>
                <a:gd name="connsiteY142" fmla="*/ 741680 h 1188720"/>
                <a:gd name="connsiteX143" fmla="*/ 823936 w 1783553"/>
                <a:gd name="connsiteY143" fmla="*/ 660400 h 1188720"/>
                <a:gd name="connsiteX144" fmla="*/ 834096 w 1783553"/>
                <a:gd name="connsiteY144" fmla="*/ 609600 h 1188720"/>
                <a:gd name="connsiteX145" fmla="*/ 793456 w 1783553"/>
                <a:gd name="connsiteY145" fmla="*/ 477520 h 1188720"/>
                <a:gd name="connsiteX146" fmla="*/ 752816 w 1783553"/>
                <a:gd name="connsiteY146" fmla="*/ 447040 h 1188720"/>
                <a:gd name="connsiteX147" fmla="*/ 681696 w 1783553"/>
                <a:gd name="connsiteY147" fmla="*/ 406400 h 1188720"/>
                <a:gd name="connsiteX148" fmla="*/ 478496 w 1783553"/>
                <a:gd name="connsiteY148" fmla="*/ 355600 h 1188720"/>
                <a:gd name="connsiteX149" fmla="*/ 275296 w 1783553"/>
                <a:gd name="connsiteY149" fmla="*/ 436880 h 1188720"/>
                <a:gd name="connsiteX150" fmla="*/ 265136 w 1783553"/>
                <a:gd name="connsiteY150" fmla="*/ 477520 h 1188720"/>
                <a:gd name="connsiteX151" fmla="*/ 285456 w 1783553"/>
                <a:gd name="connsiteY151" fmla="*/ 762000 h 1188720"/>
                <a:gd name="connsiteX152" fmla="*/ 478496 w 1783553"/>
                <a:gd name="connsiteY152" fmla="*/ 965200 h 1188720"/>
                <a:gd name="connsiteX153" fmla="*/ 854416 w 1783553"/>
                <a:gd name="connsiteY153" fmla="*/ 1107440 h 1188720"/>
                <a:gd name="connsiteX154" fmla="*/ 1047456 w 1783553"/>
                <a:gd name="connsiteY154" fmla="*/ 1127760 h 1188720"/>
                <a:gd name="connsiteX155" fmla="*/ 1403056 w 1783553"/>
                <a:gd name="connsiteY155" fmla="*/ 1076960 h 1188720"/>
                <a:gd name="connsiteX156" fmla="*/ 1514816 w 1783553"/>
                <a:gd name="connsiteY156" fmla="*/ 965200 h 1188720"/>
                <a:gd name="connsiteX157" fmla="*/ 1524976 w 1783553"/>
                <a:gd name="connsiteY157" fmla="*/ 873760 h 1188720"/>
                <a:gd name="connsiteX158" fmla="*/ 1474176 w 1783553"/>
                <a:gd name="connsiteY158" fmla="*/ 650240 h 1188720"/>
                <a:gd name="connsiteX159" fmla="*/ 1403056 w 1783553"/>
                <a:gd name="connsiteY159" fmla="*/ 558800 h 1188720"/>
                <a:gd name="connsiteX160" fmla="*/ 1291296 w 1783553"/>
                <a:gd name="connsiteY160" fmla="*/ 457200 h 1188720"/>
                <a:gd name="connsiteX161" fmla="*/ 884896 w 1783553"/>
                <a:gd name="connsiteY161" fmla="*/ 335280 h 1188720"/>
                <a:gd name="connsiteX162" fmla="*/ 539456 w 1783553"/>
                <a:gd name="connsiteY162" fmla="*/ 406400 h 1188720"/>
                <a:gd name="connsiteX163" fmla="*/ 529296 w 1783553"/>
                <a:gd name="connsiteY163" fmla="*/ 436880 h 1188720"/>
                <a:gd name="connsiteX164" fmla="*/ 539456 w 1783553"/>
                <a:gd name="connsiteY164" fmla="*/ 579120 h 1188720"/>
                <a:gd name="connsiteX165" fmla="*/ 569936 w 1783553"/>
                <a:gd name="connsiteY165" fmla="*/ 619760 h 1188720"/>
                <a:gd name="connsiteX166" fmla="*/ 630896 w 1783553"/>
                <a:gd name="connsiteY166" fmla="*/ 670560 h 1188720"/>
                <a:gd name="connsiteX167" fmla="*/ 702016 w 1783553"/>
                <a:gd name="connsiteY167" fmla="*/ 701040 h 1188720"/>
                <a:gd name="connsiteX168" fmla="*/ 956016 w 1783553"/>
                <a:gd name="connsiteY168" fmla="*/ 680720 h 1188720"/>
                <a:gd name="connsiteX169" fmla="*/ 1047456 w 1783553"/>
                <a:gd name="connsiteY169" fmla="*/ 619760 h 1188720"/>
                <a:gd name="connsiteX170" fmla="*/ 1067776 w 1783553"/>
                <a:gd name="connsiteY170" fmla="*/ 528320 h 1188720"/>
                <a:gd name="connsiteX171" fmla="*/ 1006816 w 1783553"/>
                <a:gd name="connsiteY171" fmla="*/ 365760 h 1188720"/>
                <a:gd name="connsiteX172" fmla="*/ 844256 w 1783553"/>
                <a:gd name="connsiteY172" fmla="*/ 243840 h 1188720"/>
                <a:gd name="connsiteX173" fmla="*/ 762976 w 1783553"/>
                <a:gd name="connsiteY173" fmla="*/ 233680 h 1188720"/>
                <a:gd name="connsiteX174" fmla="*/ 458176 w 1783553"/>
                <a:gd name="connsiteY174" fmla="*/ 294640 h 1188720"/>
                <a:gd name="connsiteX175" fmla="*/ 417536 w 1783553"/>
                <a:gd name="connsiteY175" fmla="*/ 325120 h 1188720"/>
                <a:gd name="connsiteX176" fmla="*/ 397216 w 1783553"/>
                <a:gd name="connsiteY176" fmla="*/ 436880 h 1188720"/>
                <a:gd name="connsiteX177" fmla="*/ 427696 w 1783553"/>
                <a:gd name="connsiteY177" fmla="*/ 558800 h 1188720"/>
                <a:gd name="connsiteX178" fmla="*/ 498816 w 1783553"/>
                <a:gd name="connsiteY178" fmla="*/ 609600 h 1188720"/>
                <a:gd name="connsiteX179" fmla="*/ 620736 w 1783553"/>
                <a:gd name="connsiteY179" fmla="*/ 670560 h 1188720"/>
                <a:gd name="connsiteX180" fmla="*/ 742656 w 1783553"/>
                <a:gd name="connsiteY180" fmla="*/ 680720 h 1188720"/>
                <a:gd name="connsiteX181" fmla="*/ 1169376 w 1783553"/>
                <a:gd name="connsiteY181" fmla="*/ 650240 h 1188720"/>
                <a:gd name="connsiteX182" fmla="*/ 1220176 w 1783553"/>
                <a:gd name="connsiteY182" fmla="*/ 619760 h 1188720"/>
                <a:gd name="connsiteX183" fmla="*/ 1281136 w 1783553"/>
                <a:gd name="connsiteY183" fmla="*/ 518160 h 1188720"/>
                <a:gd name="connsiteX184" fmla="*/ 1260816 w 1783553"/>
                <a:gd name="connsiteY184" fmla="*/ 325120 h 1188720"/>
                <a:gd name="connsiteX185" fmla="*/ 1108416 w 1783553"/>
                <a:gd name="connsiteY185" fmla="*/ 172720 h 1188720"/>
                <a:gd name="connsiteX186" fmla="*/ 874736 w 1783553"/>
                <a:gd name="connsiteY186" fmla="*/ 60960 h 1188720"/>
                <a:gd name="connsiteX187" fmla="*/ 610576 w 1783553"/>
                <a:gd name="connsiteY187" fmla="*/ 121920 h 1188720"/>
                <a:gd name="connsiteX188" fmla="*/ 600416 w 1783553"/>
                <a:gd name="connsiteY188" fmla="*/ 152400 h 1188720"/>
                <a:gd name="connsiteX189" fmla="*/ 620736 w 1783553"/>
                <a:gd name="connsiteY189" fmla="*/ 304800 h 1188720"/>
                <a:gd name="connsiteX190" fmla="*/ 681696 w 1783553"/>
                <a:gd name="connsiteY190" fmla="*/ 345440 h 1188720"/>
                <a:gd name="connsiteX191" fmla="*/ 742656 w 1783553"/>
                <a:gd name="connsiteY191" fmla="*/ 375920 h 1188720"/>
                <a:gd name="connsiteX192" fmla="*/ 844256 w 1783553"/>
                <a:gd name="connsiteY192" fmla="*/ 386080 h 1188720"/>
                <a:gd name="connsiteX193" fmla="*/ 935696 w 1783553"/>
                <a:gd name="connsiteY193" fmla="*/ 396240 h 1188720"/>
                <a:gd name="connsiteX194" fmla="*/ 1199856 w 1783553"/>
                <a:gd name="connsiteY194" fmla="*/ 365760 h 1188720"/>
                <a:gd name="connsiteX195" fmla="*/ 1230336 w 1783553"/>
                <a:gd name="connsiteY195" fmla="*/ 325120 h 1188720"/>
                <a:gd name="connsiteX196" fmla="*/ 1169376 w 1783553"/>
                <a:gd name="connsiteY196" fmla="*/ 121920 h 1188720"/>
                <a:gd name="connsiteX197" fmla="*/ 1088096 w 1783553"/>
                <a:gd name="connsiteY197" fmla="*/ 81280 h 1188720"/>
                <a:gd name="connsiteX198" fmla="*/ 834096 w 1783553"/>
                <a:gd name="connsiteY198" fmla="*/ 30480 h 1188720"/>
                <a:gd name="connsiteX199" fmla="*/ 620736 w 1783553"/>
                <a:gd name="connsiteY199" fmla="*/ 50800 h 1188720"/>
                <a:gd name="connsiteX200" fmla="*/ 569936 w 1783553"/>
                <a:gd name="connsiteY200" fmla="*/ 91440 h 1188720"/>
                <a:gd name="connsiteX201" fmla="*/ 498816 w 1783553"/>
                <a:gd name="connsiteY201" fmla="*/ 132080 h 1188720"/>
                <a:gd name="connsiteX202" fmla="*/ 458176 w 1783553"/>
                <a:gd name="connsiteY202" fmla="*/ 203200 h 1188720"/>
                <a:gd name="connsiteX203" fmla="*/ 478496 w 1783553"/>
                <a:gd name="connsiteY203" fmla="*/ 548640 h 1188720"/>
                <a:gd name="connsiteX204" fmla="*/ 549616 w 1783553"/>
                <a:gd name="connsiteY204" fmla="*/ 619760 h 1188720"/>
                <a:gd name="connsiteX205" fmla="*/ 793456 w 1783553"/>
                <a:gd name="connsiteY205" fmla="*/ 751840 h 1188720"/>
                <a:gd name="connsiteX206" fmla="*/ 895056 w 1783553"/>
                <a:gd name="connsiteY206" fmla="*/ 782320 h 1188720"/>
                <a:gd name="connsiteX207" fmla="*/ 1240496 w 1783553"/>
                <a:gd name="connsiteY207" fmla="*/ 833120 h 1188720"/>
                <a:gd name="connsiteX208" fmla="*/ 1555456 w 1783553"/>
                <a:gd name="connsiteY208" fmla="*/ 812800 h 1188720"/>
                <a:gd name="connsiteX209" fmla="*/ 1606256 w 1783553"/>
                <a:gd name="connsiteY209" fmla="*/ 751840 h 1188720"/>
                <a:gd name="connsiteX210" fmla="*/ 1565616 w 1783553"/>
                <a:gd name="connsiteY210" fmla="*/ 538480 h 1188720"/>
                <a:gd name="connsiteX211" fmla="*/ 1331936 w 1783553"/>
                <a:gd name="connsiteY211" fmla="*/ 314960 h 1188720"/>
                <a:gd name="connsiteX212" fmla="*/ 1210016 w 1783553"/>
                <a:gd name="connsiteY212" fmla="*/ 243840 h 1188720"/>
                <a:gd name="connsiteX213" fmla="*/ 935696 w 1783553"/>
                <a:gd name="connsiteY213" fmla="*/ 162560 h 1188720"/>
                <a:gd name="connsiteX214" fmla="*/ 641056 w 1783553"/>
                <a:gd name="connsiteY214" fmla="*/ 203200 h 1188720"/>
                <a:gd name="connsiteX215" fmla="*/ 580096 w 1783553"/>
                <a:gd name="connsiteY215" fmla="*/ 254000 h 1188720"/>
                <a:gd name="connsiteX216" fmla="*/ 590256 w 1783553"/>
                <a:gd name="connsiteY216" fmla="*/ 518160 h 1188720"/>
                <a:gd name="connsiteX217" fmla="*/ 712176 w 1783553"/>
                <a:gd name="connsiteY217" fmla="*/ 629920 h 1188720"/>
                <a:gd name="connsiteX218" fmla="*/ 793456 w 1783553"/>
                <a:gd name="connsiteY218" fmla="*/ 680720 h 1188720"/>
                <a:gd name="connsiteX219" fmla="*/ 945856 w 1783553"/>
                <a:gd name="connsiteY219" fmla="*/ 721360 h 1188720"/>
                <a:gd name="connsiteX220" fmla="*/ 1047456 w 1783553"/>
                <a:gd name="connsiteY220" fmla="*/ 751840 h 1188720"/>
                <a:gd name="connsiteX221" fmla="*/ 1494496 w 1783553"/>
                <a:gd name="connsiteY221" fmla="*/ 690880 h 1188720"/>
                <a:gd name="connsiteX222" fmla="*/ 1524976 w 1783553"/>
                <a:gd name="connsiteY222" fmla="*/ 660400 h 1188720"/>
                <a:gd name="connsiteX223" fmla="*/ 1494496 w 1783553"/>
                <a:gd name="connsiteY223" fmla="*/ 477520 h 1188720"/>
                <a:gd name="connsiteX224" fmla="*/ 1453856 w 1783553"/>
                <a:gd name="connsiteY224" fmla="*/ 416560 h 1188720"/>
                <a:gd name="connsiteX225" fmla="*/ 1159216 w 1783553"/>
                <a:gd name="connsiteY225" fmla="*/ 233680 h 1188720"/>
                <a:gd name="connsiteX226" fmla="*/ 1108416 w 1783553"/>
                <a:gd name="connsiteY226" fmla="*/ 223520 h 1188720"/>
                <a:gd name="connsiteX227" fmla="*/ 945856 w 1783553"/>
                <a:gd name="connsiteY227" fmla="*/ 304800 h 1188720"/>
                <a:gd name="connsiteX228" fmla="*/ 935696 w 1783553"/>
                <a:gd name="connsiteY228" fmla="*/ 386080 h 1188720"/>
                <a:gd name="connsiteX229" fmla="*/ 956016 w 1783553"/>
                <a:gd name="connsiteY229" fmla="*/ 508000 h 1188720"/>
                <a:gd name="connsiteX230" fmla="*/ 1006816 w 1783553"/>
                <a:gd name="connsiteY230" fmla="*/ 558800 h 1188720"/>
                <a:gd name="connsiteX231" fmla="*/ 1128736 w 1783553"/>
                <a:gd name="connsiteY231" fmla="*/ 609600 h 1188720"/>
                <a:gd name="connsiteX232" fmla="*/ 1189696 w 1783553"/>
                <a:gd name="connsiteY232" fmla="*/ 629920 h 1188720"/>
                <a:gd name="connsiteX233" fmla="*/ 1657056 w 1783553"/>
                <a:gd name="connsiteY233" fmla="*/ 619760 h 1188720"/>
                <a:gd name="connsiteX234" fmla="*/ 1728176 w 1783553"/>
                <a:gd name="connsiteY234" fmla="*/ 579120 h 1188720"/>
                <a:gd name="connsiteX235" fmla="*/ 1738336 w 1783553"/>
                <a:gd name="connsiteY235" fmla="*/ 538480 h 1188720"/>
                <a:gd name="connsiteX236" fmla="*/ 1718016 w 1783553"/>
                <a:gd name="connsiteY236" fmla="*/ 345440 h 1188720"/>
                <a:gd name="connsiteX237" fmla="*/ 1677376 w 1783553"/>
                <a:gd name="connsiteY237" fmla="*/ 294640 h 1188720"/>
                <a:gd name="connsiteX238" fmla="*/ 1362416 w 1783553"/>
                <a:gd name="connsiteY238" fmla="*/ 111760 h 1188720"/>
                <a:gd name="connsiteX239" fmla="*/ 986496 w 1783553"/>
                <a:gd name="connsiteY239" fmla="*/ 121920 h 1188720"/>
                <a:gd name="connsiteX240" fmla="*/ 895056 w 1783553"/>
                <a:gd name="connsiteY240" fmla="*/ 152400 h 1188720"/>
                <a:gd name="connsiteX241" fmla="*/ 823936 w 1783553"/>
                <a:gd name="connsiteY241" fmla="*/ 233680 h 1188720"/>
                <a:gd name="connsiteX242" fmla="*/ 834096 w 1783553"/>
                <a:gd name="connsiteY242" fmla="*/ 406400 h 1188720"/>
                <a:gd name="connsiteX243" fmla="*/ 874736 w 1783553"/>
                <a:gd name="connsiteY243" fmla="*/ 436880 h 1188720"/>
                <a:gd name="connsiteX244" fmla="*/ 925536 w 1783553"/>
                <a:gd name="connsiteY244" fmla="*/ 497840 h 1188720"/>
                <a:gd name="connsiteX245" fmla="*/ 1067776 w 1783553"/>
                <a:gd name="connsiteY245" fmla="*/ 548640 h 1188720"/>
                <a:gd name="connsiteX246" fmla="*/ 1372576 w 1783553"/>
                <a:gd name="connsiteY246" fmla="*/ 599440 h 1188720"/>
                <a:gd name="connsiteX247" fmla="*/ 1636736 w 1783553"/>
                <a:gd name="connsiteY247" fmla="*/ 589280 h 1188720"/>
                <a:gd name="connsiteX248" fmla="*/ 1646896 w 1783553"/>
                <a:gd name="connsiteY248" fmla="*/ 548640 h 1188720"/>
                <a:gd name="connsiteX249" fmla="*/ 1636736 w 1783553"/>
                <a:gd name="connsiteY249" fmla="*/ 375920 h 1188720"/>
                <a:gd name="connsiteX250" fmla="*/ 1575776 w 1783553"/>
                <a:gd name="connsiteY250" fmla="*/ 304800 h 1188720"/>
                <a:gd name="connsiteX251" fmla="*/ 1352256 w 1783553"/>
                <a:gd name="connsiteY251" fmla="*/ 142240 h 1188720"/>
                <a:gd name="connsiteX252" fmla="*/ 1281136 w 1783553"/>
                <a:gd name="connsiteY252" fmla="*/ 121920 h 1188720"/>
                <a:gd name="connsiteX253" fmla="*/ 732496 w 1783553"/>
                <a:gd name="connsiteY253" fmla="*/ 233680 h 1188720"/>
                <a:gd name="connsiteX254" fmla="*/ 671536 w 1783553"/>
                <a:gd name="connsiteY254" fmla="*/ 304800 h 1188720"/>
                <a:gd name="connsiteX255" fmla="*/ 620736 w 1783553"/>
                <a:gd name="connsiteY255" fmla="*/ 426720 h 1188720"/>
                <a:gd name="connsiteX256" fmla="*/ 641056 w 1783553"/>
                <a:gd name="connsiteY256" fmla="*/ 619760 h 1188720"/>
                <a:gd name="connsiteX257" fmla="*/ 691856 w 1783553"/>
                <a:gd name="connsiteY257" fmla="*/ 680720 h 1188720"/>
                <a:gd name="connsiteX258" fmla="*/ 732496 w 1783553"/>
                <a:gd name="connsiteY258" fmla="*/ 690880 h 1188720"/>
                <a:gd name="connsiteX259" fmla="*/ 864576 w 1783553"/>
                <a:gd name="connsiteY259" fmla="*/ 731520 h 1188720"/>
                <a:gd name="connsiteX260" fmla="*/ 1149056 w 1783553"/>
                <a:gd name="connsiteY260" fmla="*/ 711200 h 1188720"/>
                <a:gd name="connsiteX261" fmla="*/ 1088096 w 1783553"/>
                <a:gd name="connsiteY261" fmla="*/ 518160 h 1188720"/>
                <a:gd name="connsiteX262" fmla="*/ 996656 w 1783553"/>
                <a:gd name="connsiteY262" fmla="*/ 457200 h 1188720"/>
                <a:gd name="connsiteX263" fmla="*/ 773136 w 1783553"/>
                <a:gd name="connsiteY263" fmla="*/ 365760 h 1188720"/>
                <a:gd name="connsiteX264" fmla="*/ 366736 w 1783553"/>
                <a:gd name="connsiteY264" fmla="*/ 406400 h 1188720"/>
                <a:gd name="connsiteX265" fmla="*/ 315936 w 1783553"/>
                <a:gd name="connsiteY265" fmla="*/ 426720 h 1188720"/>
                <a:gd name="connsiteX266" fmla="*/ 224496 w 1783553"/>
                <a:gd name="connsiteY266" fmla="*/ 508000 h 1188720"/>
                <a:gd name="connsiteX267" fmla="*/ 194016 w 1783553"/>
                <a:gd name="connsiteY267" fmla="*/ 579120 h 1188720"/>
                <a:gd name="connsiteX268" fmla="*/ 254976 w 1783553"/>
                <a:gd name="connsiteY268" fmla="*/ 802640 h 1188720"/>
                <a:gd name="connsiteX269" fmla="*/ 376896 w 1783553"/>
                <a:gd name="connsiteY269" fmla="*/ 914400 h 1188720"/>
                <a:gd name="connsiteX270" fmla="*/ 610576 w 1783553"/>
                <a:gd name="connsiteY270" fmla="*/ 985520 h 1188720"/>
                <a:gd name="connsiteX271" fmla="*/ 793456 w 1783553"/>
                <a:gd name="connsiteY271" fmla="*/ 995680 h 1188720"/>
                <a:gd name="connsiteX272" fmla="*/ 1270976 w 1783553"/>
                <a:gd name="connsiteY272" fmla="*/ 975360 h 1188720"/>
                <a:gd name="connsiteX273" fmla="*/ 1301456 w 1783553"/>
                <a:gd name="connsiteY273" fmla="*/ 955040 h 1188720"/>
                <a:gd name="connsiteX274" fmla="*/ 1311616 w 1783553"/>
                <a:gd name="connsiteY274" fmla="*/ 904240 h 1188720"/>
                <a:gd name="connsiteX275" fmla="*/ 1281136 w 1783553"/>
                <a:gd name="connsiteY275" fmla="*/ 711200 h 1188720"/>
                <a:gd name="connsiteX276" fmla="*/ 1138896 w 1783553"/>
                <a:gd name="connsiteY276" fmla="*/ 568960 h 1188720"/>
                <a:gd name="connsiteX277" fmla="*/ 1027136 w 1783553"/>
                <a:gd name="connsiteY277" fmla="*/ 436880 h 1188720"/>
                <a:gd name="connsiteX278" fmla="*/ 895056 w 1783553"/>
                <a:gd name="connsiteY278" fmla="*/ 365760 h 1188720"/>
                <a:gd name="connsiteX279" fmla="*/ 661376 w 1783553"/>
                <a:gd name="connsiteY279" fmla="*/ 294640 h 1188720"/>
                <a:gd name="connsiteX280" fmla="*/ 387056 w 1783553"/>
                <a:gd name="connsiteY280" fmla="*/ 325120 h 1188720"/>
                <a:gd name="connsiteX281" fmla="*/ 295616 w 1783553"/>
                <a:gd name="connsiteY281" fmla="*/ 396240 h 1188720"/>
                <a:gd name="connsiteX282" fmla="*/ 275296 w 1783553"/>
                <a:gd name="connsiteY282" fmla="*/ 436880 h 1188720"/>
                <a:gd name="connsiteX283" fmla="*/ 366736 w 1783553"/>
                <a:gd name="connsiteY283" fmla="*/ 670560 h 1188720"/>
                <a:gd name="connsiteX284" fmla="*/ 437856 w 1783553"/>
                <a:gd name="connsiteY284" fmla="*/ 680720 h 1188720"/>
                <a:gd name="connsiteX285" fmla="*/ 508976 w 1783553"/>
                <a:gd name="connsiteY285" fmla="*/ 721360 h 1188720"/>
                <a:gd name="connsiteX286" fmla="*/ 702016 w 1783553"/>
                <a:gd name="connsiteY286" fmla="*/ 751840 h 1188720"/>
                <a:gd name="connsiteX287" fmla="*/ 1037296 w 1783553"/>
                <a:gd name="connsiteY287" fmla="*/ 741680 h 1188720"/>
                <a:gd name="connsiteX288" fmla="*/ 1057616 w 1783553"/>
                <a:gd name="connsiteY288" fmla="*/ 568960 h 1188720"/>
                <a:gd name="connsiteX289" fmla="*/ 966176 w 1783553"/>
                <a:gd name="connsiteY289" fmla="*/ 477520 h 1188720"/>
                <a:gd name="connsiteX290" fmla="*/ 773136 w 1783553"/>
                <a:gd name="connsiteY290" fmla="*/ 345440 h 1188720"/>
                <a:gd name="connsiteX291" fmla="*/ 661376 w 1783553"/>
                <a:gd name="connsiteY291" fmla="*/ 335280 h 1188720"/>
                <a:gd name="connsiteX292" fmla="*/ 295616 w 1783553"/>
                <a:gd name="connsiteY292" fmla="*/ 447040 h 1188720"/>
                <a:gd name="connsiteX293" fmla="*/ 254976 w 1783553"/>
                <a:gd name="connsiteY293" fmla="*/ 497840 h 1188720"/>
                <a:gd name="connsiteX294" fmla="*/ 244816 w 1783553"/>
                <a:gd name="connsiteY294" fmla="*/ 538480 h 1188720"/>
                <a:gd name="connsiteX295" fmla="*/ 346416 w 1783553"/>
                <a:gd name="connsiteY295" fmla="*/ 772160 h 1188720"/>
                <a:gd name="connsiteX296" fmla="*/ 407376 w 1783553"/>
                <a:gd name="connsiteY296" fmla="*/ 802640 h 1188720"/>
                <a:gd name="connsiteX297" fmla="*/ 681696 w 1783553"/>
                <a:gd name="connsiteY297" fmla="*/ 894080 h 1188720"/>
                <a:gd name="connsiteX298" fmla="*/ 956016 w 1783553"/>
                <a:gd name="connsiteY298" fmla="*/ 914400 h 1188720"/>
                <a:gd name="connsiteX299" fmla="*/ 1210016 w 1783553"/>
                <a:gd name="connsiteY299" fmla="*/ 894080 h 1188720"/>
                <a:gd name="connsiteX300" fmla="*/ 1260816 w 1783553"/>
                <a:gd name="connsiteY300" fmla="*/ 873760 h 1188720"/>
                <a:gd name="connsiteX301" fmla="*/ 1270976 w 1783553"/>
                <a:gd name="connsiteY301" fmla="*/ 822960 h 1188720"/>
                <a:gd name="connsiteX302" fmla="*/ 1210016 w 1783553"/>
                <a:gd name="connsiteY302" fmla="*/ 568960 h 1188720"/>
                <a:gd name="connsiteX303" fmla="*/ 1088096 w 1783553"/>
                <a:gd name="connsiteY303" fmla="*/ 457200 h 1188720"/>
                <a:gd name="connsiteX304" fmla="*/ 884896 w 1783553"/>
                <a:gd name="connsiteY304" fmla="*/ 345440 h 1188720"/>
                <a:gd name="connsiteX305" fmla="*/ 762976 w 1783553"/>
                <a:gd name="connsiteY305" fmla="*/ 325120 h 1188720"/>
                <a:gd name="connsiteX306" fmla="*/ 519136 w 1783553"/>
                <a:gd name="connsiteY306" fmla="*/ 355600 h 1188720"/>
                <a:gd name="connsiteX307" fmla="*/ 488656 w 1783553"/>
                <a:gd name="connsiteY307" fmla="*/ 396240 h 1188720"/>
                <a:gd name="connsiteX308" fmla="*/ 478496 w 1783553"/>
                <a:gd name="connsiteY308" fmla="*/ 426720 h 1188720"/>
                <a:gd name="connsiteX309" fmla="*/ 508976 w 1783553"/>
                <a:gd name="connsiteY309" fmla="*/ 568960 h 1188720"/>
                <a:gd name="connsiteX310" fmla="*/ 539456 w 1783553"/>
                <a:gd name="connsiteY310" fmla="*/ 609600 h 1188720"/>
                <a:gd name="connsiteX311" fmla="*/ 742656 w 1783553"/>
                <a:gd name="connsiteY311" fmla="*/ 670560 h 1188720"/>
                <a:gd name="connsiteX312" fmla="*/ 834096 w 1783553"/>
                <a:gd name="connsiteY312" fmla="*/ 690880 h 1188720"/>
                <a:gd name="connsiteX313" fmla="*/ 935696 w 1783553"/>
                <a:gd name="connsiteY313" fmla="*/ 701040 h 1188720"/>
                <a:gd name="connsiteX314" fmla="*/ 1149056 w 1783553"/>
                <a:gd name="connsiteY314" fmla="*/ 670560 h 1188720"/>
                <a:gd name="connsiteX315" fmla="*/ 1108416 w 1783553"/>
                <a:gd name="connsiteY315" fmla="*/ 487680 h 1188720"/>
                <a:gd name="connsiteX316" fmla="*/ 1006816 w 1783553"/>
                <a:gd name="connsiteY316" fmla="*/ 406400 h 1188720"/>
                <a:gd name="connsiteX317" fmla="*/ 773136 w 1783553"/>
                <a:gd name="connsiteY317" fmla="*/ 294640 h 1188720"/>
                <a:gd name="connsiteX318" fmla="*/ 214336 w 1783553"/>
                <a:gd name="connsiteY318" fmla="*/ 375920 h 1188720"/>
                <a:gd name="connsiteX319" fmla="*/ 153376 w 1783553"/>
                <a:gd name="connsiteY319" fmla="*/ 416560 h 1188720"/>
                <a:gd name="connsiteX320" fmla="*/ 133056 w 1783553"/>
                <a:gd name="connsiteY320" fmla="*/ 467360 h 1188720"/>
                <a:gd name="connsiteX321" fmla="*/ 173696 w 1783553"/>
                <a:gd name="connsiteY321" fmla="*/ 599440 h 1188720"/>
                <a:gd name="connsiteX322" fmla="*/ 224496 w 1783553"/>
                <a:gd name="connsiteY322" fmla="*/ 640080 h 1188720"/>
                <a:gd name="connsiteX323" fmla="*/ 295616 w 1783553"/>
                <a:gd name="connsiteY323" fmla="*/ 670560 h 1188720"/>
                <a:gd name="connsiteX324" fmla="*/ 356576 w 1783553"/>
                <a:gd name="connsiteY324" fmla="*/ 701040 h 1188720"/>
                <a:gd name="connsiteX325" fmla="*/ 468336 w 1783553"/>
                <a:gd name="connsiteY325" fmla="*/ 711200 h 1188720"/>
                <a:gd name="connsiteX326" fmla="*/ 986496 w 1783553"/>
                <a:gd name="connsiteY326" fmla="*/ 711200 h 1188720"/>
                <a:gd name="connsiteX327" fmla="*/ 1016976 w 1783553"/>
                <a:gd name="connsiteY327" fmla="*/ 690880 h 1188720"/>
                <a:gd name="connsiteX328" fmla="*/ 1037296 w 1783553"/>
                <a:gd name="connsiteY328" fmla="*/ 640080 h 1188720"/>
                <a:gd name="connsiteX329" fmla="*/ 986496 w 1783553"/>
                <a:gd name="connsiteY329" fmla="*/ 467360 h 1188720"/>
                <a:gd name="connsiteX330" fmla="*/ 925536 w 1783553"/>
                <a:gd name="connsiteY330" fmla="*/ 386080 h 1188720"/>
                <a:gd name="connsiteX331" fmla="*/ 702016 w 1783553"/>
                <a:gd name="connsiteY331" fmla="*/ 243840 h 1188720"/>
                <a:gd name="connsiteX332" fmla="*/ 539456 w 1783553"/>
                <a:gd name="connsiteY332" fmla="*/ 193040 h 1188720"/>
                <a:gd name="connsiteX333" fmla="*/ 224496 w 1783553"/>
                <a:gd name="connsiteY333" fmla="*/ 284480 h 1188720"/>
                <a:gd name="connsiteX334" fmla="*/ 204176 w 1783553"/>
                <a:gd name="connsiteY334" fmla="*/ 314960 h 1188720"/>
                <a:gd name="connsiteX335" fmla="*/ 214336 w 1783553"/>
                <a:gd name="connsiteY335" fmla="*/ 497840 h 1188720"/>
                <a:gd name="connsiteX336" fmla="*/ 254976 w 1783553"/>
                <a:gd name="connsiteY336" fmla="*/ 528320 h 1188720"/>
                <a:gd name="connsiteX337" fmla="*/ 285456 w 1783553"/>
                <a:gd name="connsiteY337" fmla="*/ 568960 h 1188720"/>
                <a:gd name="connsiteX338" fmla="*/ 407376 w 1783553"/>
                <a:gd name="connsiteY338" fmla="*/ 619760 h 1188720"/>
                <a:gd name="connsiteX339" fmla="*/ 458176 w 1783553"/>
                <a:gd name="connsiteY339" fmla="*/ 629920 h 1188720"/>
                <a:gd name="connsiteX340" fmla="*/ 742656 w 1783553"/>
                <a:gd name="connsiteY340" fmla="*/ 589280 h 1188720"/>
                <a:gd name="connsiteX341" fmla="*/ 773136 w 1783553"/>
                <a:gd name="connsiteY341" fmla="*/ 548640 h 1188720"/>
                <a:gd name="connsiteX342" fmla="*/ 783296 w 1783553"/>
                <a:gd name="connsiteY342" fmla="*/ 508000 h 1188720"/>
                <a:gd name="connsiteX343" fmla="*/ 651216 w 1783553"/>
                <a:gd name="connsiteY343" fmla="*/ 284480 h 1188720"/>
                <a:gd name="connsiteX344" fmla="*/ 437856 w 1783553"/>
                <a:gd name="connsiteY344" fmla="*/ 223520 h 1188720"/>
                <a:gd name="connsiteX345" fmla="*/ 102576 w 1783553"/>
                <a:gd name="connsiteY345" fmla="*/ 243840 h 1188720"/>
                <a:gd name="connsiteX346" fmla="*/ 72096 w 1783553"/>
                <a:gd name="connsiteY346" fmla="*/ 274320 h 1188720"/>
                <a:gd name="connsiteX347" fmla="*/ 21296 w 1783553"/>
                <a:gd name="connsiteY347" fmla="*/ 304800 h 1188720"/>
                <a:gd name="connsiteX348" fmla="*/ 11136 w 1783553"/>
                <a:gd name="connsiteY348" fmla="*/ 355600 h 1188720"/>
                <a:gd name="connsiteX349" fmla="*/ 102576 w 1783553"/>
                <a:gd name="connsiteY349" fmla="*/ 558800 h 1188720"/>
                <a:gd name="connsiteX350" fmla="*/ 163536 w 1783553"/>
                <a:gd name="connsiteY350" fmla="*/ 579120 h 1188720"/>
                <a:gd name="connsiteX351" fmla="*/ 346416 w 1783553"/>
                <a:gd name="connsiteY351" fmla="*/ 629920 h 1188720"/>
                <a:gd name="connsiteX352" fmla="*/ 732496 w 1783553"/>
                <a:gd name="connsiteY352" fmla="*/ 619760 h 1188720"/>
                <a:gd name="connsiteX353" fmla="*/ 783296 w 1783553"/>
                <a:gd name="connsiteY353" fmla="*/ 599440 h 1188720"/>
                <a:gd name="connsiteX354" fmla="*/ 844256 w 1783553"/>
                <a:gd name="connsiteY354" fmla="*/ 528320 h 1188720"/>
                <a:gd name="connsiteX355" fmla="*/ 813776 w 1783553"/>
                <a:gd name="connsiteY355" fmla="*/ 355600 h 1188720"/>
                <a:gd name="connsiteX356" fmla="*/ 651216 w 1783553"/>
                <a:gd name="connsiteY356" fmla="*/ 213360 h 1188720"/>
                <a:gd name="connsiteX357" fmla="*/ 468336 w 1783553"/>
                <a:gd name="connsiteY357" fmla="*/ 142240 h 1188720"/>
                <a:gd name="connsiteX358" fmla="*/ 224496 w 1783553"/>
                <a:gd name="connsiteY358" fmla="*/ 223520 h 1188720"/>
                <a:gd name="connsiteX359" fmla="*/ 214336 w 1783553"/>
                <a:gd name="connsiteY359" fmla="*/ 264160 h 1188720"/>
                <a:gd name="connsiteX360" fmla="*/ 244816 w 1783553"/>
                <a:gd name="connsiteY360" fmla="*/ 396240 h 1188720"/>
                <a:gd name="connsiteX361" fmla="*/ 265136 w 1783553"/>
                <a:gd name="connsiteY361" fmla="*/ 447040 h 1188720"/>
                <a:gd name="connsiteX362" fmla="*/ 397216 w 1783553"/>
                <a:gd name="connsiteY362" fmla="*/ 548640 h 1188720"/>
                <a:gd name="connsiteX363" fmla="*/ 458176 w 1783553"/>
                <a:gd name="connsiteY363" fmla="*/ 579120 h 1188720"/>
                <a:gd name="connsiteX364" fmla="*/ 590256 w 1783553"/>
                <a:gd name="connsiteY364" fmla="*/ 599440 h 1188720"/>
                <a:gd name="connsiteX365" fmla="*/ 895056 w 1783553"/>
                <a:gd name="connsiteY365" fmla="*/ 548640 h 1188720"/>
                <a:gd name="connsiteX366" fmla="*/ 925536 w 1783553"/>
                <a:gd name="connsiteY366" fmla="*/ 487680 h 1188720"/>
                <a:gd name="connsiteX367" fmla="*/ 905216 w 1783553"/>
                <a:gd name="connsiteY367" fmla="*/ 386080 h 1188720"/>
                <a:gd name="connsiteX368" fmla="*/ 864576 w 1783553"/>
                <a:gd name="connsiteY368" fmla="*/ 335280 h 1188720"/>
                <a:gd name="connsiteX369" fmla="*/ 702016 w 1783553"/>
                <a:gd name="connsiteY369" fmla="*/ 203200 h 1188720"/>
                <a:gd name="connsiteX370" fmla="*/ 508976 w 1783553"/>
                <a:gd name="connsiteY370" fmla="*/ 142240 h 1188720"/>
                <a:gd name="connsiteX371" fmla="*/ 244816 w 1783553"/>
                <a:gd name="connsiteY371" fmla="*/ 172720 h 1188720"/>
                <a:gd name="connsiteX372" fmla="*/ 214336 w 1783553"/>
                <a:gd name="connsiteY372" fmla="*/ 213360 h 1188720"/>
                <a:gd name="connsiteX373" fmla="*/ 224496 w 1783553"/>
                <a:gd name="connsiteY373" fmla="*/ 386080 h 1188720"/>
                <a:gd name="connsiteX374" fmla="*/ 265136 w 1783553"/>
                <a:gd name="connsiteY374" fmla="*/ 416560 h 1188720"/>
                <a:gd name="connsiteX375" fmla="*/ 427696 w 1783553"/>
                <a:gd name="connsiteY375" fmla="*/ 477520 h 1188720"/>
                <a:gd name="connsiteX376" fmla="*/ 549616 w 1783553"/>
                <a:gd name="connsiteY376" fmla="*/ 497840 h 1188720"/>
                <a:gd name="connsiteX377" fmla="*/ 641056 w 1783553"/>
                <a:gd name="connsiteY377" fmla="*/ 508000 h 1188720"/>
                <a:gd name="connsiteX378" fmla="*/ 813776 w 1783553"/>
                <a:gd name="connsiteY378" fmla="*/ 487680 h 1188720"/>
                <a:gd name="connsiteX379" fmla="*/ 823936 w 1783553"/>
                <a:gd name="connsiteY379" fmla="*/ 447040 h 1188720"/>
                <a:gd name="connsiteX380" fmla="*/ 793456 w 1783553"/>
                <a:gd name="connsiteY380" fmla="*/ 314960 h 1188720"/>
                <a:gd name="connsiteX381" fmla="*/ 752816 w 1783553"/>
                <a:gd name="connsiteY381" fmla="*/ 264160 h 1188720"/>
                <a:gd name="connsiteX382" fmla="*/ 580096 w 1783553"/>
                <a:gd name="connsiteY382" fmla="*/ 172720 h 1188720"/>
                <a:gd name="connsiteX383" fmla="*/ 448016 w 1783553"/>
                <a:gd name="connsiteY383" fmla="*/ 142240 h 1188720"/>
                <a:gd name="connsiteX384" fmla="*/ 214336 w 1783553"/>
                <a:gd name="connsiteY384" fmla="*/ 152400 h 1188720"/>
                <a:gd name="connsiteX385" fmla="*/ 194016 w 1783553"/>
                <a:gd name="connsiteY385" fmla="*/ 274320 h 1188720"/>
                <a:gd name="connsiteX386" fmla="*/ 275296 w 1783553"/>
                <a:gd name="connsiteY386" fmla="*/ 314960 h 1188720"/>
                <a:gd name="connsiteX387" fmla="*/ 539456 w 1783553"/>
                <a:gd name="connsiteY387" fmla="*/ 416560 h 1188720"/>
                <a:gd name="connsiteX388" fmla="*/ 651216 w 1783553"/>
                <a:gd name="connsiteY388" fmla="*/ 426720 h 1188720"/>
                <a:gd name="connsiteX389" fmla="*/ 1077936 w 1783553"/>
                <a:gd name="connsiteY389" fmla="*/ 375920 h 1188720"/>
                <a:gd name="connsiteX390" fmla="*/ 1088096 w 1783553"/>
                <a:gd name="connsiteY390" fmla="*/ 345440 h 1188720"/>
                <a:gd name="connsiteX391" fmla="*/ 1037296 w 1783553"/>
                <a:gd name="connsiteY391" fmla="*/ 213360 h 1188720"/>
                <a:gd name="connsiteX392" fmla="*/ 915376 w 1783553"/>
                <a:gd name="connsiteY392" fmla="*/ 142240 h 1188720"/>
                <a:gd name="connsiteX393" fmla="*/ 681696 w 1783553"/>
                <a:gd name="connsiteY393" fmla="*/ 81280 h 1188720"/>
                <a:gd name="connsiteX394" fmla="*/ 376896 w 1783553"/>
                <a:gd name="connsiteY394" fmla="*/ 101600 h 1188720"/>
                <a:gd name="connsiteX395" fmla="*/ 356576 w 1783553"/>
                <a:gd name="connsiteY395" fmla="*/ 142240 h 1188720"/>
                <a:gd name="connsiteX396" fmla="*/ 407376 w 1783553"/>
                <a:gd name="connsiteY396" fmla="*/ 264160 h 1188720"/>
                <a:gd name="connsiteX397" fmla="*/ 580096 w 1783553"/>
                <a:gd name="connsiteY397" fmla="*/ 335280 h 1188720"/>
                <a:gd name="connsiteX398" fmla="*/ 813776 w 1783553"/>
                <a:gd name="connsiteY398" fmla="*/ 396240 h 1188720"/>
                <a:gd name="connsiteX399" fmla="*/ 1098256 w 1783553"/>
                <a:gd name="connsiteY399" fmla="*/ 406400 h 1188720"/>
                <a:gd name="connsiteX400" fmla="*/ 1088096 w 1783553"/>
                <a:gd name="connsiteY400" fmla="*/ 345440 h 1188720"/>
                <a:gd name="connsiteX401" fmla="*/ 956016 w 1783553"/>
                <a:gd name="connsiteY401" fmla="*/ 274320 h 1188720"/>
                <a:gd name="connsiteX402" fmla="*/ 661376 w 1783553"/>
                <a:gd name="connsiteY402" fmla="*/ 264160 h 1188720"/>
                <a:gd name="connsiteX403" fmla="*/ 417536 w 1783553"/>
                <a:gd name="connsiteY403" fmla="*/ 284480 h 1188720"/>
                <a:gd name="connsiteX404" fmla="*/ 173696 w 1783553"/>
                <a:gd name="connsiteY404" fmla="*/ 406400 h 1188720"/>
                <a:gd name="connsiteX405" fmla="*/ 133056 w 1783553"/>
                <a:gd name="connsiteY405" fmla="*/ 477520 h 1188720"/>
                <a:gd name="connsiteX406" fmla="*/ 153376 w 1783553"/>
                <a:gd name="connsiteY406" fmla="*/ 670560 h 1188720"/>
                <a:gd name="connsiteX407" fmla="*/ 194016 w 1783553"/>
                <a:gd name="connsiteY407" fmla="*/ 731520 h 1188720"/>
                <a:gd name="connsiteX408" fmla="*/ 254976 w 1783553"/>
                <a:gd name="connsiteY408" fmla="*/ 772160 h 1188720"/>
                <a:gd name="connsiteX409" fmla="*/ 326096 w 1783553"/>
                <a:gd name="connsiteY409" fmla="*/ 812800 h 1188720"/>
                <a:gd name="connsiteX410" fmla="*/ 498816 w 1783553"/>
                <a:gd name="connsiteY410" fmla="*/ 883920 h 1188720"/>
                <a:gd name="connsiteX411" fmla="*/ 661376 w 1783553"/>
                <a:gd name="connsiteY411" fmla="*/ 914400 h 1188720"/>
                <a:gd name="connsiteX412" fmla="*/ 752816 w 1783553"/>
                <a:gd name="connsiteY412" fmla="*/ 934720 h 1188720"/>
                <a:gd name="connsiteX413" fmla="*/ 1027136 w 1783553"/>
                <a:gd name="connsiteY413" fmla="*/ 914400 h 1188720"/>
                <a:gd name="connsiteX414" fmla="*/ 986496 w 1783553"/>
                <a:gd name="connsiteY414" fmla="*/ 762000 h 1188720"/>
                <a:gd name="connsiteX415" fmla="*/ 874736 w 1783553"/>
                <a:gd name="connsiteY415" fmla="*/ 670560 h 1188720"/>
                <a:gd name="connsiteX416" fmla="*/ 630896 w 1783553"/>
                <a:gd name="connsiteY416" fmla="*/ 558800 h 1188720"/>
                <a:gd name="connsiteX417" fmla="*/ 254976 w 1783553"/>
                <a:gd name="connsiteY417" fmla="*/ 579120 h 1188720"/>
                <a:gd name="connsiteX418" fmla="*/ 204176 w 1783553"/>
                <a:gd name="connsiteY418" fmla="*/ 609600 h 1188720"/>
                <a:gd name="connsiteX419" fmla="*/ 183856 w 1783553"/>
                <a:gd name="connsiteY419" fmla="*/ 650240 h 1188720"/>
                <a:gd name="connsiteX420" fmla="*/ 214336 w 1783553"/>
                <a:gd name="connsiteY420" fmla="*/ 772160 h 1188720"/>
                <a:gd name="connsiteX421" fmla="*/ 244816 w 1783553"/>
                <a:gd name="connsiteY421" fmla="*/ 802640 h 1188720"/>
                <a:gd name="connsiteX422" fmla="*/ 326096 w 1783553"/>
                <a:gd name="connsiteY422" fmla="*/ 843280 h 1188720"/>
                <a:gd name="connsiteX423" fmla="*/ 478496 w 1783553"/>
                <a:gd name="connsiteY423" fmla="*/ 863600 h 1188720"/>
                <a:gd name="connsiteX424" fmla="*/ 651216 w 1783553"/>
                <a:gd name="connsiteY424" fmla="*/ 853440 h 1188720"/>
                <a:gd name="connsiteX425" fmla="*/ 610576 w 1783553"/>
                <a:gd name="connsiteY425" fmla="*/ 731520 h 1188720"/>
                <a:gd name="connsiteX426" fmla="*/ 539456 w 1783553"/>
                <a:gd name="connsiteY426" fmla="*/ 711200 h 1188720"/>
                <a:gd name="connsiteX427" fmla="*/ 458176 w 1783553"/>
                <a:gd name="connsiteY427" fmla="*/ 690880 h 1188720"/>
                <a:gd name="connsiteX428" fmla="*/ 285456 w 1783553"/>
                <a:gd name="connsiteY428" fmla="*/ 721360 h 1188720"/>
                <a:gd name="connsiteX429" fmla="*/ 224496 w 1783553"/>
                <a:gd name="connsiteY429" fmla="*/ 792480 h 1188720"/>
                <a:gd name="connsiteX430" fmla="*/ 244816 w 1783553"/>
                <a:gd name="connsiteY430" fmla="*/ 883920 h 1188720"/>
                <a:gd name="connsiteX431" fmla="*/ 315936 w 1783553"/>
                <a:gd name="connsiteY431" fmla="*/ 924560 h 1188720"/>
                <a:gd name="connsiteX432" fmla="*/ 468336 w 1783553"/>
                <a:gd name="connsiteY432" fmla="*/ 965200 h 1188720"/>
                <a:gd name="connsiteX433" fmla="*/ 539456 w 1783553"/>
                <a:gd name="connsiteY433" fmla="*/ 985520 h 1188720"/>
                <a:gd name="connsiteX434" fmla="*/ 1047456 w 1783553"/>
                <a:gd name="connsiteY434" fmla="*/ 965200 h 1188720"/>
                <a:gd name="connsiteX435" fmla="*/ 1088096 w 1783553"/>
                <a:gd name="connsiteY435" fmla="*/ 894080 h 1188720"/>
                <a:gd name="connsiteX436" fmla="*/ 1098256 w 1783553"/>
                <a:gd name="connsiteY436" fmla="*/ 843280 h 1188720"/>
                <a:gd name="connsiteX437" fmla="*/ 1067776 w 1783553"/>
                <a:gd name="connsiteY437" fmla="*/ 701040 h 1188720"/>
                <a:gd name="connsiteX438" fmla="*/ 1027136 w 1783553"/>
                <a:gd name="connsiteY438" fmla="*/ 670560 h 1188720"/>
                <a:gd name="connsiteX439" fmla="*/ 884896 w 1783553"/>
                <a:gd name="connsiteY439" fmla="*/ 629920 h 1188720"/>
                <a:gd name="connsiteX440" fmla="*/ 762976 w 1783553"/>
                <a:gd name="connsiteY440" fmla="*/ 609600 h 1188720"/>
                <a:gd name="connsiteX441" fmla="*/ 630896 w 1783553"/>
                <a:gd name="connsiteY441" fmla="*/ 650240 h 1188720"/>
                <a:gd name="connsiteX442" fmla="*/ 620736 w 1783553"/>
                <a:gd name="connsiteY442" fmla="*/ 680720 h 1188720"/>
                <a:gd name="connsiteX443" fmla="*/ 651216 w 1783553"/>
                <a:gd name="connsiteY443" fmla="*/ 772160 h 1188720"/>
                <a:gd name="connsiteX444" fmla="*/ 752816 w 1783553"/>
                <a:gd name="connsiteY444" fmla="*/ 812800 h 1188720"/>
                <a:gd name="connsiteX445" fmla="*/ 803616 w 1783553"/>
                <a:gd name="connsiteY445" fmla="*/ 843280 h 1188720"/>
                <a:gd name="connsiteX446" fmla="*/ 884896 w 1783553"/>
                <a:gd name="connsiteY446" fmla="*/ 853440 h 1188720"/>
                <a:gd name="connsiteX447" fmla="*/ 996656 w 1783553"/>
                <a:gd name="connsiteY447" fmla="*/ 883920 h 1188720"/>
                <a:gd name="connsiteX448" fmla="*/ 1342096 w 1783553"/>
                <a:gd name="connsiteY448" fmla="*/ 833120 h 1188720"/>
                <a:gd name="connsiteX449" fmla="*/ 1352256 w 1783553"/>
                <a:gd name="connsiteY449" fmla="*/ 792480 h 1188720"/>
                <a:gd name="connsiteX450" fmla="*/ 1342096 w 1783553"/>
                <a:gd name="connsiteY450" fmla="*/ 680720 h 1188720"/>
                <a:gd name="connsiteX451" fmla="*/ 1220176 w 1783553"/>
                <a:gd name="connsiteY451" fmla="*/ 629920 h 1188720"/>
                <a:gd name="connsiteX452" fmla="*/ 1179536 w 1783553"/>
                <a:gd name="connsiteY452" fmla="*/ 619760 h 1188720"/>
                <a:gd name="connsiteX453" fmla="*/ 1108416 w 1783553"/>
                <a:gd name="connsiteY453" fmla="*/ 629920 h 1188720"/>
                <a:gd name="connsiteX454" fmla="*/ 1108416 w 1783553"/>
                <a:gd name="connsiteY454" fmla="*/ 782320 h 1188720"/>
                <a:gd name="connsiteX455" fmla="*/ 1230336 w 1783553"/>
                <a:gd name="connsiteY455" fmla="*/ 883920 h 1188720"/>
                <a:gd name="connsiteX456" fmla="*/ 1260816 w 1783553"/>
                <a:gd name="connsiteY456" fmla="*/ 914400 h 1188720"/>
                <a:gd name="connsiteX457" fmla="*/ 1342096 w 1783553"/>
                <a:gd name="connsiteY457" fmla="*/ 924560 h 1188720"/>
                <a:gd name="connsiteX458" fmla="*/ 1606256 w 1783553"/>
                <a:gd name="connsiteY458" fmla="*/ 883920 h 1188720"/>
                <a:gd name="connsiteX459" fmla="*/ 1646896 w 1783553"/>
                <a:gd name="connsiteY459" fmla="*/ 853440 h 1188720"/>
                <a:gd name="connsiteX460" fmla="*/ 1657056 w 1783553"/>
                <a:gd name="connsiteY460" fmla="*/ 812800 h 1188720"/>
                <a:gd name="connsiteX461" fmla="*/ 1626576 w 1783553"/>
                <a:gd name="connsiteY461" fmla="*/ 690880 h 1188720"/>
                <a:gd name="connsiteX462" fmla="*/ 1596096 w 1783553"/>
                <a:gd name="connsiteY462" fmla="*/ 670560 h 1188720"/>
                <a:gd name="connsiteX463" fmla="*/ 1494496 w 1783553"/>
                <a:gd name="connsiteY463" fmla="*/ 619760 h 1188720"/>
                <a:gd name="connsiteX464" fmla="*/ 1250656 w 1783553"/>
                <a:gd name="connsiteY464" fmla="*/ 568960 h 1188720"/>
                <a:gd name="connsiteX465" fmla="*/ 1118576 w 1783553"/>
                <a:gd name="connsiteY465" fmla="*/ 619760 h 1188720"/>
                <a:gd name="connsiteX466" fmla="*/ 1138896 w 1783553"/>
                <a:gd name="connsiteY466" fmla="*/ 650240 h 1188720"/>
                <a:gd name="connsiteX467" fmla="*/ 1372576 w 1783553"/>
                <a:gd name="connsiteY467" fmla="*/ 741680 h 1188720"/>
                <a:gd name="connsiteX468" fmla="*/ 1646896 w 1783553"/>
                <a:gd name="connsiteY468" fmla="*/ 772160 h 1188720"/>
                <a:gd name="connsiteX469" fmla="*/ 1738336 w 1783553"/>
                <a:gd name="connsiteY469" fmla="*/ 762000 h 1188720"/>
                <a:gd name="connsiteX470" fmla="*/ 1758656 w 1783553"/>
                <a:gd name="connsiteY470" fmla="*/ 548640 h 1188720"/>
                <a:gd name="connsiteX471" fmla="*/ 1616416 w 1783553"/>
                <a:gd name="connsiteY471" fmla="*/ 457200 h 1188720"/>
                <a:gd name="connsiteX472" fmla="*/ 1545296 w 1783553"/>
                <a:gd name="connsiteY472" fmla="*/ 416560 h 1188720"/>
                <a:gd name="connsiteX473" fmla="*/ 1443696 w 1783553"/>
                <a:gd name="connsiteY473" fmla="*/ 386080 h 1188720"/>
                <a:gd name="connsiteX474" fmla="*/ 1372576 w 1783553"/>
                <a:gd name="connsiteY474" fmla="*/ 355600 h 1188720"/>
                <a:gd name="connsiteX475" fmla="*/ 1240496 w 1783553"/>
                <a:gd name="connsiteY475" fmla="*/ 365760 h 1188720"/>
                <a:gd name="connsiteX476" fmla="*/ 1240496 w 1783553"/>
                <a:gd name="connsiteY476" fmla="*/ 436880 h 1188720"/>
                <a:gd name="connsiteX477" fmla="*/ 1342096 w 1783553"/>
                <a:gd name="connsiteY477" fmla="*/ 487680 h 1188720"/>
                <a:gd name="connsiteX478" fmla="*/ 1443696 w 1783553"/>
                <a:gd name="connsiteY478" fmla="*/ 528320 h 1188720"/>
                <a:gd name="connsiteX479" fmla="*/ 1585936 w 1783553"/>
                <a:gd name="connsiteY479" fmla="*/ 518160 h 1188720"/>
                <a:gd name="connsiteX480" fmla="*/ 1596096 w 1783553"/>
                <a:gd name="connsiteY480" fmla="*/ 467360 h 1188720"/>
                <a:gd name="connsiteX481" fmla="*/ 1575776 w 1783553"/>
                <a:gd name="connsiteY481" fmla="*/ 375920 h 1188720"/>
                <a:gd name="connsiteX482" fmla="*/ 1524976 w 1783553"/>
                <a:gd name="connsiteY482" fmla="*/ 335280 h 1188720"/>
                <a:gd name="connsiteX483" fmla="*/ 1331936 w 1783553"/>
                <a:gd name="connsiteY483" fmla="*/ 274320 h 1188720"/>
                <a:gd name="connsiteX484" fmla="*/ 1077936 w 1783553"/>
                <a:gd name="connsiteY484" fmla="*/ 284480 h 1188720"/>
                <a:gd name="connsiteX485" fmla="*/ 1067776 w 1783553"/>
                <a:gd name="connsiteY485" fmla="*/ 375920 h 1188720"/>
                <a:gd name="connsiteX486" fmla="*/ 1098256 w 1783553"/>
                <a:gd name="connsiteY486" fmla="*/ 386080 h 1188720"/>
                <a:gd name="connsiteX487" fmla="*/ 1149056 w 1783553"/>
                <a:gd name="connsiteY487" fmla="*/ 406400 h 1188720"/>
                <a:gd name="connsiteX488" fmla="*/ 1382736 w 1783553"/>
                <a:gd name="connsiteY488" fmla="*/ 436880 h 1188720"/>
                <a:gd name="connsiteX489" fmla="*/ 1524976 w 1783553"/>
                <a:gd name="connsiteY489" fmla="*/ 426720 h 1188720"/>
                <a:gd name="connsiteX490" fmla="*/ 1545296 w 1783553"/>
                <a:gd name="connsiteY490" fmla="*/ 365760 h 1188720"/>
                <a:gd name="connsiteX491" fmla="*/ 1524976 w 1783553"/>
                <a:gd name="connsiteY491" fmla="*/ 284480 h 1188720"/>
                <a:gd name="connsiteX492" fmla="*/ 1423376 w 1783553"/>
                <a:gd name="connsiteY492" fmla="*/ 193040 h 1188720"/>
                <a:gd name="connsiteX493" fmla="*/ 1281136 w 1783553"/>
                <a:gd name="connsiteY493" fmla="*/ 152400 h 1188720"/>
                <a:gd name="connsiteX494" fmla="*/ 1037296 w 1783553"/>
                <a:gd name="connsiteY494" fmla="*/ 162560 h 1188720"/>
                <a:gd name="connsiteX495" fmla="*/ 1047456 w 1783553"/>
                <a:gd name="connsiteY495" fmla="*/ 243840 h 1188720"/>
                <a:gd name="connsiteX496" fmla="*/ 1077936 w 1783553"/>
                <a:gd name="connsiteY496" fmla="*/ 254000 h 1188720"/>
                <a:gd name="connsiteX497" fmla="*/ 1179536 w 1783553"/>
                <a:gd name="connsiteY497" fmla="*/ 274320 h 1188720"/>
                <a:gd name="connsiteX498" fmla="*/ 1392896 w 1783553"/>
                <a:gd name="connsiteY498" fmla="*/ 284480 h 1188720"/>
                <a:gd name="connsiteX499" fmla="*/ 1352256 w 1783553"/>
                <a:gd name="connsiteY499" fmla="*/ 142240 h 1188720"/>
                <a:gd name="connsiteX500" fmla="*/ 1250656 w 1783553"/>
                <a:gd name="connsiteY500" fmla="*/ 91440 h 1188720"/>
                <a:gd name="connsiteX501" fmla="*/ 1118576 w 1783553"/>
                <a:gd name="connsiteY501" fmla="*/ 71120 h 1188720"/>
                <a:gd name="connsiteX502" fmla="*/ 966176 w 1783553"/>
                <a:gd name="connsiteY502" fmla="*/ 81280 h 1188720"/>
                <a:gd name="connsiteX503" fmla="*/ 996656 w 1783553"/>
                <a:gd name="connsiteY503" fmla="*/ 111760 h 1188720"/>
                <a:gd name="connsiteX504" fmla="*/ 1027136 w 1783553"/>
                <a:gd name="connsiteY504" fmla="*/ 121920 h 1188720"/>
                <a:gd name="connsiteX505" fmla="*/ 1260816 w 1783553"/>
                <a:gd name="connsiteY505" fmla="*/ 152400 h 1188720"/>
                <a:gd name="connsiteX506" fmla="*/ 1331936 w 1783553"/>
                <a:gd name="connsiteY506" fmla="*/ 132080 h 1188720"/>
                <a:gd name="connsiteX507" fmla="*/ 1311616 w 1783553"/>
                <a:gd name="connsiteY507" fmla="*/ 50800 h 1188720"/>
                <a:gd name="connsiteX508" fmla="*/ 1138896 w 1783553"/>
                <a:gd name="connsiteY508" fmla="*/ 10160 h 1188720"/>
                <a:gd name="connsiteX509" fmla="*/ 935696 w 1783553"/>
                <a:gd name="connsiteY509" fmla="*/ 20320 h 1188720"/>
                <a:gd name="connsiteX510" fmla="*/ 925536 w 1783553"/>
                <a:gd name="connsiteY510" fmla="*/ 111760 h 1188720"/>
                <a:gd name="connsiteX511" fmla="*/ 976336 w 1783553"/>
                <a:gd name="connsiteY511" fmla="*/ 162560 h 1188720"/>
                <a:gd name="connsiteX512" fmla="*/ 1016976 w 1783553"/>
                <a:gd name="connsiteY512" fmla="*/ 172720 h 1188720"/>
                <a:gd name="connsiteX513" fmla="*/ 1159216 w 1783553"/>
                <a:gd name="connsiteY513" fmla="*/ 193040 h 1188720"/>
                <a:gd name="connsiteX514" fmla="*/ 1342096 w 1783553"/>
                <a:gd name="connsiteY514" fmla="*/ 182880 h 1188720"/>
                <a:gd name="connsiteX515" fmla="*/ 1331936 w 1783553"/>
                <a:gd name="connsiteY515" fmla="*/ 60960 h 1188720"/>
                <a:gd name="connsiteX516" fmla="*/ 1291296 w 1783553"/>
                <a:gd name="connsiteY516" fmla="*/ 40640 h 1188720"/>
                <a:gd name="connsiteX517" fmla="*/ 1260816 w 1783553"/>
                <a:gd name="connsiteY517" fmla="*/ 30480 h 1188720"/>
                <a:gd name="connsiteX518" fmla="*/ 1088096 w 1783553"/>
                <a:gd name="connsiteY518" fmla="*/ 0 h 1188720"/>
                <a:gd name="connsiteX519" fmla="*/ 854416 w 1783553"/>
                <a:gd name="connsiteY519" fmla="*/ 20320 h 1188720"/>
                <a:gd name="connsiteX520" fmla="*/ 813776 w 1783553"/>
                <a:gd name="connsiteY520" fmla="*/ 40640 h 1188720"/>
                <a:gd name="connsiteX521" fmla="*/ 803616 w 1783553"/>
                <a:gd name="connsiteY521" fmla="*/ 81280 h 1188720"/>
                <a:gd name="connsiteX522" fmla="*/ 823936 w 1783553"/>
                <a:gd name="connsiteY522" fmla="*/ 111760 h 1188720"/>
                <a:gd name="connsiteX523" fmla="*/ 1006816 w 1783553"/>
                <a:gd name="connsiteY523" fmla="*/ 142240 h 1188720"/>
                <a:gd name="connsiteX524" fmla="*/ 1230336 w 1783553"/>
                <a:gd name="connsiteY524" fmla="*/ 121920 h 1188720"/>
                <a:gd name="connsiteX525" fmla="*/ 1220176 w 1783553"/>
                <a:gd name="connsiteY525" fmla="*/ 40640 h 1188720"/>
                <a:gd name="connsiteX526" fmla="*/ 1128736 w 1783553"/>
                <a:gd name="connsiteY526" fmla="*/ 10160 h 1188720"/>
                <a:gd name="connsiteX527" fmla="*/ 762976 w 1783553"/>
                <a:gd name="connsiteY527" fmla="*/ 50800 h 1188720"/>
                <a:gd name="connsiteX528" fmla="*/ 732496 w 1783553"/>
                <a:gd name="connsiteY528" fmla="*/ 60960 h 1188720"/>
                <a:gd name="connsiteX529" fmla="*/ 742656 w 1783553"/>
                <a:gd name="connsiteY529" fmla="*/ 132080 h 1188720"/>
                <a:gd name="connsiteX530" fmla="*/ 834096 w 1783553"/>
                <a:gd name="connsiteY530" fmla="*/ 162560 h 1188720"/>
                <a:gd name="connsiteX531" fmla="*/ 884896 w 1783553"/>
                <a:gd name="connsiteY531" fmla="*/ 182880 h 1188720"/>
                <a:gd name="connsiteX532" fmla="*/ 1128736 w 1783553"/>
                <a:gd name="connsiteY532" fmla="*/ 162560 h 1188720"/>
                <a:gd name="connsiteX533" fmla="*/ 1088096 w 1783553"/>
                <a:gd name="connsiteY533" fmla="*/ 50800 h 1188720"/>
                <a:gd name="connsiteX534" fmla="*/ 915376 w 1783553"/>
                <a:gd name="connsiteY534" fmla="*/ 30480 h 1188720"/>
                <a:gd name="connsiteX535" fmla="*/ 519136 w 1783553"/>
                <a:gd name="connsiteY535" fmla="*/ 40640 h 1188720"/>
                <a:gd name="connsiteX536" fmla="*/ 468336 w 1783553"/>
                <a:gd name="connsiteY536" fmla="*/ 71120 h 1188720"/>
                <a:gd name="connsiteX537" fmla="*/ 458176 w 1783553"/>
                <a:gd name="connsiteY537" fmla="*/ 111760 h 1188720"/>
                <a:gd name="connsiteX538" fmla="*/ 468336 w 1783553"/>
                <a:gd name="connsiteY538" fmla="*/ 152400 h 1188720"/>
                <a:gd name="connsiteX539" fmla="*/ 529296 w 1783553"/>
                <a:gd name="connsiteY539" fmla="*/ 172720 h 1188720"/>
                <a:gd name="connsiteX540" fmla="*/ 661376 w 1783553"/>
                <a:gd name="connsiteY540" fmla="*/ 193040 h 1188720"/>
                <a:gd name="connsiteX541" fmla="*/ 956016 w 1783553"/>
                <a:gd name="connsiteY541" fmla="*/ 182880 h 1188720"/>
                <a:gd name="connsiteX542" fmla="*/ 945856 w 1783553"/>
                <a:gd name="connsiteY542" fmla="*/ 142240 h 1188720"/>
                <a:gd name="connsiteX543" fmla="*/ 793456 w 1783553"/>
                <a:gd name="connsiteY543" fmla="*/ 91440 h 1188720"/>
                <a:gd name="connsiteX544" fmla="*/ 468336 w 1783553"/>
                <a:gd name="connsiteY544" fmla="*/ 111760 h 1188720"/>
                <a:gd name="connsiteX545" fmla="*/ 417536 w 1783553"/>
                <a:gd name="connsiteY545" fmla="*/ 121920 h 1188720"/>
                <a:gd name="connsiteX546" fmla="*/ 397216 w 1783553"/>
                <a:gd name="connsiteY546" fmla="*/ 162560 h 1188720"/>
                <a:gd name="connsiteX547" fmla="*/ 407376 w 1783553"/>
                <a:gd name="connsiteY547" fmla="*/ 203200 h 1188720"/>
                <a:gd name="connsiteX548" fmla="*/ 448016 w 1783553"/>
                <a:gd name="connsiteY548" fmla="*/ 223520 h 1188720"/>
                <a:gd name="connsiteX549" fmla="*/ 590256 w 1783553"/>
                <a:gd name="connsiteY549" fmla="*/ 254000 h 1188720"/>
                <a:gd name="connsiteX550" fmla="*/ 803616 w 1783553"/>
                <a:gd name="connsiteY550" fmla="*/ 243840 h 1188720"/>
                <a:gd name="connsiteX551" fmla="*/ 813776 w 1783553"/>
                <a:gd name="connsiteY551" fmla="*/ 203200 h 1188720"/>
                <a:gd name="connsiteX552" fmla="*/ 803616 w 1783553"/>
                <a:gd name="connsiteY552" fmla="*/ 111760 h 1188720"/>
                <a:gd name="connsiteX553" fmla="*/ 752816 w 1783553"/>
                <a:gd name="connsiteY553" fmla="*/ 101600 h 1188720"/>
                <a:gd name="connsiteX554" fmla="*/ 702016 w 1783553"/>
                <a:gd name="connsiteY554" fmla="*/ 81280 h 1188720"/>
                <a:gd name="connsiteX555" fmla="*/ 265136 w 1783553"/>
                <a:gd name="connsiteY555" fmla="*/ 121920 h 1188720"/>
                <a:gd name="connsiteX556" fmla="*/ 194016 w 1783553"/>
                <a:gd name="connsiteY556" fmla="*/ 162560 h 1188720"/>
                <a:gd name="connsiteX557" fmla="*/ 183856 w 1783553"/>
                <a:gd name="connsiteY557" fmla="*/ 193040 h 1188720"/>
                <a:gd name="connsiteX558" fmla="*/ 204176 w 1783553"/>
                <a:gd name="connsiteY558" fmla="*/ 264160 h 1188720"/>
                <a:gd name="connsiteX559" fmla="*/ 234656 w 1783553"/>
                <a:gd name="connsiteY559" fmla="*/ 274320 h 1188720"/>
                <a:gd name="connsiteX560" fmla="*/ 387056 w 1783553"/>
                <a:gd name="connsiteY560" fmla="*/ 304800 h 1188720"/>
                <a:gd name="connsiteX561" fmla="*/ 600416 w 1783553"/>
                <a:gd name="connsiteY561" fmla="*/ 284480 h 1188720"/>
                <a:gd name="connsiteX562" fmla="*/ 590256 w 1783553"/>
                <a:gd name="connsiteY562" fmla="*/ 254000 h 1188720"/>
                <a:gd name="connsiteX563" fmla="*/ 549616 w 1783553"/>
                <a:gd name="connsiteY563" fmla="*/ 243840 h 1188720"/>
                <a:gd name="connsiteX564" fmla="*/ 194016 w 1783553"/>
                <a:gd name="connsiteY564" fmla="*/ 264160 h 1188720"/>
                <a:gd name="connsiteX565" fmla="*/ 21296 w 1783553"/>
                <a:gd name="connsiteY565" fmla="*/ 325120 h 1188720"/>
                <a:gd name="connsiteX566" fmla="*/ 11136 w 1783553"/>
                <a:gd name="connsiteY566" fmla="*/ 436880 h 1188720"/>
                <a:gd name="connsiteX567" fmla="*/ 41616 w 1783553"/>
                <a:gd name="connsiteY567" fmla="*/ 457200 h 1188720"/>
                <a:gd name="connsiteX568" fmla="*/ 112736 w 1783553"/>
                <a:gd name="connsiteY568" fmla="*/ 467360 h 1188720"/>
                <a:gd name="connsiteX569" fmla="*/ 173696 w 1783553"/>
                <a:gd name="connsiteY569" fmla="*/ 497840 h 1188720"/>
                <a:gd name="connsiteX570" fmla="*/ 823936 w 1783553"/>
                <a:gd name="connsiteY570" fmla="*/ 497840 h 1188720"/>
                <a:gd name="connsiteX571" fmla="*/ 854416 w 1783553"/>
                <a:gd name="connsiteY571" fmla="*/ 426720 h 1188720"/>
                <a:gd name="connsiteX572" fmla="*/ 844256 w 1783553"/>
                <a:gd name="connsiteY572" fmla="*/ 365760 h 1188720"/>
                <a:gd name="connsiteX573" fmla="*/ 813776 w 1783553"/>
                <a:gd name="connsiteY573" fmla="*/ 355600 h 1188720"/>
                <a:gd name="connsiteX574" fmla="*/ 742656 w 1783553"/>
                <a:gd name="connsiteY574" fmla="*/ 345440 h 1188720"/>
                <a:gd name="connsiteX575" fmla="*/ 448016 w 1783553"/>
                <a:gd name="connsiteY575" fmla="*/ 375920 h 1188720"/>
                <a:gd name="connsiteX576" fmla="*/ 387056 w 1783553"/>
                <a:gd name="connsiteY576" fmla="*/ 406400 h 1188720"/>
                <a:gd name="connsiteX577" fmla="*/ 356576 w 1783553"/>
                <a:gd name="connsiteY577" fmla="*/ 416560 h 1188720"/>
                <a:gd name="connsiteX578" fmla="*/ 336256 w 1783553"/>
                <a:gd name="connsiteY578" fmla="*/ 447040 h 1188720"/>
                <a:gd name="connsiteX579" fmla="*/ 346416 w 1783553"/>
                <a:gd name="connsiteY579" fmla="*/ 589280 h 1188720"/>
                <a:gd name="connsiteX580" fmla="*/ 387056 w 1783553"/>
                <a:gd name="connsiteY580" fmla="*/ 599440 h 1188720"/>
                <a:gd name="connsiteX581" fmla="*/ 417536 w 1783553"/>
                <a:gd name="connsiteY581" fmla="*/ 609600 h 1188720"/>
                <a:gd name="connsiteX582" fmla="*/ 519136 w 1783553"/>
                <a:gd name="connsiteY582" fmla="*/ 599440 h 1188720"/>
                <a:gd name="connsiteX583" fmla="*/ 539456 w 1783553"/>
                <a:gd name="connsiteY583" fmla="*/ 558800 h 1188720"/>
                <a:gd name="connsiteX584" fmla="*/ 488656 w 1783553"/>
                <a:gd name="connsiteY584" fmla="*/ 447040 h 1188720"/>
                <a:gd name="connsiteX585" fmla="*/ 234656 w 1783553"/>
                <a:gd name="connsiteY585" fmla="*/ 497840 h 1188720"/>
                <a:gd name="connsiteX586" fmla="*/ 204176 w 1783553"/>
                <a:gd name="connsiteY586" fmla="*/ 528320 h 1188720"/>
                <a:gd name="connsiteX587" fmla="*/ 194016 w 1783553"/>
                <a:gd name="connsiteY587" fmla="*/ 680720 h 1188720"/>
                <a:gd name="connsiteX588" fmla="*/ 244816 w 1783553"/>
                <a:gd name="connsiteY588" fmla="*/ 711200 h 1188720"/>
                <a:gd name="connsiteX589" fmla="*/ 346416 w 1783553"/>
                <a:gd name="connsiteY589" fmla="*/ 731520 h 1188720"/>
                <a:gd name="connsiteX590" fmla="*/ 691856 w 1783553"/>
                <a:gd name="connsiteY590" fmla="*/ 670560 h 1188720"/>
                <a:gd name="connsiteX591" fmla="*/ 702016 w 1783553"/>
                <a:gd name="connsiteY591" fmla="*/ 629920 h 1188720"/>
                <a:gd name="connsiteX592" fmla="*/ 661376 w 1783553"/>
                <a:gd name="connsiteY592" fmla="*/ 497840 h 1188720"/>
                <a:gd name="connsiteX593" fmla="*/ 569936 w 1783553"/>
                <a:gd name="connsiteY593" fmla="*/ 467360 h 1188720"/>
                <a:gd name="connsiteX594" fmla="*/ 488656 w 1783553"/>
                <a:gd name="connsiteY594" fmla="*/ 436880 h 1188720"/>
                <a:gd name="connsiteX595" fmla="*/ 194016 w 1783553"/>
                <a:gd name="connsiteY595" fmla="*/ 477520 h 1188720"/>
                <a:gd name="connsiteX596" fmla="*/ 163536 w 1783553"/>
                <a:gd name="connsiteY596" fmla="*/ 528320 h 1188720"/>
                <a:gd name="connsiteX597" fmla="*/ 153376 w 1783553"/>
                <a:gd name="connsiteY597" fmla="*/ 558800 h 1188720"/>
                <a:gd name="connsiteX598" fmla="*/ 183856 w 1783553"/>
                <a:gd name="connsiteY598" fmla="*/ 640080 h 1188720"/>
                <a:gd name="connsiteX599" fmla="*/ 254976 w 1783553"/>
                <a:gd name="connsiteY599" fmla="*/ 670560 h 1188720"/>
                <a:gd name="connsiteX600" fmla="*/ 387056 w 1783553"/>
                <a:gd name="connsiteY600" fmla="*/ 711200 h 1188720"/>
                <a:gd name="connsiteX601" fmla="*/ 671536 w 1783553"/>
                <a:gd name="connsiteY601" fmla="*/ 690880 h 1188720"/>
                <a:gd name="connsiteX602" fmla="*/ 702016 w 1783553"/>
                <a:gd name="connsiteY602" fmla="*/ 650240 h 1188720"/>
                <a:gd name="connsiteX603" fmla="*/ 671536 w 1783553"/>
                <a:gd name="connsiteY603" fmla="*/ 467360 h 1188720"/>
                <a:gd name="connsiteX604" fmla="*/ 569936 w 1783553"/>
                <a:gd name="connsiteY604" fmla="*/ 416560 h 1188720"/>
                <a:gd name="connsiteX605" fmla="*/ 397216 w 1783553"/>
                <a:gd name="connsiteY605" fmla="*/ 426720 h 1188720"/>
                <a:gd name="connsiteX606" fmla="*/ 376896 w 1783553"/>
                <a:gd name="connsiteY606" fmla="*/ 457200 h 1188720"/>
                <a:gd name="connsiteX607" fmla="*/ 326096 w 1783553"/>
                <a:gd name="connsiteY607" fmla="*/ 487680 h 1188720"/>
                <a:gd name="connsiteX608" fmla="*/ 285456 w 1783553"/>
                <a:gd name="connsiteY608" fmla="*/ 538480 h 1188720"/>
                <a:gd name="connsiteX609" fmla="*/ 285456 w 1783553"/>
                <a:gd name="connsiteY609" fmla="*/ 701040 h 1188720"/>
                <a:gd name="connsiteX610" fmla="*/ 315936 w 1783553"/>
                <a:gd name="connsiteY610" fmla="*/ 721360 h 1188720"/>
                <a:gd name="connsiteX611" fmla="*/ 549616 w 1783553"/>
                <a:gd name="connsiteY611" fmla="*/ 650240 h 1188720"/>
                <a:gd name="connsiteX612" fmla="*/ 559776 w 1783553"/>
                <a:gd name="connsiteY612" fmla="*/ 609600 h 1188720"/>
                <a:gd name="connsiteX613" fmla="*/ 519136 w 1783553"/>
                <a:gd name="connsiteY613" fmla="*/ 497840 h 1188720"/>
                <a:gd name="connsiteX614" fmla="*/ 478496 w 1783553"/>
                <a:gd name="connsiteY614" fmla="*/ 477520 h 1188720"/>
                <a:gd name="connsiteX615" fmla="*/ 275296 w 1783553"/>
                <a:gd name="connsiteY615" fmla="*/ 508000 h 1188720"/>
                <a:gd name="connsiteX616" fmla="*/ 143216 w 1783553"/>
                <a:gd name="connsiteY616" fmla="*/ 568960 h 1188720"/>
                <a:gd name="connsiteX617" fmla="*/ 21296 w 1783553"/>
                <a:gd name="connsiteY617" fmla="*/ 670560 h 1188720"/>
                <a:gd name="connsiteX618" fmla="*/ 21296 w 1783553"/>
                <a:gd name="connsiteY618" fmla="*/ 812800 h 1188720"/>
                <a:gd name="connsiteX619" fmla="*/ 72096 w 1783553"/>
                <a:gd name="connsiteY619" fmla="*/ 822960 h 1188720"/>
                <a:gd name="connsiteX620" fmla="*/ 112736 w 1783553"/>
                <a:gd name="connsiteY620" fmla="*/ 833120 h 1188720"/>
                <a:gd name="connsiteX621" fmla="*/ 305776 w 1783553"/>
                <a:gd name="connsiteY621" fmla="*/ 863600 h 1188720"/>
                <a:gd name="connsiteX622" fmla="*/ 559776 w 1783553"/>
                <a:gd name="connsiteY622" fmla="*/ 853440 h 1188720"/>
                <a:gd name="connsiteX623" fmla="*/ 580096 w 1783553"/>
                <a:gd name="connsiteY623" fmla="*/ 812800 h 1188720"/>
                <a:gd name="connsiteX624" fmla="*/ 519136 w 1783553"/>
                <a:gd name="connsiteY624" fmla="*/ 640080 h 1188720"/>
                <a:gd name="connsiteX625" fmla="*/ 488656 w 1783553"/>
                <a:gd name="connsiteY625" fmla="*/ 619760 h 1188720"/>
                <a:gd name="connsiteX626" fmla="*/ 376896 w 1783553"/>
                <a:gd name="connsiteY626" fmla="*/ 629920 h 1188720"/>
                <a:gd name="connsiteX627" fmla="*/ 305776 w 1783553"/>
                <a:gd name="connsiteY627" fmla="*/ 711200 h 1188720"/>
                <a:gd name="connsiteX628" fmla="*/ 285456 w 1783553"/>
                <a:gd name="connsiteY628" fmla="*/ 741680 h 1188720"/>
                <a:gd name="connsiteX629" fmla="*/ 295616 w 1783553"/>
                <a:gd name="connsiteY629" fmla="*/ 843280 h 1188720"/>
                <a:gd name="connsiteX630" fmla="*/ 326096 w 1783553"/>
                <a:gd name="connsiteY630" fmla="*/ 863600 h 1188720"/>
                <a:gd name="connsiteX631" fmla="*/ 387056 w 1783553"/>
                <a:gd name="connsiteY631" fmla="*/ 904240 h 1188720"/>
                <a:gd name="connsiteX632" fmla="*/ 630896 w 1783553"/>
                <a:gd name="connsiteY632" fmla="*/ 863600 h 1188720"/>
                <a:gd name="connsiteX633" fmla="*/ 651216 w 1783553"/>
                <a:gd name="connsiteY633" fmla="*/ 833120 h 1188720"/>
                <a:gd name="connsiteX634" fmla="*/ 590256 w 1783553"/>
                <a:gd name="connsiteY634" fmla="*/ 650240 h 1188720"/>
                <a:gd name="connsiteX635" fmla="*/ 539456 w 1783553"/>
                <a:gd name="connsiteY635" fmla="*/ 640080 h 1188720"/>
                <a:gd name="connsiteX636" fmla="*/ 305776 w 1783553"/>
                <a:gd name="connsiteY636" fmla="*/ 670560 h 1188720"/>
                <a:gd name="connsiteX637" fmla="*/ 234656 w 1783553"/>
                <a:gd name="connsiteY637" fmla="*/ 711200 h 1188720"/>
                <a:gd name="connsiteX638" fmla="*/ 153376 w 1783553"/>
                <a:gd name="connsiteY638" fmla="*/ 782320 h 1188720"/>
                <a:gd name="connsiteX639" fmla="*/ 143216 w 1783553"/>
                <a:gd name="connsiteY639" fmla="*/ 822960 h 1188720"/>
                <a:gd name="connsiteX640" fmla="*/ 163536 w 1783553"/>
                <a:gd name="connsiteY640" fmla="*/ 924560 h 1188720"/>
                <a:gd name="connsiteX641" fmla="*/ 194016 w 1783553"/>
                <a:gd name="connsiteY641" fmla="*/ 934720 h 1188720"/>
                <a:gd name="connsiteX642" fmla="*/ 254976 w 1783553"/>
                <a:gd name="connsiteY642" fmla="*/ 944880 h 1188720"/>
                <a:gd name="connsiteX643" fmla="*/ 641056 w 1783553"/>
                <a:gd name="connsiteY643" fmla="*/ 914400 h 1188720"/>
                <a:gd name="connsiteX644" fmla="*/ 681696 w 1783553"/>
                <a:gd name="connsiteY644" fmla="*/ 883920 h 1188720"/>
                <a:gd name="connsiteX645" fmla="*/ 691856 w 1783553"/>
                <a:gd name="connsiteY645" fmla="*/ 843280 h 1188720"/>
                <a:gd name="connsiteX646" fmla="*/ 651216 w 1783553"/>
                <a:gd name="connsiteY646" fmla="*/ 721360 h 1188720"/>
                <a:gd name="connsiteX647" fmla="*/ 559776 w 1783553"/>
                <a:gd name="connsiteY647" fmla="*/ 690880 h 1188720"/>
                <a:gd name="connsiteX648" fmla="*/ 305776 w 1783553"/>
                <a:gd name="connsiteY648" fmla="*/ 762000 h 1188720"/>
                <a:gd name="connsiteX649" fmla="*/ 265136 w 1783553"/>
                <a:gd name="connsiteY649" fmla="*/ 812800 h 1188720"/>
                <a:gd name="connsiteX650" fmla="*/ 275296 w 1783553"/>
                <a:gd name="connsiteY650" fmla="*/ 955040 h 1188720"/>
                <a:gd name="connsiteX651" fmla="*/ 326096 w 1783553"/>
                <a:gd name="connsiteY651" fmla="*/ 985520 h 1188720"/>
                <a:gd name="connsiteX652" fmla="*/ 722336 w 1783553"/>
                <a:gd name="connsiteY652" fmla="*/ 924560 h 1188720"/>
                <a:gd name="connsiteX653" fmla="*/ 732496 w 1783553"/>
                <a:gd name="connsiteY653" fmla="*/ 894080 h 1188720"/>
                <a:gd name="connsiteX654" fmla="*/ 671536 w 1783553"/>
                <a:gd name="connsiteY654" fmla="*/ 701040 h 1188720"/>
                <a:gd name="connsiteX655" fmla="*/ 600416 w 1783553"/>
                <a:gd name="connsiteY655" fmla="*/ 670560 h 1188720"/>
                <a:gd name="connsiteX656" fmla="*/ 376896 w 1783553"/>
                <a:gd name="connsiteY656" fmla="*/ 741680 h 1188720"/>
                <a:gd name="connsiteX657" fmla="*/ 356576 w 1783553"/>
                <a:gd name="connsiteY657" fmla="*/ 772160 h 1188720"/>
                <a:gd name="connsiteX658" fmla="*/ 356576 w 1783553"/>
                <a:gd name="connsiteY658" fmla="*/ 955040 h 1188720"/>
                <a:gd name="connsiteX659" fmla="*/ 427696 w 1783553"/>
                <a:gd name="connsiteY659" fmla="*/ 1016000 h 1188720"/>
                <a:gd name="connsiteX660" fmla="*/ 468336 w 1783553"/>
                <a:gd name="connsiteY660" fmla="*/ 1036320 h 1188720"/>
                <a:gd name="connsiteX661" fmla="*/ 519136 w 1783553"/>
                <a:gd name="connsiteY661" fmla="*/ 1056640 h 1188720"/>
                <a:gd name="connsiteX662" fmla="*/ 671536 w 1783553"/>
                <a:gd name="connsiteY662" fmla="*/ 1087120 h 1188720"/>
                <a:gd name="connsiteX663" fmla="*/ 854416 w 1783553"/>
                <a:gd name="connsiteY663" fmla="*/ 1056640 h 1188720"/>
                <a:gd name="connsiteX664" fmla="*/ 895056 w 1783553"/>
                <a:gd name="connsiteY664" fmla="*/ 975360 h 1188720"/>
                <a:gd name="connsiteX665" fmla="*/ 823936 w 1783553"/>
                <a:gd name="connsiteY665" fmla="*/ 812800 h 1188720"/>
                <a:gd name="connsiteX666" fmla="*/ 793456 w 1783553"/>
                <a:gd name="connsiteY666" fmla="*/ 802640 h 1188720"/>
                <a:gd name="connsiteX667" fmla="*/ 610576 w 1783553"/>
                <a:gd name="connsiteY667" fmla="*/ 843280 h 1188720"/>
                <a:gd name="connsiteX668" fmla="*/ 559776 w 1783553"/>
                <a:gd name="connsiteY668" fmla="*/ 894080 h 1188720"/>
                <a:gd name="connsiteX669" fmla="*/ 539456 w 1783553"/>
                <a:gd name="connsiteY669" fmla="*/ 955040 h 1188720"/>
                <a:gd name="connsiteX670" fmla="*/ 620736 w 1783553"/>
                <a:gd name="connsiteY670" fmla="*/ 1066800 h 1188720"/>
                <a:gd name="connsiteX671" fmla="*/ 691856 w 1783553"/>
                <a:gd name="connsiteY671" fmla="*/ 1076960 h 1188720"/>
                <a:gd name="connsiteX672" fmla="*/ 1027136 w 1783553"/>
                <a:gd name="connsiteY672" fmla="*/ 1036320 h 1188720"/>
                <a:gd name="connsiteX673" fmla="*/ 1047456 w 1783553"/>
                <a:gd name="connsiteY673" fmla="*/ 1005840 h 1188720"/>
                <a:gd name="connsiteX674" fmla="*/ 1016976 w 1783553"/>
                <a:gd name="connsiteY674" fmla="*/ 853440 h 1188720"/>
                <a:gd name="connsiteX675" fmla="*/ 966176 w 1783553"/>
                <a:gd name="connsiteY675" fmla="*/ 843280 h 1188720"/>
                <a:gd name="connsiteX676" fmla="*/ 712176 w 1783553"/>
                <a:gd name="connsiteY676" fmla="*/ 894080 h 1188720"/>
                <a:gd name="connsiteX677" fmla="*/ 661376 w 1783553"/>
                <a:gd name="connsiteY677" fmla="*/ 914400 h 1188720"/>
                <a:gd name="connsiteX678" fmla="*/ 610576 w 1783553"/>
                <a:gd name="connsiteY678" fmla="*/ 955040 h 1188720"/>
                <a:gd name="connsiteX679" fmla="*/ 580096 w 1783553"/>
                <a:gd name="connsiteY679" fmla="*/ 1005840 h 1188720"/>
                <a:gd name="connsiteX680" fmla="*/ 600416 w 1783553"/>
                <a:gd name="connsiteY680" fmla="*/ 1127760 h 1188720"/>
                <a:gd name="connsiteX681" fmla="*/ 641056 w 1783553"/>
                <a:gd name="connsiteY681" fmla="*/ 1158240 h 1188720"/>
                <a:gd name="connsiteX682" fmla="*/ 702016 w 1783553"/>
                <a:gd name="connsiteY682" fmla="*/ 1168400 h 1188720"/>
                <a:gd name="connsiteX683" fmla="*/ 773136 w 1783553"/>
                <a:gd name="connsiteY683" fmla="*/ 1188720 h 1188720"/>
                <a:gd name="connsiteX684" fmla="*/ 1067776 w 1783553"/>
                <a:gd name="connsiteY684" fmla="*/ 1168400 h 1188720"/>
                <a:gd name="connsiteX685" fmla="*/ 1118576 w 1783553"/>
                <a:gd name="connsiteY685" fmla="*/ 1148080 h 1188720"/>
                <a:gd name="connsiteX686" fmla="*/ 1138896 w 1783553"/>
                <a:gd name="connsiteY686" fmla="*/ 1117600 h 1188720"/>
                <a:gd name="connsiteX687" fmla="*/ 1118576 w 1783553"/>
                <a:gd name="connsiteY687" fmla="*/ 934720 h 1188720"/>
                <a:gd name="connsiteX688" fmla="*/ 1057616 w 1783553"/>
                <a:gd name="connsiteY688" fmla="*/ 924560 h 1188720"/>
                <a:gd name="connsiteX689" fmla="*/ 834096 w 1783553"/>
                <a:gd name="connsiteY689" fmla="*/ 975360 h 1188720"/>
                <a:gd name="connsiteX690" fmla="*/ 813776 w 1783553"/>
                <a:gd name="connsiteY690" fmla="*/ 1026160 h 1188720"/>
                <a:gd name="connsiteX691" fmla="*/ 823936 w 1783553"/>
                <a:gd name="connsiteY691" fmla="*/ 1087120 h 1188720"/>
                <a:gd name="connsiteX692" fmla="*/ 864576 w 1783553"/>
                <a:gd name="connsiteY692" fmla="*/ 1107440 h 1188720"/>
                <a:gd name="connsiteX693" fmla="*/ 895056 w 1783553"/>
                <a:gd name="connsiteY693" fmla="*/ 1117600 h 1188720"/>
                <a:gd name="connsiteX694" fmla="*/ 945856 w 1783553"/>
                <a:gd name="connsiteY694" fmla="*/ 1137920 h 1188720"/>
                <a:gd name="connsiteX695" fmla="*/ 1321776 w 1783553"/>
                <a:gd name="connsiteY695" fmla="*/ 1087120 h 1188720"/>
                <a:gd name="connsiteX696" fmla="*/ 1342096 w 1783553"/>
                <a:gd name="connsiteY696" fmla="*/ 1056640 h 1188720"/>
                <a:gd name="connsiteX697" fmla="*/ 1362416 w 1783553"/>
                <a:gd name="connsiteY697" fmla="*/ 1005840 h 1188720"/>
                <a:gd name="connsiteX698" fmla="*/ 1331936 w 1783553"/>
                <a:gd name="connsiteY698" fmla="*/ 904240 h 1188720"/>
                <a:gd name="connsiteX699" fmla="*/ 1270976 w 1783553"/>
                <a:gd name="connsiteY699" fmla="*/ 894080 h 1188720"/>
                <a:gd name="connsiteX700" fmla="*/ 1108416 w 1783553"/>
                <a:gd name="connsiteY700" fmla="*/ 904240 h 1188720"/>
                <a:gd name="connsiteX701" fmla="*/ 1067776 w 1783553"/>
                <a:gd name="connsiteY701" fmla="*/ 944880 h 1188720"/>
                <a:gd name="connsiteX702" fmla="*/ 1057616 w 1783553"/>
                <a:gd name="connsiteY702" fmla="*/ 975360 h 1188720"/>
                <a:gd name="connsiteX703" fmla="*/ 1067776 w 1783553"/>
                <a:gd name="connsiteY703" fmla="*/ 1016000 h 1188720"/>
                <a:gd name="connsiteX704" fmla="*/ 1230336 w 1783553"/>
                <a:gd name="connsiteY704" fmla="*/ 1046480 h 1188720"/>
                <a:gd name="connsiteX705" fmla="*/ 1616416 w 1783553"/>
                <a:gd name="connsiteY705" fmla="*/ 985520 h 1188720"/>
                <a:gd name="connsiteX706" fmla="*/ 1646896 w 1783553"/>
                <a:gd name="connsiteY706" fmla="*/ 944880 h 1188720"/>
                <a:gd name="connsiteX707" fmla="*/ 1535136 w 1783553"/>
                <a:gd name="connsiteY707" fmla="*/ 741680 h 1188720"/>
                <a:gd name="connsiteX708" fmla="*/ 1464016 w 1783553"/>
                <a:gd name="connsiteY708" fmla="*/ 731520 h 1188720"/>
                <a:gd name="connsiteX709" fmla="*/ 1210016 w 1783553"/>
                <a:gd name="connsiteY709" fmla="*/ 721360 h 1188720"/>
                <a:gd name="connsiteX710" fmla="*/ 1179536 w 1783553"/>
                <a:gd name="connsiteY710" fmla="*/ 762000 h 1188720"/>
                <a:gd name="connsiteX711" fmla="*/ 1189696 w 1783553"/>
                <a:gd name="connsiteY711" fmla="*/ 802640 h 1188720"/>
                <a:gd name="connsiteX712" fmla="*/ 1240496 w 1783553"/>
                <a:gd name="connsiteY712" fmla="*/ 822960 h 1188720"/>
                <a:gd name="connsiteX713" fmla="*/ 1392896 w 1783553"/>
                <a:gd name="connsiteY713" fmla="*/ 853440 h 1188720"/>
                <a:gd name="connsiteX714" fmla="*/ 1555456 w 1783553"/>
                <a:gd name="connsiteY714" fmla="*/ 843280 h 1188720"/>
                <a:gd name="connsiteX715" fmla="*/ 1565616 w 1783553"/>
                <a:gd name="connsiteY715" fmla="*/ 701040 h 1188720"/>
                <a:gd name="connsiteX716" fmla="*/ 1514816 w 1783553"/>
                <a:gd name="connsiteY716" fmla="*/ 690880 h 1188720"/>
                <a:gd name="connsiteX717" fmla="*/ 1474176 w 1783553"/>
                <a:gd name="connsiteY717" fmla="*/ 680720 h 1188720"/>
                <a:gd name="connsiteX718" fmla="*/ 1199856 w 1783553"/>
                <a:gd name="connsiteY718" fmla="*/ 751840 h 1188720"/>
                <a:gd name="connsiteX719" fmla="*/ 1169376 w 1783553"/>
                <a:gd name="connsiteY719" fmla="*/ 792480 h 1188720"/>
                <a:gd name="connsiteX720" fmla="*/ 1189696 w 1783553"/>
                <a:gd name="connsiteY720" fmla="*/ 914400 h 1188720"/>
                <a:gd name="connsiteX721" fmla="*/ 1281136 w 1783553"/>
                <a:gd name="connsiteY721" fmla="*/ 944880 h 1188720"/>
                <a:gd name="connsiteX722" fmla="*/ 1342096 w 1783553"/>
                <a:gd name="connsiteY722" fmla="*/ 965200 h 1188720"/>
                <a:gd name="connsiteX723" fmla="*/ 1626576 w 1783553"/>
                <a:gd name="connsiteY723" fmla="*/ 944880 h 1188720"/>
                <a:gd name="connsiteX724" fmla="*/ 1646896 w 1783553"/>
                <a:gd name="connsiteY724" fmla="*/ 792480 h 1188720"/>
                <a:gd name="connsiteX725" fmla="*/ 1616416 w 1783553"/>
                <a:gd name="connsiteY725" fmla="*/ 762000 h 1188720"/>
                <a:gd name="connsiteX726" fmla="*/ 1535136 w 1783553"/>
                <a:gd name="connsiteY726" fmla="*/ 721360 h 1188720"/>
                <a:gd name="connsiteX727" fmla="*/ 1453856 w 1783553"/>
                <a:gd name="connsiteY727" fmla="*/ 711200 h 1188720"/>
                <a:gd name="connsiteX728" fmla="*/ 1179536 w 1783553"/>
                <a:gd name="connsiteY728" fmla="*/ 731520 h 1188720"/>
                <a:gd name="connsiteX729" fmla="*/ 1138896 w 1783553"/>
                <a:gd name="connsiteY729" fmla="*/ 751840 h 1188720"/>
                <a:gd name="connsiteX730" fmla="*/ 1118576 w 1783553"/>
                <a:gd name="connsiteY730" fmla="*/ 792480 h 1188720"/>
                <a:gd name="connsiteX731" fmla="*/ 1159216 w 1783553"/>
                <a:gd name="connsiteY731" fmla="*/ 853440 h 1188720"/>
                <a:gd name="connsiteX732" fmla="*/ 1260816 w 1783553"/>
                <a:gd name="connsiteY732" fmla="*/ 883920 h 1188720"/>
                <a:gd name="connsiteX733" fmla="*/ 1362416 w 1783553"/>
                <a:gd name="connsiteY733" fmla="*/ 904240 h 1188720"/>
                <a:gd name="connsiteX734" fmla="*/ 1697696 w 1783553"/>
                <a:gd name="connsiteY734" fmla="*/ 853440 h 1188720"/>
                <a:gd name="connsiteX735" fmla="*/ 1718016 w 1783553"/>
                <a:gd name="connsiteY735" fmla="*/ 822960 h 1188720"/>
                <a:gd name="connsiteX736" fmla="*/ 1728176 w 1783553"/>
                <a:gd name="connsiteY736" fmla="*/ 792480 h 1188720"/>
                <a:gd name="connsiteX737" fmla="*/ 1718016 w 1783553"/>
                <a:gd name="connsiteY737" fmla="*/ 690880 h 1188720"/>
                <a:gd name="connsiteX738" fmla="*/ 1565616 w 1783553"/>
                <a:gd name="connsiteY738" fmla="*/ 629920 h 1188720"/>
                <a:gd name="connsiteX739" fmla="*/ 1362416 w 1783553"/>
                <a:gd name="connsiteY739" fmla="*/ 690880 h 1188720"/>
                <a:gd name="connsiteX740" fmla="*/ 1342096 w 1783553"/>
                <a:gd name="connsiteY740" fmla="*/ 721360 h 1188720"/>
                <a:gd name="connsiteX741" fmla="*/ 1372576 w 1783553"/>
                <a:gd name="connsiteY741" fmla="*/ 853440 h 1188720"/>
                <a:gd name="connsiteX742" fmla="*/ 1403056 w 1783553"/>
                <a:gd name="connsiteY742" fmla="*/ 863600 h 1188720"/>
                <a:gd name="connsiteX743" fmla="*/ 1646896 w 1783553"/>
                <a:gd name="connsiteY743" fmla="*/ 853440 h 1188720"/>
                <a:gd name="connsiteX744" fmla="*/ 1697696 w 1783553"/>
                <a:gd name="connsiteY744" fmla="*/ 843280 h 1188720"/>
                <a:gd name="connsiteX745" fmla="*/ 1728176 w 1783553"/>
                <a:gd name="connsiteY745" fmla="*/ 812800 h 1188720"/>
                <a:gd name="connsiteX746" fmla="*/ 1748496 w 1783553"/>
                <a:gd name="connsiteY746" fmla="*/ 772160 h 1188720"/>
                <a:gd name="connsiteX747" fmla="*/ 1768816 w 1783553"/>
                <a:gd name="connsiteY747" fmla="*/ 741680 h 1188720"/>
                <a:gd name="connsiteX748" fmla="*/ 1748496 w 1783553"/>
                <a:gd name="connsiteY748" fmla="*/ 589280 h 1188720"/>
                <a:gd name="connsiteX749" fmla="*/ 1718016 w 1783553"/>
                <a:gd name="connsiteY749" fmla="*/ 558800 h 1188720"/>
                <a:gd name="connsiteX750" fmla="*/ 1636736 w 1783553"/>
                <a:gd name="connsiteY750" fmla="*/ 548640 h 1188720"/>
                <a:gd name="connsiteX751" fmla="*/ 1301456 w 1783553"/>
                <a:gd name="connsiteY751" fmla="*/ 599440 h 1188720"/>
                <a:gd name="connsiteX752" fmla="*/ 1281136 w 1783553"/>
                <a:gd name="connsiteY752" fmla="*/ 629920 h 1188720"/>
                <a:gd name="connsiteX753" fmla="*/ 1291296 w 1783553"/>
                <a:gd name="connsiteY753" fmla="*/ 670560 h 1188720"/>
                <a:gd name="connsiteX754" fmla="*/ 1657056 w 1783553"/>
                <a:gd name="connsiteY754" fmla="*/ 650240 h 1188720"/>
                <a:gd name="connsiteX755" fmla="*/ 1687536 w 1783553"/>
                <a:gd name="connsiteY755" fmla="*/ 619760 h 1188720"/>
                <a:gd name="connsiteX756" fmla="*/ 1687536 w 1783553"/>
                <a:gd name="connsiteY756" fmla="*/ 487680 h 1188720"/>
                <a:gd name="connsiteX757" fmla="*/ 1585936 w 1783553"/>
                <a:gd name="connsiteY757" fmla="*/ 457200 h 1188720"/>
                <a:gd name="connsiteX758" fmla="*/ 1433536 w 1783553"/>
                <a:gd name="connsiteY758" fmla="*/ 477520 h 1188720"/>
                <a:gd name="connsiteX759" fmla="*/ 1443696 w 1783553"/>
                <a:gd name="connsiteY759" fmla="*/ 558800 h 1188720"/>
                <a:gd name="connsiteX760" fmla="*/ 1555456 w 1783553"/>
                <a:gd name="connsiteY760" fmla="*/ 589280 h 1188720"/>
                <a:gd name="connsiteX761" fmla="*/ 1718016 w 1783553"/>
                <a:gd name="connsiteY761" fmla="*/ 528320 h 1188720"/>
                <a:gd name="connsiteX762" fmla="*/ 1657056 w 1783553"/>
                <a:gd name="connsiteY762" fmla="*/ 396240 h 1188720"/>
                <a:gd name="connsiteX763" fmla="*/ 1504656 w 1783553"/>
                <a:gd name="connsiteY763" fmla="*/ 345440 h 1188720"/>
                <a:gd name="connsiteX764" fmla="*/ 1260816 w 1783553"/>
                <a:gd name="connsiteY764" fmla="*/ 365760 h 1188720"/>
                <a:gd name="connsiteX765" fmla="*/ 1321776 w 1783553"/>
                <a:gd name="connsiteY765" fmla="*/ 477520 h 1188720"/>
                <a:gd name="connsiteX766" fmla="*/ 1433536 w 1783553"/>
                <a:gd name="connsiteY766" fmla="*/ 518160 h 1188720"/>
                <a:gd name="connsiteX767" fmla="*/ 1474176 w 1783553"/>
                <a:gd name="connsiteY767" fmla="*/ 538480 h 1188720"/>
                <a:gd name="connsiteX768" fmla="*/ 1575776 w 1783553"/>
                <a:gd name="connsiteY768" fmla="*/ 548640 h 1188720"/>
                <a:gd name="connsiteX769" fmla="*/ 1667216 w 1783553"/>
                <a:gd name="connsiteY769" fmla="*/ 538480 h 1188720"/>
                <a:gd name="connsiteX770" fmla="*/ 1606256 w 1783553"/>
                <a:gd name="connsiteY770" fmla="*/ 396240 h 1188720"/>
                <a:gd name="connsiteX771" fmla="*/ 1423376 w 1783553"/>
                <a:gd name="connsiteY771" fmla="*/ 345440 h 1188720"/>
                <a:gd name="connsiteX772" fmla="*/ 1352256 w 1783553"/>
                <a:gd name="connsiteY772" fmla="*/ 335280 h 1188720"/>
                <a:gd name="connsiteX773" fmla="*/ 1169376 w 1783553"/>
                <a:gd name="connsiteY773" fmla="*/ 314960 h 1188720"/>
                <a:gd name="connsiteX774" fmla="*/ 823936 w 1783553"/>
                <a:gd name="connsiteY774" fmla="*/ 335280 h 1188720"/>
                <a:gd name="connsiteX775" fmla="*/ 844256 w 1783553"/>
                <a:gd name="connsiteY775" fmla="*/ 375920 h 1188720"/>
                <a:gd name="connsiteX776" fmla="*/ 895056 w 1783553"/>
                <a:gd name="connsiteY776" fmla="*/ 386080 h 1188720"/>
                <a:gd name="connsiteX777" fmla="*/ 1342096 w 1783553"/>
                <a:gd name="connsiteY777" fmla="*/ 375920 h 1188720"/>
                <a:gd name="connsiteX778" fmla="*/ 1352256 w 1783553"/>
                <a:gd name="connsiteY778" fmla="*/ 335280 h 1188720"/>
                <a:gd name="connsiteX779" fmla="*/ 1342096 w 1783553"/>
                <a:gd name="connsiteY779" fmla="*/ 264160 h 1188720"/>
                <a:gd name="connsiteX780" fmla="*/ 1230336 w 1783553"/>
                <a:gd name="connsiteY780" fmla="*/ 233680 h 1188720"/>
                <a:gd name="connsiteX781" fmla="*/ 854416 w 1783553"/>
                <a:gd name="connsiteY781" fmla="*/ 264160 h 1188720"/>
                <a:gd name="connsiteX782" fmla="*/ 803616 w 1783553"/>
                <a:gd name="connsiteY782" fmla="*/ 314960 h 1188720"/>
                <a:gd name="connsiteX783" fmla="*/ 1006816 w 1783553"/>
                <a:gd name="connsiteY783" fmla="*/ 314960 h 1188720"/>
                <a:gd name="connsiteX784" fmla="*/ 1027136 w 1783553"/>
                <a:gd name="connsiteY784" fmla="*/ 284480 h 1188720"/>
                <a:gd name="connsiteX785" fmla="*/ 854416 w 1783553"/>
                <a:gd name="connsiteY785" fmla="*/ 314960 h 1188720"/>
                <a:gd name="connsiteX786" fmla="*/ 671536 w 1783553"/>
                <a:gd name="connsiteY786" fmla="*/ 416560 h 1188720"/>
                <a:gd name="connsiteX787" fmla="*/ 620736 w 1783553"/>
                <a:gd name="connsiteY787" fmla="*/ 467360 h 1188720"/>
                <a:gd name="connsiteX788" fmla="*/ 590256 w 1783553"/>
                <a:gd name="connsiteY788" fmla="*/ 538480 h 1188720"/>
                <a:gd name="connsiteX789" fmla="*/ 610576 w 1783553"/>
                <a:gd name="connsiteY789" fmla="*/ 680720 h 1188720"/>
                <a:gd name="connsiteX790" fmla="*/ 783296 w 1783553"/>
                <a:gd name="connsiteY790" fmla="*/ 741680 h 1188720"/>
                <a:gd name="connsiteX791" fmla="*/ 1301456 w 1783553"/>
                <a:gd name="connsiteY791" fmla="*/ 721360 h 1188720"/>
                <a:gd name="connsiteX792" fmla="*/ 1352256 w 1783553"/>
                <a:gd name="connsiteY792" fmla="*/ 701040 h 1188720"/>
                <a:gd name="connsiteX793" fmla="*/ 1260816 w 1783553"/>
                <a:gd name="connsiteY793" fmla="*/ 579120 h 1188720"/>
                <a:gd name="connsiteX794" fmla="*/ 854416 w 1783553"/>
                <a:gd name="connsiteY794" fmla="*/ 589280 h 1188720"/>
                <a:gd name="connsiteX795" fmla="*/ 834096 w 1783553"/>
                <a:gd name="connsiteY795" fmla="*/ 619760 h 1188720"/>
                <a:gd name="connsiteX796" fmla="*/ 874736 w 1783553"/>
                <a:gd name="connsiteY796" fmla="*/ 640080 h 1188720"/>
                <a:gd name="connsiteX797" fmla="*/ 986496 w 1783553"/>
                <a:gd name="connsiteY797" fmla="*/ 629920 h 1188720"/>
                <a:gd name="connsiteX798" fmla="*/ 1037296 w 1783553"/>
                <a:gd name="connsiteY798" fmla="*/ 619760 h 1188720"/>
                <a:gd name="connsiteX799" fmla="*/ 1077936 w 1783553"/>
                <a:gd name="connsiteY799" fmla="*/ 568960 h 1188720"/>
                <a:gd name="connsiteX800" fmla="*/ 1067776 w 1783553"/>
                <a:gd name="connsiteY800" fmla="*/ 477520 h 1188720"/>
                <a:gd name="connsiteX801" fmla="*/ 1006816 w 1783553"/>
                <a:gd name="connsiteY801" fmla="*/ 467360 h 1188720"/>
                <a:gd name="connsiteX802" fmla="*/ 874736 w 1783553"/>
                <a:gd name="connsiteY802" fmla="*/ 477520 h 1188720"/>
                <a:gd name="connsiteX803" fmla="*/ 823936 w 1783553"/>
                <a:gd name="connsiteY803" fmla="*/ 497840 h 1188720"/>
                <a:gd name="connsiteX804" fmla="*/ 783296 w 1783553"/>
                <a:gd name="connsiteY804" fmla="*/ 568960 h 1188720"/>
                <a:gd name="connsiteX805" fmla="*/ 793456 w 1783553"/>
                <a:gd name="connsiteY805" fmla="*/ 619760 h 1188720"/>
                <a:gd name="connsiteX806" fmla="*/ 1149056 w 1783553"/>
                <a:gd name="connsiteY806" fmla="*/ 568960 h 1188720"/>
                <a:gd name="connsiteX807" fmla="*/ 1138896 w 1783553"/>
                <a:gd name="connsiteY807" fmla="*/ 508000 h 1188720"/>
                <a:gd name="connsiteX808" fmla="*/ 813776 w 1783553"/>
                <a:gd name="connsiteY808" fmla="*/ 568960 h 1188720"/>
                <a:gd name="connsiteX809" fmla="*/ 752816 w 1783553"/>
                <a:gd name="connsiteY809" fmla="*/ 609600 h 1188720"/>
                <a:gd name="connsiteX810" fmla="*/ 742656 w 1783553"/>
                <a:gd name="connsiteY810" fmla="*/ 721360 h 1188720"/>
                <a:gd name="connsiteX811" fmla="*/ 773136 w 1783553"/>
                <a:gd name="connsiteY811" fmla="*/ 731520 h 1188720"/>
                <a:gd name="connsiteX812" fmla="*/ 1189696 w 1783553"/>
                <a:gd name="connsiteY812" fmla="*/ 711200 h 1188720"/>
                <a:gd name="connsiteX813" fmla="*/ 1270976 w 1783553"/>
                <a:gd name="connsiteY813" fmla="*/ 690880 h 1188720"/>
                <a:gd name="connsiteX814" fmla="*/ 1311616 w 1783553"/>
                <a:gd name="connsiteY814" fmla="*/ 640080 h 1188720"/>
                <a:gd name="connsiteX815" fmla="*/ 1260816 w 1783553"/>
                <a:gd name="connsiteY815" fmla="*/ 548640 h 1188720"/>
                <a:gd name="connsiteX816" fmla="*/ 1220176 w 1783553"/>
                <a:gd name="connsiteY816" fmla="*/ 538480 h 1188720"/>
                <a:gd name="connsiteX817" fmla="*/ 773136 w 1783553"/>
                <a:gd name="connsiteY817" fmla="*/ 579120 h 1188720"/>
                <a:gd name="connsiteX818" fmla="*/ 681696 w 1783553"/>
                <a:gd name="connsiteY818" fmla="*/ 609600 h 1188720"/>
                <a:gd name="connsiteX819" fmla="*/ 630896 w 1783553"/>
                <a:gd name="connsiteY819" fmla="*/ 670560 h 1188720"/>
                <a:gd name="connsiteX820" fmla="*/ 620736 w 1783553"/>
                <a:gd name="connsiteY820" fmla="*/ 711200 h 1188720"/>
                <a:gd name="connsiteX821" fmla="*/ 671536 w 1783553"/>
                <a:gd name="connsiteY821" fmla="*/ 812800 h 1188720"/>
                <a:gd name="connsiteX822" fmla="*/ 722336 w 1783553"/>
                <a:gd name="connsiteY822" fmla="*/ 843280 h 1188720"/>
                <a:gd name="connsiteX823" fmla="*/ 854416 w 1783553"/>
                <a:gd name="connsiteY823" fmla="*/ 883920 h 1188720"/>
                <a:gd name="connsiteX824" fmla="*/ 986496 w 1783553"/>
                <a:gd name="connsiteY824" fmla="*/ 894080 h 1188720"/>
                <a:gd name="connsiteX825" fmla="*/ 1220176 w 1783553"/>
                <a:gd name="connsiteY825" fmla="*/ 883920 h 1188720"/>
                <a:gd name="connsiteX826" fmla="*/ 1250656 w 1783553"/>
                <a:gd name="connsiteY826" fmla="*/ 853440 h 1188720"/>
                <a:gd name="connsiteX827" fmla="*/ 1210016 w 1783553"/>
                <a:gd name="connsiteY827" fmla="*/ 731520 h 1188720"/>
                <a:gd name="connsiteX828" fmla="*/ 1159216 w 1783553"/>
                <a:gd name="connsiteY828" fmla="*/ 690880 h 1188720"/>
                <a:gd name="connsiteX829" fmla="*/ 966176 w 1783553"/>
                <a:gd name="connsiteY829" fmla="*/ 650240 h 1188720"/>
                <a:gd name="connsiteX830" fmla="*/ 600416 w 1783553"/>
                <a:gd name="connsiteY830" fmla="*/ 690880 h 1188720"/>
                <a:gd name="connsiteX831" fmla="*/ 580096 w 1783553"/>
                <a:gd name="connsiteY831" fmla="*/ 721360 h 1188720"/>
                <a:gd name="connsiteX832" fmla="*/ 610576 w 1783553"/>
                <a:gd name="connsiteY832" fmla="*/ 822960 h 1188720"/>
                <a:gd name="connsiteX833" fmla="*/ 651216 w 1783553"/>
                <a:gd name="connsiteY833" fmla="*/ 853440 h 1188720"/>
                <a:gd name="connsiteX834" fmla="*/ 681696 w 1783553"/>
                <a:gd name="connsiteY834" fmla="*/ 894080 h 1188720"/>
                <a:gd name="connsiteX835" fmla="*/ 712176 w 1783553"/>
                <a:gd name="connsiteY835" fmla="*/ 904240 h 1188720"/>
                <a:gd name="connsiteX836" fmla="*/ 762976 w 1783553"/>
                <a:gd name="connsiteY836" fmla="*/ 924560 h 1188720"/>
                <a:gd name="connsiteX837" fmla="*/ 864576 w 1783553"/>
                <a:gd name="connsiteY837" fmla="*/ 965200 h 1188720"/>
                <a:gd name="connsiteX838" fmla="*/ 1037296 w 1783553"/>
                <a:gd name="connsiteY838" fmla="*/ 955040 h 1188720"/>
                <a:gd name="connsiteX839" fmla="*/ 1057616 w 1783553"/>
                <a:gd name="connsiteY839" fmla="*/ 894080 h 1188720"/>
                <a:gd name="connsiteX840" fmla="*/ 925536 w 1783553"/>
                <a:gd name="connsiteY840" fmla="*/ 741680 h 1188720"/>
                <a:gd name="connsiteX841" fmla="*/ 895056 w 1783553"/>
                <a:gd name="connsiteY841" fmla="*/ 711200 h 1188720"/>
                <a:gd name="connsiteX842" fmla="*/ 803616 w 1783553"/>
                <a:gd name="connsiteY842" fmla="*/ 701040 h 1188720"/>
                <a:gd name="connsiteX843" fmla="*/ 671536 w 1783553"/>
                <a:gd name="connsiteY843" fmla="*/ 680720 h 1188720"/>
                <a:gd name="connsiteX844" fmla="*/ 519136 w 1783553"/>
                <a:gd name="connsiteY844" fmla="*/ 711200 h 1188720"/>
                <a:gd name="connsiteX845" fmla="*/ 498816 w 1783553"/>
                <a:gd name="connsiteY845" fmla="*/ 751840 h 1188720"/>
                <a:gd name="connsiteX846" fmla="*/ 519136 w 1783553"/>
                <a:gd name="connsiteY846" fmla="*/ 843280 h 1188720"/>
                <a:gd name="connsiteX847" fmla="*/ 549616 w 1783553"/>
                <a:gd name="connsiteY847" fmla="*/ 853440 h 1188720"/>
                <a:gd name="connsiteX848" fmla="*/ 600416 w 1783553"/>
                <a:gd name="connsiteY848" fmla="*/ 863600 h 1188720"/>
                <a:gd name="connsiteX849" fmla="*/ 793456 w 1783553"/>
                <a:gd name="connsiteY849" fmla="*/ 86360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Lst>
              <a:rect l="l" t="t" r="r" b="b"/>
              <a:pathLst>
                <a:path w="1783553" h="1188720">
                  <a:moveTo>
                    <a:pt x="976336" y="477520"/>
                  </a:moveTo>
                  <a:cubicBezTo>
                    <a:pt x="877732" y="457799"/>
                    <a:pt x="852021" y="448386"/>
                    <a:pt x="712176" y="477520"/>
                  </a:cubicBezTo>
                  <a:cubicBezTo>
                    <a:pt x="695599" y="480974"/>
                    <a:pt x="691856" y="504613"/>
                    <a:pt x="681696" y="518160"/>
                  </a:cubicBezTo>
                  <a:cubicBezTo>
                    <a:pt x="678309" y="538480"/>
                    <a:pt x="674668" y="558759"/>
                    <a:pt x="671536" y="579120"/>
                  </a:cubicBezTo>
                  <a:cubicBezTo>
                    <a:pt x="667895" y="602789"/>
                    <a:pt x="665660" y="626679"/>
                    <a:pt x="661376" y="650240"/>
                  </a:cubicBezTo>
                  <a:cubicBezTo>
                    <a:pt x="656273" y="678306"/>
                    <a:pt x="649761" y="695245"/>
                    <a:pt x="641056" y="721360"/>
                  </a:cubicBezTo>
                  <a:cubicBezTo>
                    <a:pt x="661376" y="724747"/>
                    <a:pt x="681416" y="731520"/>
                    <a:pt x="702016" y="731520"/>
                  </a:cubicBezTo>
                  <a:cubicBezTo>
                    <a:pt x="732684" y="731520"/>
                    <a:pt x="763025" y="725164"/>
                    <a:pt x="793456" y="721360"/>
                  </a:cubicBezTo>
                  <a:cubicBezTo>
                    <a:pt x="973136" y="698900"/>
                    <a:pt x="734342" y="724223"/>
                    <a:pt x="966176" y="701040"/>
                  </a:cubicBezTo>
                  <a:lnTo>
                    <a:pt x="1098256" y="670560"/>
                  </a:lnTo>
                  <a:cubicBezTo>
                    <a:pt x="1115113" y="666814"/>
                    <a:pt x="1133610" y="668123"/>
                    <a:pt x="1149056" y="660400"/>
                  </a:cubicBezTo>
                  <a:cubicBezTo>
                    <a:pt x="1161907" y="653974"/>
                    <a:pt x="1169376" y="640080"/>
                    <a:pt x="1179536" y="629920"/>
                  </a:cubicBezTo>
                  <a:cubicBezTo>
                    <a:pt x="1197488" y="558111"/>
                    <a:pt x="1199992" y="566301"/>
                    <a:pt x="1179536" y="457200"/>
                  </a:cubicBezTo>
                  <a:cubicBezTo>
                    <a:pt x="1175943" y="438038"/>
                    <a:pt x="1138789" y="407969"/>
                    <a:pt x="1128736" y="396240"/>
                  </a:cubicBezTo>
                  <a:cubicBezTo>
                    <a:pt x="1103999" y="367380"/>
                    <a:pt x="1095900" y="340434"/>
                    <a:pt x="1057616" y="325120"/>
                  </a:cubicBezTo>
                  <a:cubicBezTo>
                    <a:pt x="1038489" y="317469"/>
                    <a:pt x="1016976" y="318347"/>
                    <a:pt x="996656" y="314960"/>
                  </a:cubicBezTo>
                  <a:cubicBezTo>
                    <a:pt x="939083" y="318347"/>
                    <a:pt x="881323" y="319381"/>
                    <a:pt x="823936" y="325120"/>
                  </a:cubicBezTo>
                  <a:cubicBezTo>
                    <a:pt x="813280" y="326186"/>
                    <a:pt x="803243" y="330930"/>
                    <a:pt x="793456" y="335280"/>
                  </a:cubicBezTo>
                  <a:cubicBezTo>
                    <a:pt x="737504" y="360147"/>
                    <a:pt x="716573" y="371523"/>
                    <a:pt x="671536" y="416560"/>
                  </a:cubicBezTo>
                  <a:cubicBezTo>
                    <a:pt x="659562" y="428534"/>
                    <a:pt x="653030" y="445226"/>
                    <a:pt x="641056" y="457200"/>
                  </a:cubicBezTo>
                  <a:cubicBezTo>
                    <a:pt x="629082" y="469174"/>
                    <a:pt x="613963" y="477520"/>
                    <a:pt x="600416" y="487680"/>
                  </a:cubicBezTo>
                  <a:cubicBezTo>
                    <a:pt x="574818" y="532477"/>
                    <a:pt x="542649" y="575646"/>
                    <a:pt x="539456" y="629920"/>
                  </a:cubicBezTo>
                  <a:cubicBezTo>
                    <a:pt x="537457" y="663897"/>
                    <a:pt x="546229" y="697653"/>
                    <a:pt x="549616" y="731520"/>
                  </a:cubicBezTo>
                  <a:cubicBezTo>
                    <a:pt x="647829" y="728133"/>
                    <a:pt x="746497" y="731387"/>
                    <a:pt x="844256" y="721360"/>
                  </a:cubicBezTo>
                  <a:cubicBezTo>
                    <a:pt x="879429" y="717752"/>
                    <a:pt x="912180" y="701656"/>
                    <a:pt x="945856" y="690880"/>
                  </a:cubicBezTo>
                  <a:cubicBezTo>
                    <a:pt x="1079633" y="648071"/>
                    <a:pt x="1066116" y="662380"/>
                    <a:pt x="1149056" y="609600"/>
                  </a:cubicBezTo>
                  <a:cubicBezTo>
                    <a:pt x="1169660" y="596489"/>
                    <a:pt x="1191864" y="585297"/>
                    <a:pt x="1210016" y="568960"/>
                  </a:cubicBezTo>
                  <a:cubicBezTo>
                    <a:pt x="1226135" y="554453"/>
                    <a:pt x="1237109" y="535093"/>
                    <a:pt x="1250656" y="518160"/>
                  </a:cubicBezTo>
                  <a:cubicBezTo>
                    <a:pt x="1254043" y="501227"/>
                    <a:pt x="1262250" y="484569"/>
                    <a:pt x="1260816" y="467360"/>
                  </a:cubicBezTo>
                  <a:cubicBezTo>
                    <a:pt x="1259086" y="446603"/>
                    <a:pt x="1243304" y="385997"/>
                    <a:pt x="1220176" y="365760"/>
                  </a:cubicBezTo>
                  <a:cubicBezTo>
                    <a:pt x="1201797" y="349678"/>
                    <a:pt x="1183516" y="327550"/>
                    <a:pt x="1159216" y="325120"/>
                  </a:cubicBezTo>
                  <a:lnTo>
                    <a:pt x="1057616" y="314960"/>
                  </a:lnTo>
                  <a:cubicBezTo>
                    <a:pt x="983109" y="321733"/>
                    <a:pt x="907547" y="321064"/>
                    <a:pt x="834096" y="335280"/>
                  </a:cubicBezTo>
                  <a:cubicBezTo>
                    <a:pt x="801349" y="341618"/>
                    <a:pt x="772489" y="361003"/>
                    <a:pt x="742656" y="375920"/>
                  </a:cubicBezTo>
                  <a:cubicBezTo>
                    <a:pt x="702239" y="396128"/>
                    <a:pt x="655752" y="432188"/>
                    <a:pt x="620736" y="457200"/>
                  </a:cubicBezTo>
                  <a:cubicBezTo>
                    <a:pt x="604631" y="481358"/>
                    <a:pt x="563964" y="540263"/>
                    <a:pt x="549616" y="568960"/>
                  </a:cubicBezTo>
                  <a:cubicBezTo>
                    <a:pt x="541460" y="585272"/>
                    <a:pt x="536069" y="602827"/>
                    <a:pt x="529296" y="619760"/>
                  </a:cubicBezTo>
                  <a:cubicBezTo>
                    <a:pt x="536069" y="673947"/>
                    <a:pt x="538366" y="728883"/>
                    <a:pt x="549616" y="782320"/>
                  </a:cubicBezTo>
                  <a:cubicBezTo>
                    <a:pt x="557756" y="820987"/>
                    <a:pt x="591899" y="818702"/>
                    <a:pt x="620736" y="833120"/>
                  </a:cubicBezTo>
                  <a:cubicBezTo>
                    <a:pt x="667358" y="856431"/>
                    <a:pt x="687728" y="882516"/>
                    <a:pt x="742656" y="894080"/>
                  </a:cubicBezTo>
                  <a:cubicBezTo>
                    <a:pt x="782562" y="902481"/>
                    <a:pt x="823936" y="900853"/>
                    <a:pt x="864576" y="904240"/>
                  </a:cubicBezTo>
                  <a:cubicBezTo>
                    <a:pt x="873798" y="903681"/>
                    <a:pt x="1145863" y="931195"/>
                    <a:pt x="1240496" y="863600"/>
                  </a:cubicBezTo>
                  <a:cubicBezTo>
                    <a:pt x="1252188" y="855249"/>
                    <a:pt x="1262625" y="844812"/>
                    <a:pt x="1270976" y="833120"/>
                  </a:cubicBezTo>
                  <a:cubicBezTo>
                    <a:pt x="1279779" y="820795"/>
                    <a:pt x="1284523" y="806027"/>
                    <a:pt x="1291296" y="792480"/>
                  </a:cubicBezTo>
                  <a:cubicBezTo>
                    <a:pt x="1284523" y="728133"/>
                    <a:pt x="1281613" y="663262"/>
                    <a:pt x="1270976" y="599440"/>
                  </a:cubicBezTo>
                  <a:cubicBezTo>
                    <a:pt x="1266217" y="570887"/>
                    <a:pt x="1221226" y="493214"/>
                    <a:pt x="1210016" y="477520"/>
                  </a:cubicBezTo>
                  <a:cubicBezTo>
                    <a:pt x="1186222" y="444208"/>
                    <a:pt x="1107800" y="360549"/>
                    <a:pt x="1077936" y="335280"/>
                  </a:cubicBezTo>
                  <a:cubicBezTo>
                    <a:pt x="1039483" y="302743"/>
                    <a:pt x="1000297" y="286300"/>
                    <a:pt x="956016" y="264160"/>
                  </a:cubicBezTo>
                  <a:cubicBezTo>
                    <a:pt x="915376" y="267547"/>
                    <a:pt x="872362" y="260222"/>
                    <a:pt x="834096" y="274320"/>
                  </a:cubicBezTo>
                  <a:cubicBezTo>
                    <a:pt x="804798" y="285114"/>
                    <a:pt x="784154" y="312337"/>
                    <a:pt x="762976" y="335280"/>
                  </a:cubicBezTo>
                  <a:cubicBezTo>
                    <a:pt x="713852" y="388498"/>
                    <a:pt x="708896" y="414052"/>
                    <a:pt x="681696" y="477520"/>
                  </a:cubicBezTo>
                  <a:cubicBezTo>
                    <a:pt x="678309" y="504613"/>
                    <a:pt x="677676" y="532195"/>
                    <a:pt x="671536" y="558800"/>
                  </a:cubicBezTo>
                  <a:cubicBezTo>
                    <a:pt x="667435" y="576571"/>
                    <a:pt x="651216" y="591362"/>
                    <a:pt x="651216" y="609600"/>
                  </a:cubicBezTo>
                  <a:cubicBezTo>
                    <a:pt x="651216" y="818673"/>
                    <a:pt x="643961" y="728983"/>
                    <a:pt x="691856" y="812800"/>
                  </a:cubicBezTo>
                  <a:cubicBezTo>
                    <a:pt x="699370" y="825950"/>
                    <a:pt x="699574" y="845039"/>
                    <a:pt x="712176" y="853440"/>
                  </a:cubicBezTo>
                  <a:cubicBezTo>
                    <a:pt x="732690" y="867116"/>
                    <a:pt x="759681" y="866675"/>
                    <a:pt x="783296" y="873760"/>
                  </a:cubicBezTo>
                  <a:cubicBezTo>
                    <a:pt x="793554" y="876837"/>
                    <a:pt x="803616" y="880533"/>
                    <a:pt x="813776" y="883920"/>
                  </a:cubicBezTo>
                  <a:cubicBezTo>
                    <a:pt x="868922" y="880473"/>
                    <a:pt x="958061" y="902195"/>
                    <a:pt x="1006816" y="853440"/>
                  </a:cubicBezTo>
                  <a:cubicBezTo>
                    <a:pt x="1028894" y="831362"/>
                    <a:pt x="1047456" y="806027"/>
                    <a:pt x="1067776" y="782320"/>
                  </a:cubicBezTo>
                  <a:cubicBezTo>
                    <a:pt x="1057616" y="694267"/>
                    <a:pt x="1061942" y="603302"/>
                    <a:pt x="1037296" y="518160"/>
                  </a:cubicBezTo>
                  <a:cubicBezTo>
                    <a:pt x="1016808" y="447382"/>
                    <a:pt x="961826" y="396035"/>
                    <a:pt x="905216" y="355600"/>
                  </a:cubicBezTo>
                  <a:cubicBezTo>
                    <a:pt x="875407" y="334308"/>
                    <a:pt x="846541" y="311023"/>
                    <a:pt x="813776" y="294640"/>
                  </a:cubicBezTo>
                  <a:cubicBezTo>
                    <a:pt x="798330" y="286917"/>
                    <a:pt x="779909" y="287867"/>
                    <a:pt x="762976" y="284480"/>
                  </a:cubicBezTo>
                  <a:cubicBezTo>
                    <a:pt x="681696" y="291253"/>
                    <a:pt x="598756" y="287107"/>
                    <a:pt x="519136" y="304800"/>
                  </a:cubicBezTo>
                  <a:cubicBezTo>
                    <a:pt x="502606" y="308473"/>
                    <a:pt x="500630" y="333466"/>
                    <a:pt x="488656" y="345440"/>
                  </a:cubicBezTo>
                  <a:cubicBezTo>
                    <a:pt x="476682" y="357414"/>
                    <a:pt x="459266" y="363264"/>
                    <a:pt x="448016" y="375920"/>
                  </a:cubicBezTo>
                  <a:cubicBezTo>
                    <a:pt x="410752" y="417843"/>
                    <a:pt x="411013" y="425968"/>
                    <a:pt x="397216" y="467360"/>
                  </a:cubicBezTo>
                  <a:cubicBezTo>
                    <a:pt x="400603" y="518160"/>
                    <a:pt x="389977" y="571913"/>
                    <a:pt x="407376" y="619760"/>
                  </a:cubicBezTo>
                  <a:cubicBezTo>
                    <a:pt x="419682" y="653602"/>
                    <a:pt x="506021" y="712016"/>
                    <a:pt x="539456" y="731520"/>
                  </a:cubicBezTo>
                  <a:cubicBezTo>
                    <a:pt x="559080" y="742967"/>
                    <a:pt x="578465" y="756146"/>
                    <a:pt x="600416" y="762000"/>
                  </a:cubicBezTo>
                  <a:cubicBezTo>
                    <a:pt x="630048" y="769902"/>
                    <a:pt x="661376" y="768773"/>
                    <a:pt x="691856" y="772160"/>
                  </a:cubicBezTo>
                  <a:cubicBezTo>
                    <a:pt x="821525" y="768346"/>
                    <a:pt x="979344" y="830112"/>
                    <a:pt x="1077936" y="731520"/>
                  </a:cubicBezTo>
                  <a:cubicBezTo>
                    <a:pt x="1089910" y="719546"/>
                    <a:pt x="1098256" y="704427"/>
                    <a:pt x="1108416" y="690880"/>
                  </a:cubicBezTo>
                  <a:cubicBezTo>
                    <a:pt x="1094869" y="623147"/>
                    <a:pt x="1085734" y="554380"/>
                    <a:pt x="1067776" y="487680"/>
                  </a:cubicBezTo>
                  <a:cubicBezTo>
                    <a:pt x="1046037" y="406933"/>
                    <a:pt x="951600" y="333660"/>
                    <a:pt x="874736" y="325120"/>
                  </a:cubicBezTo>
                  <a:lnTo>
                    <a:pt x="783296" y="314960"/>
                  </a:lnTo>
                  <a:cubicBezTo>
                    <a:pt x="756203" y="308187"/>
                    <a:pt x="729943" y="294640"/>
                    <a:pt x="702016" y="294640"/>
                  </a:cubicBezTo>
                  <a:cubicBezTo>
                    <a:pt x="650766" y="294640"/>
                    <a:pt x="599335" y="302530"/>
                    <a:pt x="549616" y="314960"/>
                  </a:cubicBezTo>
                  <a:cubicBezTo>
                    <a:pt x="530020" y="319859"/>
                    <a:pt x="475406" y="362998"/>
                    <a:pt x="458176" y="375920"/>
                  </a:cubicBezTo>
                  <a:cubicBezTo>
                    <a:pt x="448016" y="399627"/>
                    <a:pt x="425718" y="421324"/>
                    <a:pt x="427696" y="447040"/>
                  </a:cubicBezTo>
                  <a:cubicBezTo>
                    <a:pt x="432799" y="513381"/>
                    <a:pt x="455133" y="577779"/>
                    <a:pt x="478496" y="640080"/>
                  </a:cubicBezTo>
                  <a:cubicBezTo>
                    <a:pt x="498069" y="692274"/>
                    <a:pt x="543425" y="704635"/>
                    <a:pt x="590256" y="721360"/>
                  </a:cubicBezTo>
                  <a:cubicBezTo>
                    <a:pt x="664776" y="747974"/>
                    <a:pt x="719823" y="751526"/>
                    <a:pt x="803616" y="762000"/>
                  </a:cubicBezTo>
                  <a:cubicBezTo>
                    <a:pt x="837389" y="766222"/>
                    <a:pt x="871349" y="768773"/>
                    <a:pt x="905216" y="772160"/>
                  </a:cubicBezTo>
                  <a:cubicBezTo>
                    <a:pt x="1226947" y="726198"/>
                    <a:pt x="1136763" y="814180"/>
                    <a:pt x="1220176" y="680720"/>
                  </a:cubicBezTo>
                  <a:cubicBezTo>
                    <a:pt x="1226648" y="670365"/>
                    <a:pt x="1233723" y="660400"/>
                    <a:pt x="1240496" y="650240"/>
                  </a:cubicBezTo>
                  <a:cubicBezTo>
                    <a:pt x="1257434" y="548613"/>
                    <a:pt x="1262172" y="570148"/>
                    <a:pt x="1210016" y="426720"/>
                  </a:cubicBezTo>
                  <a:cubicBezTo>
                    <a:pt x="1201670" y="403769"/>
                    <a:pt x="1187629" y="381985"/>
                    <a:pt x="1169376" y="365760"/>
                  </a:cubicBezTo>
                  <a:cubicBezTo>
                    <a:pt x="1154405" y="352453"/>
                    <a:pt x="1098911" y="340524"/>
                    <a:pt x="1077936" y="335280"/>
                  </a:cubicBezTo>
                  <a:cubicBezTo>
                    <a:pt x="1027136" y="338667"/>
                    <a:pt x="975756" y="337070"/>
                    <a:pt x="925536" y="345440"/>
                  </a:cubicBezTo>
                  <a:cubicBezTo>
                    <a:pt x="913491" y="347447"/>
                    <a:pt x="904825" y="358434"/>
                    <a:pt x="895056" y="365760"/>
                  </a:cubicBezTo>
                  <a:cubicBezTo>
                    <a:pt x="877708" y="378771"/>
                    <a:pt x="859590" y="391066"/>
                    <a:pt x="844256" y="406400"/>
                  </a:cubicBezTo>
                  <a:cubicBezTo>
                    <a:pt x="804395" y="446261"/>
                    <a:pt x="783593" y="482154"/>
                    <a:pt x="752816" y="528320"/>
                  </a:cubicBezTo>
                  <a:cubicBezTo>
                    <a:pt x="749268" y="546061"/>
                    <a:pt x="714405" y="657920"/>
                    <a:pt x="742656" y="690880"/>
                  </a:cubicBezTo>
                  <a:cubicBezTo>
                    <a:pt x="753894" y="703991"/>
                    <a:pt x="776523" y="697653"/>
                    <a:pt x="793456" y="701040"/>
                  </a:cubicBezTo>
                  <a:cubicBezTo>
                    <a:pt x="974739" y="682912"/>
                    <a:pt x="950630" y="709676"/>
                    <a:pt x="1057616" y="650240"/>
                  </a:cubicBezTo>
                  <a:cubicBezTo>
                    <a:pt x="1098744" y="627391"/>
                    <a:pt x="1179536" y="579120"/>
                    <a:pt x="1179536" y="579120"/>
                  </a:cubicBezTo>
                  <a:cubicBezTo>
                    <a:pt x="1189696" y="562187"/>
                    <a:pt x="1201185" y="545983"/>
                    <a:pt x="1210016" y="528320"/>
                  </a:cubicBezTo>
                  <a:cubicBezTo>
                    <a:pt x="1234433" y="479486"/>
                    <a:pt x="1217462" y="436649"/>
                    <a:pt x="1179536" y="386080"/>
                  </a:cubicBezTo>
                  <a:cubicBezTo>
                    <a:pt x="1169175" y="372265"/>
                    <a:pt x="1145669" y="379307"/>
                    <a:pt x="1128736" y="375920"/>
                  </a:cubicBezTo>
                  <a:cubicBezTo>
                    <a:pt x="1057616" y="379307"/>
                    <a:pt x="985608" y="374375"/>
                    <a:pt x="915376" y="386080"/>
                  </a:cubicBezTo>
                  <a:cubicBezTo>
                    <a:pt x="862557" y="394883"/>
                    <a:pt x="814464" y="422169"/>
                    <a:pt x="762976" y="436880"/>
                  </a:cubicBezTo>
                  <a:cubicBezTo>
                    <a:pt x="743168" y="442539"/>
                    <a:pt x="722336" y="443653"/>
                    <a:pt x="702016" y="447040"/>
                  </a:cubicBezTo>
                  <a:cubicBezTo>
                    <a:pt x="685083" y="460587"/>
                    <a:pt x="668564" y="474669"/>
                    <a:pt x="651216" y="487680"/>
                  </a:cubicBezTo>
                  <a:cubicBezTo>
                    <a:pt x="641447" y="495006"/>
                    <a:pt x="628553" y="498619"/>
                    <a:pt x="620736" y="508000"/>
                  </a:cubicBezTo>
                  <a:cubicBezTo>
                    <a:pt x="611040" y="519635"/>
                    <a:pt x="607189" y="535093"/>
                    <a:pt x="600416" y="548640"/>
                  </a:cubicBezTo>
                  <a:cubicBezTo>
                    <a:pt x="603803" y="582507"/>
                    <a:pt x="589023" y="623898"/>
                    <a:pt x="610576" y="650240"/>
                  </a:cubicBezTo>
                  <a:cubicBezTo>
                    <a:pt x="627866" y="671372"/>
                    <a:pt x="664579" y="661612"/>
                    <a:pt x="691856" y="660400"/>
                  </a:cubicBezTo>
                  <a:cubicBezTo>
                    <a:pt x="817450" y="654818"/>
                    <a:pt x="942469" y="640080"/>
                    <a:pt x="1067776" y="629920"/>
                  </a:cubicBezTo>
                  <a:cubicBezTo>
                    <a:pt x="1077936" y="612987"/>
                    <a:pt x="1089425" y="596783"/>
                    <a:pt x="1098256" y="579120"/>
                  </a:cubicBezTo>
                  <a:cubicBezTo>
                    <a:pt x="1118113" y="539406"/>
                    <a:pt x="1111254" y="499657"/>
                    <a:pt x="1088096" y="457200"/>
                  </a:cubicBezTo>
                  <a:cubicBezTo>
                    <a:pt x="1080843" y="443904"/>
                    <a:pt x="1061003" y="443653"/>
                    <a:pt x="1047456" y="436880"/>
                  </a:cubicBezTo>
                  <a:cubicBezTo>
                    <a:pt x="972949" y="443653"/>
                    <a:pt x="897499" y="443577"/>
                    <a:pt x="823936" y="457200"/>
                  </a:cubicBezTo>
                  <a:cubicBezTo>
                    <a:pt x="804519" y="460796"/>
                    <a:pt x="791364" y="480085"/>
                    <a:pt x="773136" y="487680"/>
                  </a:cubicBezTo>
                  <a:cubicBezTo>
                    <a:pt x="750377" y="497163"/>
                    <a:pt x="725723" y="501227"/>
                    <a:pt x="702016" y="508000"/>
                  </a:cubicBezTo>
                  <a:cubicBezTo>
                    <a:pt x="691856" y="518160"/>
                    <a:pt x="680734" y="527442"/>
                    <a:pt x="671536" y="538480"/>
                  </a:cubicBezTo>
                  <a:cubicBezTo>
                    <a:pt x="650960" y="563171"/>
                    <a:pt x="633707" y="603977"/>
                    <a:pt x="620736" y="629920"/>
                  </a:cubicBezTo>
                  <a:cubicBezTo>
                    <a:pt x="627509" y="653627"/>
                    <a:pt x="629082" y="679487"/>
                    <a:pt x="641056" y="701040"/>
                  </a:cubicBezTo>
                  <a:cubicBezTo>
                    <a:pt x="646986" y="711714"/>
                    <a:pt x="660199" y="716825"/>
                    <a:pt x="671536" y="721360"/>
                  </a:cubicBezTo>
                  <a:cubicBezTo>
                    <a:pt x="717928" y="739917"/>
                    <a:pt x="755547" y="743829"/>
                    <a:pt x="803616" y="751840"/>
                  </a:cubicBezTo>
                  <a:lnTo>
                    <a:pt x="1169376" y="741680"/>
                  </a:lnTo>
                  <a:cubicBezTo>
                    <a:pt x="1186172" y="739527"/>
                    <a:pt x="1197877" y="717857"/>
                    <a:pt x="1199856" y="701040"/>
                  </a:cubicBezTo>
                  <a:cubicBezTo>
                    <a:pt x="1205015" y="657186"/>
                    <a:pt x="1200406" y="611798"/>
                    <a:pt x="1189696" y="568960"/>
                  </a:cubicBezTo>
                  <a:cubicBezTo>
                    <a:pt x="1186211" y="555021"/>
                    <a:pt x="1170125" y="547831"/>
                    <a:pt x="1159216" y="538480"/>
                  </a:cubicBezTo>
                  <a:cubicBezTo>
                    <a:pt x="1124665" y="508865"/>
                    <a:pt x="1093437" y="489782"/>
                    <a:pt x="1047456" y="477520"/>
                  </a:cubicBezTo>
                  <a:cubicBezTo>
                    <a:pt x="1021074" y="470485"/>
                    <a:pt x="993269" y="470747"/>
                    <a:pt x="966176" y="467360"/>
                  </a:cubicBezTo>
                  <a:cubicBezTo>
                    <a:pt x="898443" y="470747"/>
                    <a:pt x="829574" y="464713"/>
                    <a:pt x="762976" y="477520"/>
                  </a:cubicBezTo>
                  <a:cubicBezTo>
                    <a:pt x="706713" y="488340"/>
                    <a:pt x="696246" y="525309"/>
                    <a:pt x="681696" y="568960"/>
                  </a:cubicBezTo>
                  <a:cubicBezTo>
                    <a:pt x="674522" y="590482"/>
                    <a:pt x="665402" y="640269"/>
                    <a:pt x="661376" y="660400"/>
                  </a:cubicBezTo>
                  <a:cubicBezTo>
                    <a:pt x="664763" y="677333"/>
                    <a:pt x="659325" y="698989"/>
                    <a:pt x="671536" y="711200"/>
                  </a:cubicBezTo>
                  <a:cubicBezTo>
                    <a:pt x="686682" y="726346"/>
                    <a:pt x="711098" y="732471"/>
                    <a:pt x="732496" y="731520"/>
                  </a:cubicBezTo>
                  <a:cubicBezTo>
                    <a:pt x="865138" y="725625"/>
                    <a:pt x="996656" y="704427"/>
                    <a:pt x="1128736" y="690880"/>
                  </a:cubicBezTo>
                  <a:cubicBezTo>
                    <a:pt x="1159216" y="680720"/>
                    <a:pt x="1191439" y="674768"/>
                    <a:pt x="1220176" y="660400"/>
                  </a:cubicBezTo>
                  <a:cubicBezTo>
                    <a:pt x="1244050" y="648463"/>
                    <a:pt x="1283264" y="581007"/>
                    <a:pt x="1291296" y="568960"/>
                  </a:cubicBezTo>
                  <a:cubicBezTo>
                    <a:pt x="1284523" y="521547"/>
                    <a:pt x="1299018" y="465547"/>
                    <a:pt x="1270976" y="426720"/>
                  </a:cubicBezTo>
                  <a:cubicBezTo>
                    <a:pt x="1251055" y="399136"/>
                    <a:pt x="1089789" y="372195"/>
                    <a:pt x="1057616" y="365760"/>
                  </a:cubicBezTo>
                  <a:cubicBezTo>
                    <a:pt x="952629" y="372533"/>
                    <a:pt x="847087" y="373344"/>
                    <a:pt x="742656" y="386080"/>
                  </a:cubicBezTo>
                  <a:cubicBezTo>
                    <a:pt x="695371" y="391846"/>
                    <a:pt x="541319" y="454921"/>
                    <a:pt x="508976" y="467360"/>
                  </a:cubicBezTo>
                  <a:cubicBezTo>
                    <a:pt x="492043" y="480907"/>
                    <a:pt x="473510" y="492666"/>
                    <a:pt x="458176" y="508000"/>
                  </a:cubicBezTo>
                  <a:cubicBezTo>
                    <a:pt x="442842" y="523334"/>
                    <a:pt x="421789" y="537536"/>
                    <a:pt x="417536" y="558800"/>
                  </a:cubicBezTo>
                  <a:cubicBezTo>
                    <a:pt x="410861" y="592175"/>
                    <a:pt x="417687" y="627870"/>
                    <a:pt x="427696" y="660400"/>
                  </a:cubicBezTo>
                  <a:cubicBezTo>
                    <a:pt x="434071" y="681118"/>
                    <a:pt x="482022" y="706033"/>
                    <a:pt x="498816" y="711200"/>
                  </a:cubicBezTo>
                  <a:cubicBezTo>
                    <a:pt x="542760" y="724721"/>
                    <a:pt x="604062" y="733821"/>
                    <a:pt x="651216" y="741680"/>
                  </a:cubicBezTo>
                  <a:cubicBezTo>
                    <a:pt x="819211" y="730480"/>
                    <a:pt x="793990" y="780183"/>
                    <a:pt x="823936" y="660400"/>
                  </a:cubicBezTo>
                  <a:cubicBezTo>
                    <a:pt x="828124" y="643647"/>
                    <a:pt x="830709" y="626533"/>
                    <a:pt x="834096" y="609600"/>
                  </a:cubicBezTo>
                  <a:cubicBezTo>
                    <a:pt x="820549" y="565573"/>
                    <a:pt x="814056" y="518721"/>
                    <a:pt x="793456" y="477520"/>
                  </a:cubicBezTo>
                  <a:cubicBezTo>
                    <a:pt x="785883" y="462374"/>
                    <a:pt x="767102" y="456131"/>
                    <a:pt x="752816" y="447040"/>
                  </a:cubicBezTo>
                  <a:cubicBezTo>
                    <a:pt x="729781" y="432381"/>
                    <a:pt x="707599" y="415034"/>
                    <a:pt x="681696" y="406400"/>
                  </a:cubicBezTo>
                  <a:cubicBezTo>
                    <a:pt x="615461" y="384322"/>
                    <a:pt x="478496" y="355600"/>
                    <a:pt x="478496" y="355600"/>
                  </a:cubicBezTo>
                  <a:cubicBezTo>
                    <a:pt x="401186" y="374927"/>
                    <a:pt x="319815" y="365649"/>
                    <a:pt x="275296" y="436880"/>
                  </a:cubicBezTo>
                  <a:cubicBezTo>
                    <a:pt x="267895" y="448721"/>
                    <a:pt x="268523" y="463973"/>
                    <a:pt x="265136" y="477520"/>
                  </a:cubicBezTo>
                  <a:cubicBezTo>
                    <a:pt x="254415" y="595447"/>
                    <a:pt x="241079" y="633800"/>
                    <a:pt x="285456" y="762000"/>
                  </a:cubicBezTo>
                  <a:cubicBezTo>
                    <a:pt x="309636" y="831852"/>
                    <a:pt x="426723" y="939314"/>
                    <a:pt x="478496" y="965200"/>
                  </a:cubicBezTo>
                  <a:cubicBezTo>
                    <a:pt x="597269" y="1024587"/>
                    <a:pt x="718859" y="1093171"/>
                    <a:pt x="854416" y="1107440"/>
                  </a:cubicBezTo>
                  <a:lnTo>
                    <a:pt x="1047456" y="1127760"/>
                  </a:lnTo>
                  <a:cubicBezTo>
                    <a:pt x="1116342" y="1122461"/>
                    <a:pt x="1310530" y="1129006"/>
                    <a:pt x="1403056" y="1076960"/>
                  </a:cubicBezTo>
                  <a:cubicBezTo>
                    <a:pt x="1453104" y="1048808"/>
                    <a:pt x="1480740" y="1007795"/>
                    <a:pt x="1514816" y="965200"/>
                  </a:cubicBezTo>
                  <a:cubicBezTo>
                    <a:pt x="1518203" y="934720"/>
                    <a:pt x="1528901" y="904175"/>
                    <a:pt x="1524976" y="873760"/>
                  </a:cubicBezTo>
                  <a:cubicBezTo>
                    <a:pt x="1515198" y="797982"/>
                    <a:pt x="1501758" y="721494"/>
                    <a:pt x="1474176" y="650240"/>
                  </a:cubicBezTo>
                  <a:cubicBezTo>
                    <a:pt x="1460237" y="614230"/>
                    <a:pt x="1429613" y="586832"/>
                    <a:pt x="1403056" y="558800"/>
                  </a:cubicBezTo>
                  <a:cubicBezTo>
                    <a:pt x="1368431" y="522251"/>
                    <a:pt x="1335543" y="481220"/>
                    <a:pt x="1291296" y="457200"/>
                  </a:cubicBezTo>
                  <a:cubicBezTo>
                    <a:pt x="1135400" y="372571"/>
                    <a:pt x="1044139" y="365138"/>
                    <a:pt x="884896" y="335280"/>
                  </a:cubicBezTo>
                  <a:cubicBezTo>
                    <a:pt x="740623" y="353314"/>
                    <a:pt x="598785" y="287743"/>
                    <a:pt x="539456" y="406400"/>
                  </a:cubicBezTo>
                  <a:cubicBezTo>
                    <a:pt x="534667" y="415979"/>
                    <a:pt x="532683" y="426720"/>
                    <a:pt x="529296" y="436880"/>
                  </a:cubicBezTo>
                  <a:cubicBezTo>
                    <a:pt x="532683" y="484293"/>
                    <a:pt x="529144" y="532718"/>
                    <a:pt x="539456" y="579120"/>
                  </a:cubicBezTo>
                  <a:cubicBezTo>
                    <a:pt x="543129" y="595650"/>
                    <a:pt x="558916" y="606903"/>
                    <a:pt x="569936" y="619760"/>
                  </a:cubicBezTo>
                  <a:cubicBezTo>
                    <a:pt x="586788" y="639421"/>
                    <a:pt x="607380" y="658802"/>
                    <a:pt x="630896" y="670560"/>
                  </a:cubicBezTo>
                  <a:cubicBezTo>
                    <a:pt x="653965" y="682095"/>
                    <a:pt x="678309" y="690880"/>
                    <a:pt x="702016" y="701040"/>
                  </a:cubicBezTo>
                  <a:cubicBezTo>
                    <a:pt x="786683" y="694267"/>
                    <a:pt x="873337" y="700174"/>
                    <a:pt x="956016" y="680720"/>
                  </a:cubicBezTo>
                  <a:cubicBezTo>
                    <a:pt x="991675" y="672330"/>
                    <a:pt x="1047456" y="619760"/>
                    <a:pt x="1047456" y="619760"/>
                  </a:cubicBezTo>
                  <a:cubicBezTo>
                    <a:pt x="1055421" y="595866"/>
                    <a:pt x="1072609" y="549584"/>
                    <a:pt x="1067776" y="528320"/>
                  </a:cubicBezTo>
                  <a:cubicBezTo>
                    <a:pt x="1054950" y="471888"/>
                    <a:pt x="1035292" y="416141"/>
                    <a:pt x="1006816" y="365760"/>
                  </a:cubicBezTo>
                  <a:cubicBezTo>
                    <a:pt x="979669" y="317730"/>
                    <a:pt x="893629" y="261266"/>
                    <a:pt x="844256" y="243840"/>
                  </a:cubicBezTo>
                  <a:cubicBezTo>
                    <a:pt x="818508" y="234753"/>
                    <a:pt x="790069" y="237067"/>
                    <a:pt x="762976" y="233680"/>
                  </a:cubicBezTo>
                  <a:cubicBezTo>
                    <a:pt x="554628" y="258682"/>
                    <a:pt x="566985" y="222100"/>
                    <a:pt x="458176" y="294640"/>
                  </a:cubicBezTo>
                  <a:cubicBezTo>
                    <a:pt x="444087" y="304033"/>
                    <a:pt x="431083" y="314960"/>
                    <a:pt x="417536" y="325120"/>
                  </a:cubicBezTo>
                  <a:cubicBezTo>
                    <a:pt x="415011" y="337745"/>
                    <a:pt x="396288" y="428524"/>
                    <a:pt x="397216" y="436880"/>
                  </a:cubicBezTo>
                  <a:cubicBezTo>
                    <a:pt x="401842" y="478515"/>
                    <a:pt x="406457" y="522693"/>
                    <a:pt x="427696" y="558800"/>
                  </a:cubicBezTo>
                  <a:cubicBezTo>
                    <a:pt x="442467" y="583911"/>
                    <a:pt x="474576" y="593440"/>
                    <a:pt x="498816" y="609600"/>
                  </a:cubicBezTo>
                  <a:cubicBezTo>
                    <a:pt x="528403" y="629325"/>
                    <a:pt x="588058" y="663680"/>
                    <a:pt x="620736" y="670560"/>
                  </a:cubicBezTo>
                  <a:cubicBezTo>
                    <a:pt x="660642" y="678961"/>
                    <a:pt x="702016" y="677333"/>
                    <a:pt x="742656" y="680720"/>
                  </a:cubicBezTo>
                  <a:cubicBezTo>
                    <a:pt x="884896" y="670560"/>
                    <a:pt x="1027922" y="668298"/>
                    <a:pt x="1169376" y="650240"/>
                  </a:cubicBezTo>
                  <a:cubicBezTo>
                    <a:pt x="1188965" y="647739"/>
                    <a:pt x="1207420" y="634835"/>
                    <a:pt x="1220176" y="619760"/>
                  </a:cubicBezTo>
                  <a:cubicBezTo>
                    <a:pt x="1245687" y="589610"/>
                    <a:pt x="1281136" y="518160"/>
                    <a:pt x="1281136" y="518160"/>
                  </a:cubicBezTo>
                  <a:cubicBezTo>
                    <a:pt x="1274363" y="453813"/>
                    <a:pt x="1278591" y="387333"/>
                    <a:pt x="1260816" y="325120"/>
                  </a:cubicBezTo>
                  <a:cubicBezTo>
                    <a:pt x="1239854" y="251754"/>
                    <a:pt x="1170018" y="205446"/>
                    <a:pt x="1108416" y="172720"/>
                  </a:cubicBezTo>
                  <a:cubicBezTo>
                    <a:pt x="1032165" y="132212"/>
                    <a:pt x="874736" y="60960"/>
                    <a:pt x="874736" y="60960"/>
                  </a:cubicBezTo>
                  <a:cubicBezTo>
                    <a:pt x="736409" y="78251"/>
                    <a:pt x="658798" y="25477"/>
                    <a:pt x="610576" y="121920"/>
                  </a:cubicBezTo>
                  <a:cubicBezTo>
                    <a:pt x="605787" y="131499"/>
                    <a:pt x="603803" y="142240"/>
                    <a:pt x="600416" y="152400"/>
                  </a:cubicBezTo>
                  <a:cubicBezTo>
                    <a:pt x="607189" y="203200"/>
                    <a:pt x="600848" y="257567"/>
                    <a:pt x="620736" y="304800"/>
                  </a:cubicBezTo>
                  <a:cubicBezTo>
                    <a:pt x="630213" y="327308"/>
                    <a:pt x="660601" y="333135"/>
                    <a:pt x="681696" y="345440"/>
                  </a:cubicBezTo>
                  <a:cubicBezTo>
                    <a:pt x="701320" y="356887"/>
                    <a:pt x="720616" y="370410"/>
                    <a:pt x="742656" y="375920"/>
                  </a:cubicBezTo>
                  <a:cubicBezTo>
                    <a:pt x="775675" y="384175"/>
                    <a:pt x="810407" y="382517"/>
                    <a:pt x="844256" y="386080"/>
                  </a:cubicBezTo>
                  <a:lnTo>
                    <a:pt x="935696" y="396240"/>
                  </a:lnTo>
                  <a:cubicBezTo>
                    <a:pt x="939841" y="396043"/>
                    <a:pt x="1141204" y="409749"/>
                    <a:pt x="1199856" y="365760"/>
                  </a:cubicBezTo>
                  <a:cubicBezTo>
                    <a:pt x="1213403" y="355600"/>
                    <a:pt x="1220176" y="338667"/>
                    <a:pt x="1230336" y="325120"/>
                  </a:cubicBezTo>
                  <a:cubicBezTo>
                    <a:pt x="1210016" y="257387"/>
                    <a:pt x="1205008" y="183003"/>
                    <a:pt x="1169376" y="121920"/>
                  </a:cubicBezTo>
                  <a:cubicBezTo>
                    <a:pt x="1154113" y="95755"/>
                    <a:pt x="1116520" y="91752"/>
                    <a:pt x="1088096" y="81280"/>
                  </a:cubicBezTo>
                  <a:cubicBezTo>
                    <a:pt x="997145" y="47772"/>
                    <a:pt x="931438" y="44386"/>
                    <a:pt x="834096" y="30480"/>
                  </a:cubicBezTo>
                  <a:cubicBezTo>
                    <a:pt x="762976" y="37253"/>
                    <a:pt x="690348" y="34736"/>
                    <a:pt x="620736" y="50800"/>
                  </a:cubicBezTo>
                  <a:cubicBezTo>
                    <a:pt x="599606" y="55676"/>
                    <a:pt x="587979" y="79411"/>
                    <a:pt x="569936" y="91440"/>
                  </a:cubicBezTo>
                  <a:cubicBezTo>
                    <a:pt x="547218" y="106586"/>
                    <a:pt x="522523" y="118533"/>
                    <a:pt x="498816" y="132080"/>
                  </a:cubicBezTo>
                  <a:cubicBezTo>
                    <a:pt x="485269" y="155787"/>
                    <a:pt x="467359" y="177487"/>
                    <a:pt x="458176" y="203200"/>
                  </a:cubicBezTo>
                  <a:cubicBezTo>
                    <a:pt x="427096" y="290224"/>
                    <a:pt x="475757" y="539327"/>
                    <a:pt x="478496" y="548640"/>
                  </a:cubicBezTo>
                  <a:cubicBezTo>
                    <a:pt x="487956" y="580804"/>
                    <a:pt x="523596" y="598619"/>
                    <a:pt x="549616" y="619760"/>
                  </a:cubicBezTo>
                  <a:cubicBezTo>
                    <a:pt x="619282" y="676364"/>
                    <a:pt x="712562" y="719482"/>
                    <a:pt x="793456" y="751840"/>
                  </a:cubicBezTo>
                  <a:cubicBezTo>
                    <a:pt x="826285" y="764972"/>
                    <a:pt x="860268" y="775995"/>
                    <a:pt x="895056" y="782320"/>
                  </a:cubicBezTo>
                  <a:cubicBezTo>
                    <a:pt x="1009564" y="803140"/>
                    <a:pt x="1240496" y="833120"/>
                    <a:pt x="1240496" y="833120"/>
                  </a:cubicBezTo>
                  <a:cubicBezTo>
                    <a:pt x="1345483" y="826347"/>
                    <a:pt x="1452756" y="835622"/>
                    <a:pt x="1555456" y="812800"/>
                  </a:cubicBezTo>
                  <a:cubicBezTo>
                    <a:pt x="1581277" y="807062"/>
                    <a:pt x="1605277" y="778273"/>
                    <a:pt x="1606256" y="751840"/>
                  </a:cubicBezTo>
                  <a:cubicBezTo>
                    <a:pt x="1608936" y="679491"/>
                    <a:pt x="1591037" y="606269"/>
                    <a:pt x="1565616" y="538480"/>
                  </a:cubicBezTo>
                  <a:cubicBezTo>
                    <a:pt x="1528327" y="439042"/>
                    <a:pt x="1410649" y="367436"/>
                    <a:pt x="1331936" y="314960"/>
                  </a:cubicBezTo>
                  <a:cubicBezTo>
                    <a:pt x="1292789" y="288862"/>
                    <a:pt x="1253929" y="260730"/>
                    <a:pt x="1210016" y="243840"/>
                  </a:cubicBezTo>
                  <a:cubicBezTo>
                    <a:pt x="1121003" y="209604"/>
                    <a:pt x="935696" y="162560"/>
                    <a:pt x="935696" y="162560"/>
                  </a:cubicBezTo>
                  <a:cubicBezTo>
                    <a:pt x="764596" y="170708"/>
                    <a:pt x="760083" y="149097"/>
                    <a:pt x="641056" y="203200"/>
                  </a:cubicBezTo>
                  <a:cubicBezTo>
                    <a:pt x="615123" y="214988"/>
                    <a:pt x="599792" y="234304"/>
                    <a:pt x="580096" y="254000"/>
                  </a:cubicBezTo>
                  <a:cubicBezTo>
                    <a:pt x="568359" y="359629"/>
                    <a:pt x="557232" y="397071"/>
                    <a:pt x="590256" y="518160"/>
                  </a:cubicBezTo>
                  <a:cubicBezTo>
                    <a:pt x="600599" y="556084"/>
                    <a:pt x="693904" y="617358"/>
                    <a:pt x="712176" y="629920"/>
                  </a:cubicBezTo>
                  <a:cubicBezTo>
                    <a:pt x="738504" y="648020"/>
                    <a:pt x="763703" y="669078"/>
                    <a:pt x="793456" y="680720"/>
                  </a:cubicBezTo>
                  <a:cubicBezTo>
                    <a:pt x="842416" y="699878"/>
                    <a:pt x="895228" y="707184"/>
                    <a:pt x="945856" y="721360"/>
                  </a:cubicBezTo>
                  <a:cubicBezTo>
                    <a:pt x="979904" y="730894"/>
                    <a:pt x="1013589" y="741680"/>
                    <a:pt x="1047456" y="751840"/>
                  </a:cubicBezTo>
                  <a:cubicBezTo>
                    <a:pt x="1379797" y="734797"/>
                    <a:pt x="1354452" y="813419"/>
                    <a:pt x="1494496" y="690880"/>
                  </a:cubicBezTo>
                  <a:cubicBezTo>
                    <a:pt x="1505309" y="681418"/>
                    <a:pt x="1514816" y="670560"/>
                    <a:pt x="1524976" y="660400"/>
                  </a:cubicBezTo>
                  <a:cubicBezTo>
                    <a:pt x="1514816" y="599440"/>
                    <a:pt x="1511800" y="536849"/>
                    <a:pt x="1494496" y="477520"/>
                  </a:cubicBezTo>
                  <a:cubicBezTo>
                    <a:pt x="1487658" y="454075"/>
                    <a:pt x="1471965" y="432945"/>
                    <a:pt x="1453856" y="416560"/>
                  </a:cubicBezTo>
                  <a:cubicBezTo>
                    <a:pt x="1334774" y="308819"/>
                    <a:pt x="1294212" y="281326"/>
                    <a:pt x="1159216" y="233680"/>
                  </a:cubicBezTo>
                  <a:cubicBezTo>
                    <a:pt x="1142932" y="227933"/>
                    <a:pt x="1125349" y="226907"/>
                    <a:pt x="1108416" y="223520"/>
                  </a:cubicBezTo>
                  <a:cubicBezTo>
                    <a:pt x="1039599" y="240724"/>
                    <a:pt x="974285" y="230884"/>
                    <a:pt x="945856" y="304800"/>
                  </a:cubicBezTo>
                  <a:cubicBezTo>
                    <a:pt x="936054" y="330284"/>
                    <a:pt x="939083" y="358987"/>
                    <a:pt x="935696" y="386080"/>
                  </a:cubicBezTo>
                  <a:cubicBezTo>
                    <a:pt x="942469" y="426720"/>
                    <a:pt x="940329" y="469903"/>
                    <a:pt x="956016" y="508000"/>
                  </a:cubicBezTo>
                  <a:cubicBezTo>
                    <a:pt x="965134" y="530144"/>
                    <a:pt x="989016" y="542780"/>
                    <a:pt x="1006816" y="558800"/>
                  </a:cubicBezTo>
                  <a:cubicBezTo>
                    <a:pt x="1067137" y="613088"/>
                    <a:pt x="1046285" y="597821"/>
                    <a:pt x="1128736" y="609600"/>
                  </a:cubicBezTo>
                  <a:cubicBezTo>
                    <a:pt x="1149056" y="616373"/>
                    <a:pt x="1168603" y="626198"/>
                    <a:pt x="1189696" y="629920"/>
                  </a:cubicBezTo>
                  <a:cubicBezTo>
                    <a:pt x="1335457" y="655643"/>
                    <a:pt x="1531474" y="626936"/>
                    <a:pt x="1657056" y="619760"/>
                  </a:cubicBezTo>
                  <a:cubicBezTo>
                    <a:pt x="1680763" y="606213"/>
                    <a:pt x="1708869" y="598427"/>
                    <a:pt x="1728176" y="579120"/>
                  </a:cubicBezTo>
                  <a:cubicBezTo>
                    <a:pt x="1738050" y="569246"/>
                    <a:pt x="1738943" y="552430"/>
                    <a:pt x="1738336" y="538480"/>
                  </a:cubicBezTo>
                  <a:cubicBezTo>
                    <a:pt x="1735526" y="473839"/>
                    <a:pt x="1733709" y="408210"/>
                    <a:pt x="1718016" y="345440"/>
                  </a:cubicBezTo>
                  <a:cubicBezTo>
                    <a:pt x="1712757" y="324402"/>
                    <a:pt x="1693899" y="308684"/>
                    <a:pt x="1677376" y="294640"/>
                  </a:cubicBezTo>
                  <a:cubicBezTo>
                    <a:pt x="1516897" y="158233"/>
                    <a:pt x="1540667" y="183061"/>
                    <a:pt x="1362416" y="111760"/>
                  </a:cubicBezTo>
                  <a:cubicBezTo>
                    <a:pt x="1237109" y="115147"/>
                    <a:pt x="1111377" y="111061"/>
                    <a:pt x="986496" y="121920"/>
                  </a:cubicBezTo>
                  <a:cubicBezTo>
                    <a:pt x="954488" y="124703"/>
                    <a:pt x="921531" y="134198"/>
                    <a:pt x="895056" y="152400"/>
                  </a:cubicBezTo>
                  <a:cubicBezTo>
                    <a:pt x="865390" y="172795"/>
                    <a:pt x="847643" y="206587"/>
                    <a:pt x="823936" y="233680"/>
                  </a:cubicBezTo>
                  <a:cubicBezTo>
                    <a:pt x="807018" y="301353"/>
                    <a:pt x="798748" y="312138"/>
                    <a:pt x="834096" y="406400"/>
                  </a:cubicBezTo>
                  <a:cubicBezTo>
                    <a:pt x="840042" y="422255"/>
                    <a:pt x="862762" y="424906"/>
                    <a:pt x="874736" y="436880"/>
                  </a:cubicBezTo>
                  <a:cubicBezTo>
                    <a:pt x="893439" y="455583"/>
                    <a:pt x="905216" y="480907"/>
                    <a:pt x="925536" y="497840"/>
                  </a:cubicBezTo>
                  <a:cubicBezTo>
                    <a:pt x="988292" y="550137"/>
                    <a:pt x="995198" y="534816"/>
                    <a:pt x="1067776" y="548640"/>
                  </a:cubicBezTo>
                  <a:cubicBezTo>
                    <a:pt x="1334553" y="599455"/>
                    <a:pt x="1081783" y="563091"/>
                    <a:pt x="1372576" y="599440"/>
                  </a:cubicBezTo>
                  <a:lnTo>
                    <a:pt x="1636736" y="589280"/>
                  </a:lnTo>
                  <a:cubicBezTo>
                    <a:pt x="1650466" y="586737"/>
                    <a:pt x="1646896" y="562604"/>
                    <a:pt x="1646896" y="548640"/>
                  </a:cubicBezTo>
                  <a:cubicBezTo>
                    <a:pt x="1646896" y="490967"/>
                    <a:pt x="1652884" y="431286"/>
                    <a:pt x="1636736" y="375920"/>
                  </a:cubicBezTo>
                  <a:cubicBezTo>
                    <a:pt x="1627993" y="345945"/>
                    <a:pt x="1599045" y="325620"/>
                    <a:pt x="1575776" y="304800"/>
                  </a:cubicBezTo>
                  <a:cubicBezTo>
                    <a:pt x="1554016" y="285331"/>
                    <a:pt x="1398007" y="165115"/>
                    <a:pt x="1352256" y="142240"/>
                  </a:cubicBezTo>
                  <a:cubicBezTo>
                    <a:pt x="1330204" y="131214"/>
                    <a:pt x="1304843" y="128693"/>
                    <a:pt x="1281136" y="121920"/>
                  </a:cubicBezTo>
                  <a:cubicBezTo>
                    <a:pt x="1030212" y="149800"/>
                    <a:pt x="893544" y="94105"/>
                    <a:pt x="732496" y="233680"/>
                  </a:cubicBezTo>
                  <a:cubicBezTo>
                    <a:pt x="708901" y="254129"/>
                    <a:pt x="691856" y="281093"/>
                    <a:pt x="671536" y="304800"/>
                  </a:cubicBezTo>
                  <a:cubicBezTo>
                    <a:pt x="654603" y="345440"/>
                    <a:pt x="616127" y="382935"/>
                    <a:pt x="620736" y="426720"/>
                  </a:cubicBezTo>
                  <a:cubicBezTo>
                    <a:pt x="627509" y="491067"/>
                    <a:pt x="629482" y="556101"/>
                    <a:pt x="641056" y="619760"/>
                  </a:cubicBezTo>
                  <a:cubicBezTo>
                    <a:pt x="643496" y="633177"/>
                    <a:pt x="683160" y="675751"/>
                    <a:pt x="691856" y="680720"/>
                  </a:cubicBezTo>
                  <a:cubicBezTo>
                    <a:pt x="703980" y="687648"/>
                    <a:pt x="719421" y="685977"/>
                    <a:pt x="732496" y="690880"/>
                  </a:cubicBezTo>
                  <a:cubicBezTo>
                    <a:pt x="857164" y="737630"/>
                    <a:pt x="642697" y="682214"/>
                    <a:pt x="864576" y="731520"/>
                  </a:cubicBezTo>
                  <a:cubicBezTo>
                    <a:pt x="959403" y="724747"/>
                    <a:pt x="1080288" y="776842"/>
                    <a:pt x="1149056" y="711200"/>
                  </a:cubicBezTo>
                  <a:cubicBezTo>
                    <a:pt x="1197867" y="664607"/>
                    <a:pt x="1122814" y="576023"/>
                    <a:pt x="1088096" y="518160"/>
                  </a:cubicBezTo>
                  <a:cubicBezTo>
                    <a:pt x="1069249" y="486748"/>
                    <a:pt x="1028815" y="474742"/>
                    <a:pt x="996656" y="457200"/>
                  </a:cubicBezTo>
                  <a:cubicBezTo>
                    <a:pt x="899196" y="404040"/>
                    <a:pt x="868310" y="397485"/>
                    <a:pt x="773136" y="365760"/>
                  </a:cubicBezTo>
                  <a:cubicBezTo>
                    <a:pt x="637669" y="379307"/>
                    <a:pt x="501684" y="388407"/>
                    <a:pt x="366736" y="406400"/>
                  </a:cubicBezTo>
                  <a:cubicBezTo>
                    <a:pt x="348658" y="408810"/>
                    <a:pt x="330777" y="416120"/>
                    <a:pt x="315936" y="426720"/>
                  </a:cubicBezTo>
                  <a:cubicBezTo>
                    <a:pt x="282751" y="450423"/>
                    <a:pt x="254976" y="480907"/>
                    <a:pt x="224496" y="508000"/>
                  </a:cubicBezTo>
                  <a:cubicBezTo>
                    <a:pt x="214336" y="531707"/>
                    <a:pt x="191362" y="553465"/>
                    <a:pt x="194016" y="579120"/>
                  </a:cubicBezTo>
                  <a:cubicBezTo>
                    <a:pt x="201963" y="655938"/>
                    <a:pt x="226737" y="730760"/>
                    <a:pt x="254976" y="802640"/>
                  </a:cubicBezTo>
                  <a:cubicBezTo>
                    <a:pt x="269288" y="839070"/>
                    <a:pt x="344983" y="899894"/>
                    <a:pt x="376896" y="914400"/>
                  </a:cubicBezTo>
                  <a:cubicBezTo>
                    <a:pt x="390463" y="920567"/>
                    <a:pt x="563571" y="980096"/>
                    <a:pt x="610576" y="985520"/>
                  </a:cubicBezTo>
                  <a:cubicBezTo>
                    <a:pt x="671228" y="992518"/>
                    <a:pt x="732496" y="992293"/>
                    <a:pt x="793456" y="995680"/>
                  </a:cubicBezTo>
                  <a:cubicBezTo>
                    <a:pt x="952629" y="988907"/>
                    <a:pt x="1112166" y="988065"/>
                    <a:pt x="1270976" y="975360"/>
                  </a:cubicBezTo>
                  <a:cubicBezTo>
                    <a:pt x="1283148" y="974386"/>
                    <a:pt x="1295398" y="965642"/>
                    <a:pt x="1301456" y="955040"/>
                  </a:cubicBezTo>
                  <a:cubicBezTo>
                    <a:pt x="1310024" y="940047"/>
                    <a:pt x="1308229" y="921173"/>
                    <a:pt x="1311616" y="904240"/>
                  </a:cubicBezTo>
                  <a:cubicBezTo>
                    <a:pt x="1301456" y="839893"/>
                    <a:pt x="1298072" y="774104"/>
                    <a:pt x="1281136" y="711200"/>
                  </a:cubicBezTo>
                  <a:cubicBezTo>
                    <a:pt x="1255994" y="617816"/>
                    <a:pt x="1208347" y="635103"/>
                    <a:pt x="1138896" y="568960"/>
                  </a:cubicBezTo>
                  <a:cubicBezTo>
                    <a:pt x="1097133" y="529186"/>
                    <a:pt x="1071442" y="473801"/>
                    <a:pt x="1027136" y="436880"/>
                  </a:cubicBezTo>
                  <a:cubicBezTo>
                    <a:pt x="988722" y="404869"/>
                    <a:pt x="939781" y="388122"/>
                    <a:pt x="895056" y="365760"/>
                  </a:cubicBezTo>
                  <a:cubicBezTo>
                    <a:pt x="785701" y="311083"/>
                    <a:pt x="797857" y="323886"/>
                    <a:pt x="661376" y="294640"/>
                  </a:cubicBezTo>
                  <a:cubicBezTo>
                    <a:pt x="569936" y="304800"/>
                    <a:pt x="475702" y="300496"/>
                    <a:pt x="387056" y="325120"/>
                  </a:cubicBezTo>
                  <a:cubicBezTo>
                    <a:pt x="349851" y="335455"/>
                    <a:pt x="295616" y="396240"/>
                    <a:pt x="295616" y="396240"/>
                  </a:cubicBezTo>
                  <a:cubicBezTo>
                    <a:pt x="288843" y="409787"/>
                    <a:pt x="273984" y="421791"/>
                    <a:pt x="275296" y="436880"/>
                  </a:cubicBezTo>
                  <a:cubicBezTo>
                    <a:pt x="282219" y="516493"/>
                    <a:pt x="277181" y="633245"/>
                    <a:pt x="366736" y="670560"/>
                  </a:cubicBezTo>
                  <a:cubicBezTo>
                    <a:pt x="388841" y="679771"/>
                    <a:pt x="414149" y="677333"/>
                    <a:pt x="437856" y="680720"/>
                  </a:cubicBezTo>
                  <a:cubicBezTo>
                    <a:pt x="461563" y="694267"/>
                    <a:pt x="483625" y="711219"/>
                    <a:pt x="508976" y="721360"/>
                  </a:cubicBezTo>
                  <a:cubicBezTo>
                    <a:pt x="569490" y="745566"/>
                    <a:pt x="638867" y="746099"/>
                    <a:pt x="702016" y="751840"/>
                  </a:cubicBezTo>
                  <a:cubicBezTo>
                    <a:pt x="813776" y="748453"/>
                    <a:pt x="929564" y="771606"/>
                    <a:pt x="1037296" y="741680"/>
                  </a:cubicBezTo>
                  <a:cubicBezTo>
                    <a:pt x="1077228" y="730588"/>
                    <a:pt x="1071066" y="591825"/>
                    <a:pt x="1057616" y="568960"/>
                  </a:cubicBezTo>
                  <a:cubicBezTo>
                    <a:pt x="1035761" y="531806"/>
                    <a:pt x="997514" y="507117"/>
                    <a:pt x="966176" y="477520"/>
                  </a:cubicBezTo>
                  <a:cubicBezTo>
                    <a:pt x="904911" y="419658"/>
                    <a:pt x="856919" y="369378"/>
                    <a:pt x="773136" y="345440"/>
                  </a:cubicBezTo>
                  <a:cubicBezTo>
                    <a:pt x="737168" y="335164"/>
                    <a:pt x="698629" y="338667"/>
                    <a:pt x="661376" y="335280"/>
                  </a:cubicBezTo>
                  <a:cubicBezTo>
                    <a:pt x="416845" y="377441"/>
                    <a:pt x="417067" y="325589"/>
                    <a:pt x="295616" y="447040"/>
                  </a:cubicBezTo>
                  <a:cubicBezTo>
                    <a:pt x="280282" y="462374"/>
                    <a:pt x="268523" y="480907"/>
                    <a:pt x="254976" y="497840"/>
                  </a:cubicBezTo>
                  <a:cubicBezTo>
                    <a:pt x="251589" y="511387"/>
                    <a:pt x="243010" y="524634"/>
                    <a:pt x="244816" y="538480"/>
                  </a:cubicBezTo>
                  <a:cubicBezTo>
                    <a:pt x="268017" y="716355"/>
                    <a:pt x="239088" y="709552"/>
                    <a:pt x="346416" y="772160"/>
                  </a:cubicBezTo>
                  <a:cubicBezTo>
                    <a:pt x="366040" y="783607"/>
                    <a:pt x="386494" y="793691"/>
                    <a:pt x="407376" y="802640"/>
                  </a:cubicBezTo>
                  <a:cubicBezTo>
                    <a:pt x="487794" y="837105"/>
                    <a:pt x="591588" y="882528"/>
                    <a:pt x="681696" y="894080"/>
                  </a:cubicBezTo>
                  <a:cubicBezTo>
                    <a:pt x="772642" y="905740"/>
                    <a:pt x="864576" y="907627"/>
                    <a:pt x="956016" y="914400"/>
                  </a:cubicBezTo>
                  <a:cubicBezTo>
                    <a:pt x="1040683" y="907627"/>
                    <a:pt x="1125824" y="905306"/>
                    <a:pt x="1210016" y="894080"/>
                  </a:cubicBezTo>
                  <a:cubicBezTo>
                    <a:pt x="1228094" y="891670"/>
                    <a:pt x="1248947" y="887607"/>
                    <a:pt x="1260816" y="873760"/>
                  </a:cubicBezTo>
                  <a:cubicBezTo>
                    <a:pt x="1272054" y="860649"/>
                    <a:pt x="1267589" y="839893"/>
                    <a:pt x="1270976" y="822960"/>
                  </a:cubicBezTo>
                  <a:cubicBezTo>
                    <a:pt x="1250656" y="738293"/>
                    <a:pt x="1238321" y="651302"/>
                    <a:pt x="1210016" y="568960"/>
                  </a:cubicBezTo>
                  <a:cubicBezTo>
                    <a:pt x="1185352" y="497210"/>
                    <a:pt x="1145142" y="492061"/>
                    <a:pt x="1088096" y="457200"/>
                  </a:cubicBezTo>
                  <a:cubicBezTo>
                    <a:pt x="1022447" y="417081"/>
                    <a:pt x="960600" y="367070"/>
                    <a:pt x="884896" y="345440"/>
                  </a:cubicBezTo>
                  <a:cubicBezTo>
                    <a:pt x="845281" y="334121"/>
                    <a:pt x="803616" y="331893"/>
                    <a:pt x="762976" y="325120"/>
                  </a:cubicBezTo>
                  <a:cubicBezTo>
                    <a:pt x="737589" y="326613"/>
                    <a:pt x="572203" y="323760"/>
                    <a:pt x="519136" y="355600"/>
                  </a:cubicBezTo>
                  <a:cubicBezTo>
                    <a:pt x="504616" y="364312"/>
                    <a:pt x="498816" y="382693"/>
                    <a:pt x="488656" y="396240"/>
                  </a:cubicBezTo>
                  <a:cubicBezTo>
                    <a:pt x="485269" y="406400"/>
                    <a:pt x="477245" y="416084"/>
                    <a:pt x="478496" y="426720"/>
                  </a:cubicBezTo>
                  <a:cubicBezTo>
                    <a:pt x="484162" y="474878"/>
                    <a:pt x="493642" y="522959"/>
                    <a:pt x="508976" y="568960"/>
                  </a:cubicBezTo>
                  <a:cubicBezTo>
                    <a:pt x="514331" y="585024"/>
                    <a:pt x="524936" y="600888"/>
                    <a:pt x="539456" y="609600"/>
                  </a:cubicBezTo>
                  <a:cubicBezTo>
                    <a:pt x="647382" y="674356"/>
                    <a:pt x="641998" y="652797"/>
                    <a:pt x="742656" y="670560"/>
                  </a:cubicBezTo>
                  <a:cubicBezTo>
                    <a:pt x="773404" y="675986"/>
                    <a:pt x="803255" y="686010"/>
                    <a:pt x="834096" y="690880"/>
                  </a:cubicBezTo>
                  <a:cubicBezTo>
                    <a:pt x="867715" y="696188"/>
                    <a:pt x="901829" y="697653"/>
                    <a:pt x="935696" y="701040"/>
                  </a:cubicBezTo>
                  <a:lnTo>
                    <a:pt x="1149056" y="670560"/>
                  </a:lnTo>
                  <a:cubicBezTo>
                    <a:pt x="1188348" y="622023"/>
                    <a:pt x="1138022" y="542663"/>
                    <a:pt x="1108416" y="487680"/>
                  </a:cubicBezTo>
                  <a:cubicBezTo>
                    <a:pt x="1087854" y="449494"/>
                    <a:pt x="1042346" y="431271"/>
                    <a:pt x="1006816" y="406400"/>
                  </a:cubicBezTo>
                  <a:cubicBezTo>
                    <a:pt x="909807" y="338494"/>
                    <a:pt x="888285" y="338928"/>
                    <a:pt x="773136" y="294640"/>
                  </a:cubicBezTo>
                  <a:cubicBezTo>
                    <a:pt x="379220" y="312962"/>
                    <a:pt x="439113" y="251044"/>
                    <a:pt x="214336" y="375920"/>
                  </a:cubicBezTo>
                  <a:cubicBezTo>
                    <a:pt x="192988" y="387780"/>
                    <a:pt x="173696" y="403013"/>
                    <a:pt x="153376" y="416560"/>
                  </a:cubicBezTo>
                  <a:cubicBezTo>
                    <a:pt x="146603" y="433493"/>
                    <a:pt x="131042" y="449234"/>
                    <a:pt x="133056" y="467360"/>
                  </a:cubicBezTo>
                  <a:cubicBezTo>
                    <a:pt x="138143" y="513142"/>
                    <a:pt x="152143" y="558730"/>
                    <a:pt x="173696" y="599440"/>
                  </a:cubicBezTo>
                  <a:cubicBezTo>
                    <a:pt x="183842" y="618605"/>
                    <a:pt x="205765" y="629153"/>
                    <a:pt x="224496" y="640080"/>
                  </a:cubicBezTo>
                  <a:cubicBezTo>
                    <a:pt x="246775" y="653076"/>
                    <a:pt x="272198" y="659752"/>
                    <a:pt x="295616" y="670560"/>
                  </a:cubicBezTo>
                  <a:cubicBezTo>
                    <a:pt x="316243" y="680080"/>
                    <a:pt x="334461" y="695837"/>
                    <a:pt x="356576" y="701040"/>
                  </a:cubicBezTo>
                  <a:cubicBezTo>
                    <a:pt x="392989" y="709608"/>
                    <a:pt x="431083" y="707813"/>
                    <a:pt x="468336" y="711200"/>
                  </a:cubicBezTo>
                  <a:cubicBezTo>
                    <a:pt x="690027" y="755538"/>
                    <a:pt x="600760" y="746267"/>
                    <a:pt x="986496" y="711200"/>
                  </a:cubicBezTo>
                  <a:cubicBezTo>
                    <a:pt x="998657" y="710094"/>
                    <a:pt x="1006816" y="697653"/>
                    <a:pt x="1016976" y="690880"/>
                  </a:cubicBezTo>
                  <a:cubicBezTo>
                    <a:pt x="1023749" y="673947"/>
                    <a:pt x="1036083" y="658277"/>
                    <a:pt x="1037296" y="640080"/>
                  </a:cubicBezTo>
                  <a:cubicBezTo>
                    <a:pt x="1042843" y="556874"/>
                    <a:pt x="1029242" y="531479"/>
                    <a:pt x="986496" y="467360"/>
                  </a:cubicBezTo>
                  <a:cubicBezTo>
                    <a:pt x="967710" y="439181"/>
                    <a:pt x="949483" y="410027"/>
                    <a:pt x="925536" y="386080"/>
                  </a:cubicBezTo>
                  <a:cubicBezTo>
                    <a:pt x="871527" y="332071"/>
                    <a:pt x="768511" y="271355"/>
                    <a:pt x="702016" y="243840"/>
                  </a:cubicBezTo>
                  <a:cubicBezTo>
                    <a:pt x="649559" y="222134"/>
                    <a:pt x="593643" y="209973"/>
                    <a:pt x="539456" y="193040"/>
                  </a:cubicBezTo>
                  <a:cubicBezTo>
                    <a:pt x="454107" y="212006"/>
                    <a:pt x="302923" y="206053"/>
                    <a:pt x="224496" y="284480"/>
                  </a:cubicBezTo>
                  <a:cubicBezTo>
                    <a:pt x="215862" y="293114"/>
                    <a:pt x="210949" y="304800"/>
                    <a:pt x="204176" y="314960"/>
                  </a:cubicBezTo>
                  <a:cubicBezTo>
                    <a:pt x="193941" y="386607"/>
                    <a:pt x="181384" y="420953"/>
                    <a:pt x="214336" y="497840"/>
                  </a:cubicBezTo>
                  <a:cubicBezTo>
                    <a:pt x="221006" y="513404"/>
                    <a:pt x="243002" y="516346"/>
                    <a:pt x="254976" y="528320"/>
                  </a:cubicBezTo>
                  <a:cubicBezTo>
                    <a:pt x="266950" y="540294"/>
                    <a:pt x="271367" y="559567"/>
                    <a:pt x="285456" y="568960"/>
                  </a:cubicBezTo>
                  <a:cubicBezTo>
                    <a:pt x="293999" y="574655"/>
                    <a:pt x="375012" y="611669"/>
                    <a:pt x="407376" y="619760"/>
                  </a:cubicBezTo>
                  <a:cubicBezTo>
                    <a:pt x="424129" y="623948"/>
                    <a:pt x="441243" y="626533"/>
                    <a:pt x="458176" y="629920"/>
                  </a:cubicBezTo>
                  <a:cubicBezTo>
                    <a:pt x="647673" y="622340"/>
                    <a:pt x="665632" y="679141"/>
                    <a:pt x="742656" y="589280"/>
                  </a:cubicBezTo>
                  <a:cubicBezTo>
                    <a:pt x="753676" y="576423"/>
                    <a:pt x="762976" y="562187"/>
                    <a:pt x="773136" y="548640"/>
                  </a:cubicBezTo>
                  <a:cubicBezTo>
                    <a:pt x="776523" y="535093"/>
                    <a:pt x="786683" y="521547"/>
                    <a:pt x="783296" y="508000"/>
                  </a:cubicBezTo>
                  <a:cubicBezTo>
                    <a:pt x="763815" y="430076"/>
                    <a:pt x="737981" y="321665"/>
                    <a:pt x="651216" y="284480"/>
                  </a:cubicBezTo>
                  <a:cubicBezTo>
                    <a:pt x="583231" y="255343"/>
                    <a:pt x="437856" y="223520"/>
                    <a:pt x="437856" y="223520"/>
                  </a:cubicBezTo>
                  <a:cubicBezTo>
                    <a:pt x="326096" y="230293"/>
                    <a:pt x="213477" y="228437"/>
                    <a:pt x="102576" y="243840"/>
                  </a:cubicBezTo>
                  <a:cubicBezTo>
                    <a:pt x="88344" y="245817"/>
                    <a:pt x="83591" y="265699"/>
                    <a:pt x="72096" y="274320"/>
                  </a:cubicBezTo>
                  <a:cubicBezTo>
                    <a:pt x="56298" y="286168"/>
                    <a:pt x="38229" y="294640"/>
                    <a:pt x="21296" y="304800"/>
                  </a:cubicBezTo>
                  <a:cubicBezTo>
                    <a:pt x="17909" y="321733"/>
                    <a:pt x="9328" y="338426"/>
                    <a:pt x="11136" y="355600"/>
                  </a:cubicBezTo>
                  <a:cubicBezTo>
                    <a:pt x="21600" y="455008"/>
                    <a:pt x="22759" y="505589"/>
                    <a:pt x="102576" y="558800"/>
                  </a:cubicBezTo>
                  <a:cubicBezTo>
                    <a:pt x="120398" y="570681"/>
                    <a:pt x="142974" y="573123"/>
                    <a:pt x="163536" y="579120"/>
                  </a:cubicBezTo>
                  <a:cubicBezTo>
                    <a:pt x="224273" y="596835"/>
                    <a:pt x="346416" y="629920"/>
                    <a:pt x="346416" y="629920"/>
                  </a:cubicBezTo>
                  <a:cubicBezTo>
                    <a:pt x="475109" y="626533"/>
                    <a:pt x="604070" y="628720"/>
                    <a:pt x="732496" y="619760"/>
                  </a:cubicBezTo>
                  <a:cubicBezTo>
                    <a:pt x="750690" y="618491"/>
                    <a:pt x="768121" y="609556"/>
                    <a:pt x="783296" y="599440"/>
                  </a:cubicBezTo>
                  <a:cubicBezTo>
                    <a:pt x="812861" y="579730"/>
                    <a:pt x="825872" y="555897"/>
                    <a:pt x="844256" y="528320"/>
                  </a:cubicBezTo>
                  <a:cubicBezTo>
                    <a:pt x="834096" y="470747"/>
                    <a:pt x="834081" y="410424"/>
                    <a:pt x="813776" y="355600"/>
                  </a:cubicBezTo>
                  <a:cubicBezTo>
                    <a:pt x="771640" y="241833"/>
                    <a:pt x="741613" y="258559"/>
                    <a:pt x="651216" y="213360"/>
                  </a:cubicBezTo>
                  <a:cubicBezTo>
                    <a:pt x="513681" y="144592"/>
                    <a:pt x="652950" y="192589"/>
                    <a:pt x="468336" y="142240"/>
                  </a:cubicBezTo>
                  <a:cubicBezTo>
                    <a:pt x="303351" y="165809"/>
                    <a:pt x="273268" y="113783"/>
                    <a:pt x="224496" y="223520"/>
                  </a:cubicBezTo>
                  <a:cubicBezTo>
                    <a:pt x="218825" y="236280"/>
                    <a:pt x="217723" y="250613"/>
                    <a:pt x="214336" y="264160"/>
                  </a:cubicBezTo>
                  <a:cubicBezTo>
                    <a:pt x="224496" y="308187"/>
                    <a:pt x="232723" y="352705"/>
                    <a:pt x="244816" y="396240"/>
                  </a:cubicBezTo>
                  <a:cubicBezTo>
                    <a:pt x="249697" y="413812"/>
                    <a:pt x="254409" y="432290"/>
                    <a:pt x="265136" y="447040"/>
                  </a:cubicBezTo>
                  <a:cubicBezTo>
                    <a:pt x="305437" y="502453"/>
                    <a:pt x="339119" y="517357"/>
                    <a:pt x="397216" y="548640"/>
                  </a:cubicBezTo>
                  <a:cubicBezTo>
                    <a:pt x="417219" y="559411"/>
                    <a:pt x="436825" y="571356"/>
                    <a:pt x="458176" y="579120"/>
                  </a:cubicBezTo>
                  <a:cubicBezTo>
                    <a:pt x="482556" y="587986"/>
                    <a:pt x="575947" y="597651"/>
                    <a:pt x="590256" y="599440"/>
                  </a:cubicBezTo>
                  <a:cubicBezTo>
                    <a:pt x="727572" y="594159"/>
                    <a:pt x="823846" y="650368"/>
                    <a:pt x="895056" y="548640"/>
                  </a:cubicBezTo>
                  <a:cubicBezTo>
                    <a:pt x="908084" y="530028"/>
                    <a:pt x="915376" y="508000"/>
                    <a:pt x="925536" y="487680"/>
                  </a:cubicBezTo>
                  <a:cubicBezTo>
                    <a:pt x="918763" y="453813"/>
                    <a:pt x="918043" y="418147"/>
                    <a:pt x="905216" y="386080"/>
                  </a:cubicBezTo>
                  <a:cubicBezTo>
                    <a:pt x="897162" y="365946"/>
                    <a:pt x="879229" y="351265"/>
                    <a:pt x="864576" y="335280"/>
                  </a:cubicBezTo>
                  <a:cubicBezTo>
                    <a:pt x="820131" y="286794"/>
                    <a:pt x="763903" y="229723"/>
                    <a:pt x="702016" y="203200"/>
                  </a:cubicBezTo>
                  <a:cubicBezTo>
                    <a:pt x="639993" y="176619"/>
                    <a:pt x="508976" y="142240"/>
                    <a:pt x="508976" y="142240"/>
                  </a:cubicBezTo>
                  <a:cubicBezTo>
                    <a:pt x="420923" y="152400"/>
                    <a:pt x="330979" y="151922"/>
                    <a:pt x="244816" y="172720"/>
                  </a:cubicBezTo>
                  <a:cubicBezTo>
                    <a:pt x="228355" y="176693"/>
                    <a:pt x="215941" y="196503"/>
                    <a:pt x="214336" y="213360"/>
                  </a:cubicBezTo>
                  <a:cubicBezTo>
                    <a:pt x="208868" y="270773"/>
                    <a:pt x="210508" y="330129"/>
                    <a:pt x="224496" y="386080"/>
                  </a:cubicBezTo>
                  <a:cubicBezTo>
                    <a:pt x="228603" y="402508"/>
                    <a:pt x="249990" y="408987"/>
                    <a:pt x="265136" y="416560"/>
                  </a:cubicBezTo>
                  <a:cubicBezTo>
                    <a:pt x="311435" y="439710"/>
                    <a:pt x="372416" y="467155"/>
                    <a:pt x="427696" y="477520"/>
                  </a:cubicBezTo>
                  <a:cubicBezTo>
                    <a:pt x="468191" y="485113"/>
                    <a:pt x="508830" y="492013"/>
                    <a:pt x="549616" y="497840"/>
                  </a:cubicBezTo>
                  <a:cubicBezTo>
                    <a:pt x="579975" y="502177"/>
                    <a:pt x="610576" y="504613"/>
                    <a:pt x="641056" y="508000"/>
                  </a:cubicBezTo>
                  <a:cubicBezTo>
                    <a:pt x="698629" y="501227"/>
                    <a:pt x="758780" y="506012"/>
                    <a:pt x="813776" y="487680"/>
                  </a:cubicBezTo>
                  <a:cubicBezTo>
                    <a:pt x="827023" y="483264"/>
                    <a:pt x="825568" y="460908"/>
                    <a:pt x="823936" y="447040"/>
                  </a:cubicBezTo>
                  <a:cubicBezTo>
                    <a:pt x="818657" y="402166"/>
                    <a:pt x="809833" y="357071"/>
                    <a:pt x="793456" y="314960"/>
                  </a:cubicBezTo>
                  <a:cubicBezTo>
                    <a:pt x="785596" y="294749"/>
                    <a:pt x="768862" y="278747"/>
                    <a:pt x="752816" y="264160"/>
                  </a:cubicBezTo>
                  <a:cubicBezTo>
                    <a:pt x="700738" y="216816"/>
                    <a:pt x="647742" y="193308"/>
                    <a:pt x="580096" y="172720"/>
                  </a:cubicBezTo>
                  <a:cubicBezTo>
                    <a:pt x="536870" y="159564"/>
                    <a:pt x="492043" y="152400"/>
                    <a:pt x="448016" y="142240"/>
                  </a:cubicBezTo>
                  <a:cubicBezTo>
                    <a:pt x="370123" y="145627"/>
                    <a:pt x="291396" y="140545"/>
                    <a:pt x="214336" y="152400"/>
                  </a:cubicBezTo>
                  <a:cubicBezTo>
                    <a:pt x="160571" y="160672"/>
                    <a:pt x="185684" y="262285"/>
                    <a:pt x="194016" y="274320"/>
                  </a:cubicBezTo>
                  <a:cubicBezTo>
                    <a:pt x="211258" y="299225"/>
                    <a:pt x="247673" y="302530"/>
                    <a:pt x="275296" y="314960"/>
                  </a:cubicBezTo>
                  <a:cubicBezTo>
                    <a:pt x="327350" y="338384"/>
                    <a:pt x="488793" y="404401"/>
                    <a:pt x="539456" y="416560"/>
                  </a:cubicBezTo>
                  <a:cubicBezTo>
                    <a:pt x="575830" y="425290"/>
                    <a:pt x="613963" y="423333"/>
                    <a:pt x="651216" y="426720"/>
                  </a:cubicBezTo>
                  <a:cubicBezTo>
                    <a:pt x="857456" y="421432"/>
                    <a:pt x="994702" y="521579"/>
                    <a:pt x="1077936" y="375920"/>
                  </a:cubicBezTo>
                  <a:cubicBezTo>
                    <a:pt x="1083249" y="366621"/>
                    <a:pt x="1084709" y="355600"/>
                    <a:pt x="1088096" y="345440"/>
                  </a:cubicBezTo>
                  <a:cubicBezTo>
                    <a:pt x="1071163" y="301413"/>
                    <a:pt x="1067846" y="249301"/>
                    <a:pt x="1037296" y="213360"/>
                  </a:cubicBezTo>
                  <a:cubicBezTo>
                    <a:pt x="1006825" y="177511"/>
                    <a:pt x="960011" y="157118"/>
                    <a:pt x="915376" y="142240"/>
                  </a:cubicBezTo>
                  <a:cubicBezTo>
                    <a:pt x="757535" y="89626"/>
                    <a:pt x="835603" y="109263"/>
                    <a:pt x="681696" y="81280"/>
                  </a:cubicBezTo>
                  <a:cubicBezTo>
                    <a:pt x="580096" y="88053"/>
                    <a:pt x="476977" y="82835"/>
                    <a:pt x="376896" y="101600"/>
                  </a:cubicBezTo>
                  <a:cubicBezTo>
                    <a:pt x="362010" y="104391"/>
                    <a:pt x="357834" y="127147"/>
                    <a:pt x="356576" y="142240"/>
                  </a:cubicBezTo>
                  <a:cubicBezTo>
                    <a:pt x="351567" y="202354"/>
                    <a:pt x="359740" y="232403"/>
                    <a:pt x="407376" y="264160"/>
                  </a:cubicBezTo>
                  <a:cubicBezTo>
                    <a:pt x="476958" y="310548"/>
                    <a:pt x="502807" y="304364"/>
                    <a:pt x="580096" y="335280"/>
                  </a:cubicBezTo>
                  <a:cubicBezTo>
                    <a:pt x="754627" y="405092"/>
                    <a:pt x="625519" y="380552"/>
                    <a:pt x="813776" y="396240"/>
                  </a:cubicBezTo>
                  <a:cubicBezTo>
                    <a:pt x="903649" y="414215"/>
                    <a:pt x="1007455" y="443788"/>
                    <a:pt x="1098256" y="406400"/>
                  </a:cubicBezTo>
                  <a:cubicBezTo>
                    <a:pt x="1117305" y="398556"/>
                    <a:pt x="1098100" y="363448"/>
                    <a:pt x="1088096" y="345440"/>
                  </a:cubicBezTo>
                  <a:cubicBezTo>
                    <a:pt x="1073320" y="318843"/>
                    <a:pt x="959423" y="274768"/>
                    <a:pt x="956016" y="274320"/>
                  </a:cubicBezTo>
                  <a:cubicBezTo>
                    <a:pt x="858584" y="261500"/>
                    <a:pt x="759589" y="267547"/>
                    <a:pt x="661376" y="264160"/>
                  </a:cubicBezTo>
                  <a:cubicBezTo>
                    <a:pt x="580096" y="270933"/>
                    <a:pt x="497434" y="268091"/>
                    <a:pt x="417536" y="284480"/>
                  </a:cubicBezTo>
                  <a:cubicBezTo>
                    <a:pt x="309831" y="306573"/>
                    <a:pt x="257963" y="350222"/>
                    <a:pt x="173696" y="406400"/>
                  </a:cubicBezTo>
                  <a:cubicBezTo>
                    <a:pt x="160149" y="430107"/>
                    <a:pt x="142239" y="451807"/>
                    <a:pt x="133056" y="477520"/>
                  </a:cubicBezTo>
                  <a:cubicBezTo>
                    <a:pt x="109912" y="542322"/>
                    <a:pt x="129437" y="609002"/>
                    <a:pt x="153376" y="670560"/>
                  </a:cubicBezTo>
                  <a:cubicBezTo>
                    <a:pt x="162228" y="693321"/>
                    <a:pt x="176747" y="714251"/>
                    <a:pt x="194016" y="731520"/>
                  </a:cubicBezTo>
                  <a:cubicBezTo>
                    <a:pt x="211285" y="748789"/>
                    <a:pt x="234177" y="759361"/>
                    <a:pt x="254976" y="772160"/>
                  </a:cubicBezTo>
                  <a:cubicBezTo>
                    <a:pt x="278230" y="786470"/>
                    <a:pt x="302004" y="799951"/>
                    <a:pt x="326096" y="812800"/>
                  </a:cubicBezTo>
                  <a:cubicBezTo>
                    <a:pt x="387560" y="845581"/>
                    <a:pt x="430138" y="867437"/>
                    <a:pt x="498816" y="883920"/>
                  </a:cubicBezTo>
                  <a:cubicBezTo>
                    <a:pt x="552425" y="896786"/>
                    <a:pt x="607316" y="903588"/>
                    <a:pt x="661376" y="914400"/>
                  </a:cubicBezTo>
                  <a:cubicBezTo>
                    <a:pt x="691993" y="920523"/>
                    <a:pt x="722336" y="927947"/>
                    <a:pt x="752816" y="934720"/>
                  </a:cubicBezTo>
                  <a:cubicBezTo>
                    <a:pt x="844256" y="927947"/>
                    <a:pt x="953401" y="968900"/>
                    <a:pt x="1027136" y="914400"/>
                  </a:cubicBezTo>
                  <a:cubicBezTo>
                    <a:pt x="1069416" y="883150"/>
                    <a:pt x="1014361" y="806584"/>
                    <a:pt x="986496" y="762000"/>
                  </a:cubicBezTo>
                  <a:cubicBezTo>
                    <a:pt x="960985" y="721183"/>
                    <a:pt x="913243" y="699440"/>
                    <a:pt x="874736" y="670560"/>
                  </a:cubicBezTo>
                  <a:cubicBezTo>
                    <a:pt x="765940" y="588963"/>
                    <a:pt x="778290" y="607931"/>
                    <a:pt x="630896" y="558800"/>
                  </a:cubicBezTo>
                  <a:cubicBezTo>
                    <a:pt x="505589" y="565573"/>
                    <a:pt x="379586" y="564286"/>
                    <a:pt x="254976" y="579120"/>
                  </a:cubicBezTo>
                  <a:cubicBezTo>
                    <a:pt x="235367" y="581454"/>
                    <a:pt x="218140" y="595636"/>
                    <a:pt x="204176" y="609600"/>
                  </a:cubicBezTo>
                  <a:cubicBezTo>
                    <a:pt x="193466" y="620310"/>
                    <a:pt x="190629" y="636693"/>
                    <a:pt x="183856" y="650240"/>
                  </a:cubicBezTo>
                  <a:cubicBezTo>
                    <a:pt x="194016" y="690880"/>
                    <a:pt x="198778" y="733265"/>
                    <a:pt x="214336" y="772160"/>
                  </a:cubicBezTo>
                  <a:cubicBezTo>
                    <a:pt x="219672" y="785501"/>
                    <a:pt x="232694" y="794926"/>
                    <a:pt x="244816" y="802640"/>
                  </a:cubicBezTo>
                  <a:cubicBezTo>
                    <a:pt x="270372" y="818903"/>
                    <a:pt x="296109" y="838996"/>
                    <a:pt x="326096" y="843280"/>
                  </a:cubicBezTo>
                  <a:cubicBezTo>
                    <a:pt x="424246" y="857301"/>
                    <a:pt x="373454" y="850470"/>
                    <a:pt x="478496" y="863600"/>
                  </a:cubicBezTo>
                  <a:cubicBezTo>
                    <a:pt x="536069" y="860213"/>
                    <a:pt x="610435" y="894221"/>
                    <a:pt x="651216" y="853440"/>
                  </a:cubicBezTo>
                  <a:cubicBezTo>
                    <a:pt x="681507" y="823149"/>
                    <a:pt x="637042" y="765205"/>
                    <a:pt x="610576" y="731520"/>
                  </a:cubicBezTo>
                  <a:cubicBezTo>
                    <a:pt x="595343" y="712133"/>
                    <a:pt x="563279" y="717553"/>
                    <a:pt x="539456" y="711200"/>
                  </a:cubicBezTo>
                  <a:cubicBezTo>
                    <a:pt x="512472" y="704004"/>
                    <a:pt x="485269" y="697653"/>
                    <a:pt x="458176" y="690880"/>
                  </a:cubicBezTo>
                  <a:cubicBezTo>
                    <a:pt x="413314" y="694958"/>
                    <a:pt x="331383" y="693804"/>
                    <a:pt x="285456" y="721360"/>
                  </a:cubicBezTo>
                  <a:cubicBezTo>
                    <a:pt x="258081" y="737785"/>
                    <a:pt x="241485" y="766997"/>
                    <a:pt x="224496" y="792480"/>
                  </a:cubicBezTo>
                  <a:cubicBezTo>
                    <a:pt x="231269" y="822960"/>
                    <a:pt x="227043" y="858248"/>
                    <a:pt x="244816" y="883920"/>
                  </a:cubicBezTo>
                  <a:cubicBezTo>
                    <a:pt x="260358" y="906369"/>
                    <a:pt x="291514" y="912349"/>
                    <a:pt x="315936" y="924560"/>
                  </a:cubicBezTo>
                  <a:cubicBezTo>
                    <a:pt x="393826" y="963505"/>
                    <a:pt x="380864" y="954266"/>
                    <a:pt x="468336" y="965200"/>
                  </a:cubicBezTo>
                  <a:cubicBezTo>
                    <a:pt x="492043" y="971973"/>
                    <a:pt x="515176" y="981235"/>
                    <a:pt x="539456" y="985520"/>
                  </a:cubicBezTo>
                  <a:cubicBezTo>
                    <a:pt x="704228" y="1014597"/>
                    <a:pt x="894496" y="976672"/>
                    <a:pt x="1047456" y="965200"/>
                  </a:cubicBezTo>
                  <a:cubicBezTo>
                    <a:pt x="1061003" y="941493"/>
                    <a:pt x="1077594" y="919284"/>
                    <a:pt x="1088096" y="894080"/>
                  </a:cubicBezTo>
                  <a:cubicBezTo>
                    <a:pt x="1094738" y="878140"/>
                    <a:pt x="1100064" y="860454"/>
                    <a:pt x="1098256" y="843280"/>
                  </a:cubicBezTo>
                  <a:cubicBezTo>
                    <a:pt x="1093180" y="795057"/>
                    <a:pt x="1086238" y="745877"/>
                    <a:pt x="1067776" y="701040"/>
                  </a:cubicBezTo>
                  <a:cubicBezTo>
                    <a:pt x="1061329" y="685382"/>
                    <a:pt x="1042002" y="678669"/>
                    <a:pt x="1027136" y="670560"/>
                  </a:cubicBezTo>
                  <a:cubicBezTo>
                    <a:pt x="958053" y="632878"/>
                    <a:pt x="959221" y="641655"/>
                    <a:pt x="884896" y="629920"/>
                  </a:cubicBezTo>
                  <a:lnTo>
                    <a:pt x="762976" y="609600"/>
                  </a:lnTo>
                  <a:cubicBezTo>
                    <a:pt x="693225" y="616575"/>
                    <a:pt x="665962" y="597641"/>
                    <a:pt x="630896" y="650240"/>
                  </a:cubicBezTo>
                  <a:cubicBezTo>
                    <a:pt x="624955" y="659151"/>
                    <a:pt x="624123" y="670560"/>
                    <a:pt x="620736" y="680720"/>
                  </a:cubicBezTo>
                  <a:cubicBezTo>
                    <a:pt x="630896" y="711200"/>
                    <a:pt x="635831" y="743954"/>
                    <a:pt x="651216" y="772160"/>
                  </a:cubicBezTo>
                  <a:cubicBezTo>
                    <a:pt x="663768" y="795173"/>
                    <a:pt x="747575" y="811302"/>
                    <a:pt x="752816" y="812800"/>
                  </a:cubicBezTo>
                  <a:cubicBezTo>
                    <a:pt x="769749" y="822960"/>
                    <a:pt x="784742" y="837473"/>
                    <a:pt x="803616" y="843280"/>
                  </a:cubicBezTo>
                  <a:cubicBezTo>
                    <a:pt x="829713" y="851310"/>
                    <a:pt x="858178" y="847815"/>
                    <a:pt x="884896" y="853440"/>
                  </a:cubicBezTo>
                  <a:cubicBezTo>
                    <a:pt x="922682" y="861395"/>
                    <a:pt x="959403" y="873760"/>
                    <a:pt x="996656" y="883920"/>
                  </a:cubicBezTo>
                  <a:cubicBezTo>
                    <a:pt x="1132027" y="879553"/>
                    <a:pt x="1280270" y="956771"/>
                    <a:pt x="1342096" y="833120"/>
                  </a:cubicBezTo>
                  <a:cubicBezTo>
                    <a:pt x="1348341" y="820631"/>
                    <a:pt x="1348869" y="806027"/>
                    <a:pt x="1352256" y="792480"/>
                  </a:cubicBezTo>
                  <a:cubicBezTo>
                    <a:pt x="1348869" y="755227"/>
                    <a:pt x="1355989" y="715451"/>
                    <a:pt x="1342096" y="680720"/>
                  </a:cubicBezTo>
                  <a:cubicBezTo>
                    <a:pt x="1322154" y="630864"/>
                    <a:pt x="1258036" y="636804"/>
                    <a:pt x="1220176" y="629920"/>
                  </a:cubicBezTo>
                  <a:cubicBezTo>
                    <a:pt x="1206438" y="627422"/>
                    <a:pt x="1193083" y="623147"/>
                    <a:pt x="1179536" y="619760"/>
                  </a:cubicBezTo>
                  <a:cubicBezTo>
                    <a:pt x="1155829" y="623147"/>
                    <a:pt x="1127319" y="615218"/>
                    <a:pt x="1108416" y="629920"/>
                  </a:cubicBezTo>
                  <a:cubicBezTo>
                    <a:pt x="1069481" y="660202"/>
                    <a:pt x="1096191" y="757871"/>
                    <a:pt x="1108416" y="782320"/>
                  </a:cubicBezTo>
                  <a:cubicBezTo>
                    <a:pt x="1125636" y="816760"/>
                    <a:pt x="1205642" y="864165"/>
                    <a:pt x="1230336" y="883920"/>
                  </a:cubicBezTo>
                  <a:cubicBezTo>
                    <a:pt x="1241556" y="892896"/>
                    <a:pt x="1247313" y="909490"/>
                    <a:pt x="1260816" y="914400"/>
                  </a:cubicBezTo>
                  <a:cubicBezTo>
                    <a:pt x="1286476" y="923731"/>
                    <a:pt x="1315003" y="921173"/>
                    <a:pt x="1342096" y="924560"/>
                  </a:cubicBezTo>
                  <a:cubicBezTo>
                    <a:pt x="1531749" y="915529"/>
                    <a:pt x="1506448" y="950459"/>
                    <a:pt x="1606256" y="883920"/>
                  </a:cubicBezTo>
                  <a:cubicBezTo>
                    <a:pt x="1620345" y="874527"/>
                    <a:pt x="1633349" y="863600"/>
                    <a:pt x="1646896" y="853440"/>
                  </a:cubicBezTo>
                  <a:cubicBezTo>
                    <a:pt x="1650283" y="839893"/>
                    <a:pt x="1658788" y="826656"/>
                    <a:pt x="1657056" y="812800"/>
                  </a:cubicBezTo>
                  <a:cubicBezTo>
                    <a:pt x="1651860" y="771233"/>
                    <a:pt x="1643078" y="729384"/>
                    <a:pt x="1626576" y="690880"/>
                  </a:cubicBezTo>
                  <a:cubicBezTo>
                    <a:pt x="1621766" y="679657"/>
                    <a:pt x="1605477" y="678377"/>
                    <a:pt x="1596096" y="670560"/>
                  </a:cubicBezTo>
                  <a:cubicBezTo>
                    <a:pt x="1536135" y="620592"/>
                    <a:pt x="1600104" y="647552"/>
                    <a:pt x="1494496" y="619760"/>
                  </a:cubicBezTo>
                  <a:cubicBezTo>
                    <a:pt x="1354682" y="582967"/>
                    <a:pt x="1392185" y="592548"/>
                    <a:pt x="1250656" y="568960"/>
                  </a:cubicBezTo>
                  <a:cubicBezTo>
                    <a:pt x="1145658" y="576460"/>
                    <a:pt x="1081855" y="534079"/>
                    <a:pt x="1118576" y="619760"/>
                  </a:cubicBezTo>
                  <a:cubicBezTo>
                    <a:pt x="1123386" y="630983"/>
                    <a:pt x="1128893" y="643238"/>
                    <a:pt x="1138896" y="650240"/>
                  </a:cubicBezTo>
                  <a:cubicBezTo>
                    <a:pt x="1185533" y="682886"/>
                    <a:pt x="1337346" y="737766"/>
                    <a:pt x="1372576" y="741680"/>
                  </a:cubicBezTo>
                  <a:lnTo>
                    <a:pt x="1646896" y="772160"/>
                  </a:lnTo>
                  <a:cubicBezTo>
                    <a:pt x="1677376" y="768773"/>
                    <a:pt x="1710491" y="774851"/>
                    <a:pt x="1738336" y="762000"/>
                  </a:cubicBezTo>
                  <a:cubicBezTo>
                    <a:pt x="1816918" y="725731"/>
                    <a:pt x="1772024" y="588743"/>
                    <a:pt x="1758656" y="548640"/>
                  </a:cubicBezTo>
                  <a:cubicBezTo>
                    <a:pt x="1741971" y="498585"/>
                    <a:pt x="1649372" y="473678"/>
                    <a:pt x="1616416" y="457200"/>
                  </a:cubicBezTo>
                  <a:cubicBezTo>
                    <a:pt x="1591994" y="444989"/>
                    <a:pt x="1570544" y="426956"/>
                    <a:pt x="1545296" y="416560"/>
                  </a:cubicBezTo>
                  <a:cubicBezTo>
                    <a:pt x="1512601" y="403098"/>
                    <a:pt x="1477038" y="397848"/>
                    <a:pt x="1443696" y="386080"/>
                  </a:cubicBezTo>
                  <a:cubicBezTo>
                    <a:pt x="1419374" y="377496"/>
                    <a:pt x="1396283" y="365760"/>
                    <a:pt x="1372576" y="355600"/>
                  </a:cubicBezTo>
                  <a:cubicBezTo>
                    <a:pt x="1328549" y="358987"/>
                    <a:pt x="1282954" y="353629"/>
                    <a:pt x="1240496" y="365760"/>
                  </a:cubicBezTo>
                  <a:cubicBezTo>
                    <a:pt x="1217980" y="372193"/>
                    <a:pt x="1238091" y="434475"/>
                    <a:pt x="1240496" y="436880"/>
                  </a:cubicBezTo>
                  <a:cubicBezTo>
                    <a:pt x="1299901" y="496285"/>
                    <a:pt x="1293955" y="463610"/>
                    <a:pt x="1342096" y="487680"/>
                  </a:cubicBezTo>
                  <a:cubicBezTo>
                    <a:pt x="1429573" y="531419"/>
                    <a:pt x="1354408" y="510462"/>
                    <a:pt x="1443696" y="528320"/>
                  </a:cubicBezTo>
                  <a:lnTo>
                    <a:pt x="1585936" y="518160"/>
                  </a:lnTo>
                  <a:cubicBezTo>
                    <a:pt x="1601970" y="511747"/>
                    <a:pt x="1597326" y="484585"/>
                    <a:pt x="1596096" y="467360"/>
                  </a:cubicBezTo>
                  <a:cubicBezTo>
                    <a:pt x="1593871" y="436216"/>
                    <a:pt x="1590579" y="403411"/>
                    <a:pt x="1575776" y="375920"/>
                  </a:cubicBezTo>
                  <a:cubicBezTo>
                    <a:pt x="1565495" y="356827"/>
                    <a:pt x="1544993" y="343620"/>
                    <a:pt x="1524976" y="335280"/>
                  </a:cubicBezTo>
                  <a:cubicBezTo>
                    <a:pt x="1462688" y="309327"/>
                    <a:pt x="1331936" y="274320"/>
                    <a:pt x="1331936" y="274320"/>
                  </a:cubicBezTo>
                  <a:cubicBezTo>
                    <a:pt x="1247269" y="277707"/>
                    <a:pt x="1161819" y="272497"/>
                    <a:pt x="1077936" y="284480"/>
                  </a:cubicBezTo>
                  <a:cubicBezTo>
                    <a:pt x="1024260" y="292148"/>
                    <a:pt x="1054914" y="357913"/>
                    <a:pt x="1067776" y="375920"/>
                  </a:cubicBezTo>
                  <a:cubicBezTo>
                    <a:pt x="1074001" y="384635"/>
                    <a:pt x="1088228" y="382320"/>
                    <a:pt x="1098256" y="386080"/>
                  </a:cubicBezTo>
                  <a:cubicBezTo>
                    <a:pt x="1115333" y="392484"/>
                    <a:pt x="1131754" y="400633"/>
                    <a:pt x="1149056" y="406400"/>
                  </a:cubicBezTo>
                  <a:cubicBezTo>
                    <a:pt x="1214682" y="428275"/>
                    <a:pt x="1350889" y="433528"/>
                    <a:pt x="1382736" y="436880"/>
                  </a:cubicBezTo>
                  <a:cubicBezTo>
                    <a:pt x="1430149" y="433493"/>
                    <a:pt x="1481427" y="445773"/>
                    <a:pt x="1524976" y="426720"/>
                  </a:cubicBezTo>
                  <a:cubicBezTo>
                    <a:pt x="1544599" y="418135"/>
                    <a:pt x="1545296" y="365760"/>
                    <a:pt x="1545296" y="365760"/>
                  </a:cubicBezTo>
                  <a:cubicBezTo>
                    <a:pt x="1538523" y="338667"/>
                    <a:pt x="1538216" y="309069"/>
                    <a:pt x="1524976" y="284480"/>
                  </a:cubicBezTo>
                  <a:cubicBezTo>
                    <a:pt x="1518567" y="272578"/>
                    <a:pt x="1438793" y="199531"/>
                    <a:pt x="1423376" y="193040"/>
                  </a:cubicBezTo>
                  <a:cubicBezTo>
                    <a:pt x="1377930" y="173905"/>
                    <a:pt x="1281136" y="152400"/>
                    <a:pt x="1281136" y="152400"/>
                  </a:cubicBezTo>
                  <a:cubicBezTo>
                    <a:pt x="1199856" y="155787"/>
                    <a:pt x="1113053" y="132916"/>
                    <a:pt x="1037296" y="162560"/>
                  </a:cubicBezTo>
                  <a:cubicBezTo>
                    <a:pt x="1011869" y="172510"/>
                    <a:pt x="1036367" y="218889"/>
                    <a:pt x="1047456" y="243840"/>
                  </a:cubicBezTo>
                  <a:cubicBezTo>
                    <a:pt x="1051806" y="253627"/>
                    <a:pt x="1067638" y="251058"/>
                    <a:pt x="1077936" y="254000"/>
                  </a:cubicBezTo>
                  <a:cubicBezTo>
                    <a:pt x="1120374" y="266125"/>
                    <a:pt x="1131634" y="266336"/>
                    <a:pt x="1179536" y="274320"/>
                  </a:cubicBezTo>
                  <a:cubicBezTo>
                    <a:pt x="1245645" y="307374"/>
                    <a:pt x="1304501" y="345252"/>
                    <a:pt x="1392896" y="284480"/>
                  </a:cubicBezTo>
                  <a:cubicBezTo>
                    <a:pt x="1425267" y="262225"/>
                    <a:pt x="1381159" y="162250"/>
                    <a:pt x="1352256" y="142240"/>
                  </a:cubicBezTo>
                  <a:cubicBezTo>
                    <a:pt x="1321124" y="120687"/>
                    <a:pt x="1288140" y="96795"/>
                    <a:pt x="1250656" y="91440"/>
                  </a:cubicBezTo>
                  <a:cubicBezTo>
                    <a:pt x="1159143" y="78367"/>
                    <a:pt x="1203158" y="85217"/>
                    <a:pt x="1118576" y="71120"/>
                  </a:cubicBezTo>
                  <a:lnTo>
                    <a:pt x="966176" y="81280"/>
                  </a:lnTo>
                  <a:cubicBezTo>
                    <a:pt x="952545" y="85824"/>
                    <a:pt x="984701" y="103790"/>
                    <a:pt x="996656" y="111760"/>
                  </a:cubicBezTo>
                  <a:cubicBezTo>
                    <a:pt x="1005567" y="117701"/>
                    <a:pt x="1016804" y="119102"/>
                    <a:pt x="1027136" y="121920"/>
                  </a:cubicBezTo>
                  <a:cubicBezTo>
                    <a:pt x="1143396" y="153627"/>
                    <a:pt x="1106825" y="142134"/>
                    <a:pt x="1260816" y="152400"/>
                  </a:cubicBezTo>
                  <a:cubicBezTo>
                    <a:pt x="1284523" y="145627"/>
                    <a:pt x="1320910" y="154132"/>
                    <a:pt x="1331936" y="132080"/>
                  </a:cubicBezTo>
                  <a:cubicBezTo>
                    <a:pt x="1344425" y="107101"/>
                    <a:pt x="1331363" y="70547"/>
                    <a:pt x="1311616" y="50800"/>
                  </a:cubicBezTo>
                  <a:cubicBezTo>
                    <a:pt x="1283677" y="22861"/>
                    <a:pt x="1176078" y="14808"/>
                    <a:pt x="1138896" y="10160"/>
                  </a:cubicBezTo>
                  <a:lnTo>
                    <a:pt x="935696" y="20320"/>
                  </a:lnTo>
                  <a:cubicBezTo>
                    <a:pt x="905006" y="28690"/>
                    <a:pt x="914922" y="95839"/>
                    <a:pt x="925536" y="111760"/>
                  </a:cubicBezTo>
                  <a:cubicBezTo>
                    <a:pt x="938820" y="131685"/>
                    <a:pt x="956411" y="149276"/>
                    <a:pt x="976336" y="162560"/>
                  </a:cubicBezTo>
                  <a:cubicBezTo>
                    <a:pt x="987954" y="170306"/>
                    <a:pt x="1003284" y="169982"/>
                    <a:pt x="1016976" y="172720"/>
                  </a:cubicBezTo>
                  <a:cubicBezTo>
                    <a:pt x="1065805" y="182486"/>
                    <a:pt x="1109270" y="186797"/>
                    <a:pt x="1159216" y="193040"/>
                  </a:cubicBezTo>
                  <a:cubicBezTo>
                    <a:pt x="1220176" y="189653"/>
                    <a:pt x="1293597" y="219967"/>
                    <a:pt x="1342096" y="182880"/>
                  </a:cubicBezTo>
                  <a:cubicBezTo>
                    <a:pt x="1374491" y="158108"/>
                    <a:pt x="1345652" y="99365"/>
                    <a:pt x="1331936" y="60960"/>
                  </a:cubicBezTo>
                  <a:cubicBezTo>
                    <a:pt x="1326842" y="46697"/>
                    <a:pt x="1305217" y="46606"/>
                    <a:pt x="1291296" y="40640"/>
                  </a:cubicBezTo>
                  <a:cubicBezTo>
                    <a:pt x="1281452" y="36421"/>
                    <a:pt x="1271148" y="33298"/>
                    <a:pt x="1260816" y="30480"/>
                  </a:cubicBezTo>
                  <a:cubicBezTo>
                    <a:pt x="1165398" y="4457"/>
                    <a:pt x="1190146" y="11339"/>
                    <a:pt x="1088096" y="0"/>
                  </a:cubicBezTo>
                  <a:cubicBezTo>
                    <a:pt x="1010203" y="6773"/>
                    <a:pt x="931759" y="8862"/>
                    <a:pt x="854416" y="20320"/>
                  </a:cubicBezTo>
                  <a:cubicBezTo>
                    <a:pt x="839434" y="22540"/>
                    <a:pt x="823472" y="29005"/>
                    <a:pt x="813776" y="40640"/>
                  </a:cubicBezTo>
                  <a:cubicBezTo>
                    <a:pt x="804837" y="51367"/>
                    <a:pt x="807003" y="67733"/>
                    <a:pt x="803616" y="81280"/>
                  </a:cubicBezTo>
                  <a:cubicBezTo>
                    <a:pt x="810389" y="91440"/>
                    <a:pt x="813262" y="105830"/>
                    <a:pt x="823936" y="111760"/>
                  </a:cubicBezTo>
                  <a:cubicBezTo>
                    <a:pt x="868833" y="136703"/>
                    <a:pt x="964857" y="138426"/>
                    <a:pt x="1006816" y="142240"/>
                  </a:cubicBezTo>
                  <a:cubicBezTo>
                    <a:pt x="1081323" y="135467"/>
                    <a:pt x="1162789" y="154085"/>
                    <a:pt x="1230336" y="121920"/>
                  </a:cubicBezTo>
                  <a:cubicBezTo>
                    <a:pt x="1254988" y="110181"/>
                    <a:pt x="1238543" y="60843"/>
                    <a:pt x="1220176" y="40640"/>
                  </a:cubicBezTo>
                  <a:cubicBezTo>
                    <a:pt x="1198564" y="16867"/>
                    <a:pt x="1159216" y="20320"/>
                    <a:pt x="1128736" y="10160"/>
                  </a:cubicBezTo>
                  <a:lnTo>
                    <a:pt x="762976" y="50800"/>
                  </a:lnTo>
                  <a:cubicBezTo>
                    <a:pt x="752353" y="52162"/>
                    <a:pt x="735093" y="50570"/>
                    <a:pt x="732496" y="60960"/>
                  </a:cubicBezTo>
                  <a:cubicBezTo>
                    <a:pt x="726688" y="84192"/>
                    <a:pt x="729372" y="112155"/>
                    <a:pt x="742656" y="132080"/>
                  </a:cubicBezTo>
                  <a:cubicBezTo>
                    <a:pt x="751742" y="145709"/>
                    <a:pt x="817627" y="157070"/>
                    <a:pt x="834096" y="162560"/>
                  </a:cubicBezTo>
                  <a:cubicBezTo>
                    <a:pt x="851398" y="168327"/>
                    <a:pt x="867963" y="176107"/>
                    <a:pt x="884896" y="182880"/>
                  </a:cubicBezTo>
                  <a:lnTo>
                    <a:pt x="1128736" y="162560"/>
                  </a:lnTo>
                  <a:cubicBezTo>
                    <a:pt x="1196993" y="129915"/>
                    <a:pt x="1112333" y="59889"/>
                    <a:pt x="1088096" y="50800"/>
                  </a:cubicBezTo>
                  <a:cubicBezTo>
                    <a:pt x="1051780" y="37182"/>
                    <a:pt x="925863" y="31354"/>
                    <a:pt x="915376" y="30480"/>
                  </a:cubicBezTo>
                  <a:cubicBezTo>
                    <a:pt x="783296" y="33867"/>
                    <a:pt x="650717" y="28678"/>
                    <a:pt x="519136" y="40640"/>
                  </a:cubicBezTo>
                  <a:cubicBezTo>
                    <a:pt x="499470" y="42428"/>
                    <a:pt x="481187" y="56127"/>
                    <a:pt x="468336" y="71120"/>
                  </a:cubicBezTo>
                  <a:cubicBezTo>
                    <a:pt x="459249" y="81722"/>
                    <a:pt x="461563" y="98213"/>
                    <a:pt x="458176" y="111760"/>
                  </a:cubicBezTo>
                  <a:cubicBezTo>
                    <a:pt x="461563" y="125307"/>
                    <a:pt x="457734" y="143313"/>
                    <a:pt x="468336" y="152400"/>
                  </a:cubicBezTo>
                  <a:cubicBezTo>
                    <a:pt x="484599" y="166339"/>
                    <a:pt x="508092" y="169691"/>
                    <a:pt x="529296" y="172720"/>
                  </a:cubicBezTo>
                  <a:cubicBezTo>
                    <a:pt x="620809" y="185793"/>
                    <a:pt x="576794" y="178943"/>
                    <a:pt x="661376" y="193040"/>
                  </a:cubicBezTo>
                  <a:lnTo>
                    <a:pt x="956016" y="182880"/>
                  </a:lnTo>
                  <a:cubicBezTo>
                    <a:pt x="969762" y="180425"/>
                    <a:pt x="955730" y="152114"/>
                    <a:pt x="945856" y="142240"/>
                  </a:cubicBezTo>
                  <a:cubicBezTo>
                    <a:pt x="897475" y="93859"/>
                    <a:pt x="855384" y="99181"/>
                    <a:pt x="793456" y="91440"/>
                  </a:cubicBezTo>
                  <a:lnTo>
                    <a:pt x="468336" y="111760"/>
                  </a:lnTo>
                  <a:cubicBezTo>
                    <a:pt x="451124" y="113156"/>
                    <a:pt x="431588" y="111883"/>
                    <a:pt x="417536" y="121920"/>
                  </a:cubicBezTo>
                  <a:cubicBezTo>
                    <a:pt x="405211" y="130723"/>
                    <a:pt x="403989" y="149013"/>
                    <a:pt x="397216" y="162560"/>
                  </a:cubicBezTo>
                  <a:cubicBezTo>
                    <a:pt x="400603" y="176107"/>
                    <a:pt x="398437" y="192473"/>
                    <a:pt x="407376" y="203200"/>
                  </a:cubicBezTo>
                  <a:cubicBezTo>
                    <a:pt x="417072" y="214835"/>
                    <a:pt x="433648" y="218731"/>
                    <a:pt x="448016" y="223520"/>
                  </a:cubicBezTo>
                  <a:cubicBezTo>
                    <a:pt x="498649" y="240398"/>
                    <a:pt x="539098" y="245474"/>
                    <a:pt x="590256" y="254000"/>
                  </a:cubicBezTo>
                  <a:lnTo>
                    <a:pt x="803616" y="243840"/>
                  </a:lnTo>
                  <a:cubicBezTo>
                    <a:pt x="817232" y="240745"/>
                    <a:pt x="813776" y="217164"/>
                    <a:pt x="813776" y="203200"/>
                  </a:cubicBezTo>
                  <a:cubicBezTo>
                    <a:pt x="813776" y="172532"/>
                    <a:pt x="819394" y="138057"/>
                    <a:pt x="803616" y="111760"/>
                  </a:cubicBezTo>
                  <a:cubicBezTo>
                    <a:pt x="794731" y="96952"/>
                    <a:pt x="769356" y="106562"/>
                    <a:pt x="752816" y="101600"/>
                  </a:cubicBezTo>
                  <a:cubicBezTo>
                    <a:pt x="735347" y="96359"/>
                    <a:pt x="718949" y="88053"/>
                    <a:pt x="702016" y="81280"/>
                  </a:cubicBezTo>
                  <a:cubicBezTo>
                    <a:pt x="636523" y="84820"/>
                    <a:pt x="388510" y="64978"/>
                    <a:pt x="265136" y="121920"/>
                  </a:cubicBezTo>
                  <a:cubicBezTo>
                    <a:pt x="240345" y="133362"/>
                    <a:pt x="217723" y="149013"/>
                    <a:pt x="194016" y="162560"/>
                  </a:cubicBezTo>
                  <a:cubicBezTo>
                    <a:pt x="190629" y="172720"/>
                    <a:pt x="182790" y="182384"/>
                    <a:pt x="183856" y="193040"/>
                  </a:cubicBezTo>
                  <a:cubicBezTo>
                    <a:pt x="186309" y="217573"/>
                    <a:pt x="191109" y="243252"/>
                    <a:pt x="204176" y="264160"/>
                  </a:cubicBezTo>
                  <a:cubicBezTo>
                    <a:pt x="209852" y="273242"/>
                    <a:pt x="224812" y="270101"/>
                    <a:pt x="234656" y="274320"/>
                  </a:cubicBezTo>
                  <a:cubicBezTo>
                    <a:pt x="324428" y="312794"/>
                    <a:pt x="221499" y="289749"/>
                    <a:pt x="387056" y="304800"/>
                  </a:cubicBezTo>
                  <a:cubicBezTo>
                    <a:pt x="458176" y="298027"/>
                    <a:pt x="531107" y="301807"/>
                    <a:pt x="600416" y="284480"/>
                  </a:cubicBezTo>
                  <a:cubicBezTo>
                    <a:pt x="610806" y="281883"/>
                    <a:pt x="598619" y="260690"/>
                    <a:pt x="590256" y="254000"/>
                  </a:cubicBezTo>
                  <a:cubicBezTo>
                    <a:pt x="579352" y="245277"/>
                    <a:pt x="563163" y="247227"/>
                    <a:pt x="549616" y="243840"/>
                  </a:cubicBezTo>
                  <a:cubicBezTo>
                    <a:pt x="431083" y="250613"/>
                    <a:pt x="312017" y="251049"/>
                    <a:pt x="194016" y="264160"/>
                  </a:cubicBezTo>
                  <a:cubicBezTo>
                    <a:pt x="142863" y="269844"/>
                    <a:pt x="70095" y="304206"/>
                    <a:pt x="21296" y="325120"/>
                  </a:cubicBezTo>
                  <a:cubicBezTo>
                    <a:pt x="7702" y="365901"/>
                    <a:pt x="-13050" y="394554"/>
                    <a:pt x="11136" y="436880"/>
                  </a:cubicBezTo>
                  <a:cubicBezTo>
                    <a:pt x="17194" y="447482"/>
                    <a:pt x="29920" y="453691"/>
                    <a:pt x="41616" y="457200"/>
                  </a:cubicBezTo>
                  <a:cubicBezTo>
                    <a:pt x="64553" y="464081"/>
                    <a:pt x="89029" y="463973"/>
                    <a:pt x="112736" y="467360"/>
                  </a:cubicBezTo>
                  <a:cubicBezTo>
                    <a:pt x="133056" y="477520"/>
                    <a:pt x="151852" y="491599"/>
                    <a:pt x="173696" y="497840"/>
                  </a:cubicBezTo>
                  <a:cubicBezTo>
                    <a:pt x="411195" y="565697"/>
                    <a:pt x="524480" y="516174"/>
                    <a:pt x="823936" y="497840"/>
                  </a:cubicBezTo>
                  <a:cubicBezTo>
                    <a:pt x="827904" y="489905"/>
                    <a:pt x="854416" y="441669"/>
                    <a:pt x="854416" y="426720"/>
                  </a:cubicBezTo>
                  <a:cubicBezTo>
                    <a:pt x="854416" y="406120"/>
                    <a:pt x="854477" y="383646"/>
                    <a:pt x="844256" y="365760"/>
                  </a:cubicBezTo>
                  <a:cubicBezTo>
                    <a:pt x="838943" y="356461"/>
                    <a:pt x="824278" y="357700"/>
                    <a:pt x="813776" y="355600"/>
                  </a:cubicBezTo>
                  <a:cubicBezTo>
                    <a:pt x="790294" y="350904"/>
                    <a:pt x="766363" y="348827"/>
                    <a:pt x="742656" y="345440"/>
                  </a:cubicBezTo>
                  <a:cubicBezTo>
                    <a:pt x="644443" y="355600"/>
                    <a:pt x="545334" y="359237"/>
                    <a:pt x="448016" y="375920"/>
                  </a:cubicBezTo>
                  <a:cubicBezTo>
                    <a:pt x="425624" y="379759"/>
                    <a:pt x="407816" y="397173"/>
                    <a:pt x="387056" y="406400"/>
                  </a:cubicBezTo>
                  <a:cubicBezTo>
                    <a:pt x="377269" y="410750"/>
                    <a:pt x="366736" y="413173"/>
                    <a:pt x="356576" y="416560"/>
                  </a:cubicBezTo>
                  <a:cubicBezTo>
                    <a:pt x="349803" y="426720"/>
                    <a:pt x="340543" y="435607"/>
                    <a:pt x="336256" y="447040"/>
                  </a:cubicBezTo>
                  <a:cubicBezTo>
                    <a:pt x="319907" y="490636"/>
                    <a:pt x="322468" y="549366"/>
                    <a:pt x="346416" y="589280"/>
                  </a:cubicBezTo>
                  <a:cubicBezTo>
                    <a:pt x="353600" y="601254"/>
                    <a:pt x="373630" y="595604"/>
                    <a:pt x="387056" y="599440"/>
                  </a:cubicBezTo>
                  <a:cubicBezTo>
                    <a:pt x="397354" y="602382"/>
                    <a:pt x="407376" y="606213"/>
                    <a:pt x="417536" y="609600"/>
                  </a:cubicBezTo>
                  <a:cubicBezTo>
                    <a:pt x="451403" y="606213"/>
                    <a:pt x="487719" y="612531"/>
                    <a:pt x="519136" y="599440"/>
                  </a:cubicBezTo>
                  <a:cubicBezTo>
                    <a:pt x="533117" y="593615"/>
                    <a:pt x="539456" y="573946"/>
                    <a:pt x="539456" y="558800"/>
                  </a:cubicBezTo>
                  <a:cubicBezTo>
                    <a:pt x="539456" y="454172"/>
                    <a:pt x="544949" y="465804"/>
                    <a:pt x="488656" y="447040"/>
                  </a:cubicBezTo>
                  <a:cubicBezTo>
                    <a:pt x="316460" y="463440"/>
                    <a:pt x="318697" y="425805"/>
                    <a:pt x="234656" y="497840"/>
                  </a:cubicBezTo>
                  <a:cubicBezTo>
                    <a:pt x="223747" y="507191"/>
                    <a:pt x="214336" y="518160"/>
                    <a:pt x="204176" y="528320"/>
                  </a:cubicBezTo>
                  <a:cubicBezTo>
                    <a:pt x="186405" y="581632"/>
                    <a:pt x="163955" y="620598"/>
                    <a:pt x="194016" y="680720"/>
                  </a:cubicBezTo>
                  <a:cubicBezTo>
                    <a:pt x="202847" y="698383"/>
                    <a:pt x="226082" y="704955"/>
                    <a:pt x="244816" y="711200"/>
                  </a:cubicBezTo>
                  <a:cubicBezTo>
                    <a:pt x="277581" y="722122"/>
                    <a:pt x="346416" y="731520"/>
                    <a:pt x="346416" y="731520"/>
                  </a:cubicBezTo>
                  <a:cubicBezTo>
                    <a:pt x="477964" y="723033"/>
                    <a:pt x="630494" y="793284"/>
                    <a:pt x="691856" y="670560"/>
                  </a:cubicBezTo>
                  <a:cubicBezTo>
                    <a:pt x="698101" y="658071"/>
                    <a:pt x="698629" y="643467"/>
                    <a:pt x="702016" y="629920"/>
                  </a:cubicBezTo>
                  <a:cubicBezTo>
                    <a:pt x="688469" y="585893"/>
                    <a:pt x="690423" y="533591"/>
                    <a:pt x="661376" y="497840"/>
                  </a:cubicBezTo>
                  <a:cubicBezTo>
                    <a:pt x="641116" y="472904"/>
                    <a:pt x="600233" y="478053"/>
                    <a:pt x="569936" y="467360"/>
                  </a:cubicBezTo>
                  <a:cubicBezTo>
                    <a:pt x="542650" y="457730"/>
                    <a:pt x="515749" y="447040"/>
                    <a:pt x="488656" y="436880"/>
                  </a:cubicBezTo>
                  <a:cubicBezTo>
                    <a:pt x="411010" y="439986"/>
                    <a:pt x="263820" y="397744"/>
                    <a:pt x="194016" y="477520"/>
                  </a:cubicBezTo>
                  <a:cubicBezTo>
                    <a:pt x="181012" y="492382"/>
                    <a:pt x="172367" y="510657"/>
                    <a:pt x="163536" y="528320"/>
                  </a:cubicBezTo>
                  <a:cubicBezTo>
                    <a:pt x="158747" y="537899"/>
                    <a:pt x="156763" y="548640"/>
                    <a:pt x="153376" y="558800"/>
                  </a:cubicBezTo>
                  <a:cubicBezTo>
                    <a:pt x="163536" y="585893"/>
                    <a:pt x="164392" y="618669"/>
                    <a:pt x="183856" y="640080"/>
                  </a:cubicBezTo>
                  <a:cubicBezTo>
                    <a:pt x="201206" y="659165"/>
                    <a:pt x="231907" y="659025"/>
                    <a:pt x="254976" y="670560"/>
                  </a:cubicBezTo>
                  <a:cubicBezTo>
                    <a:pt x="348979" y="717562"/>
                    <a:pt x="258818" y="695170"/>
                    <a:pt x="387056" y="711200"/>
                  </a:cubicBezTo>
                  <a:cubicBezTo>
                    <a:pt x="481883" y="704427"/>
                    <a:pt x="578200" y="708945"/>
                    <a:pt x="671536" y="690880"/>
                  </a:cubicBezTo>
                  <a:cubicBezTo>
                    <a:pt x="688161" y="687662"/>
                    <a:pt x="700037" y="667057"/>
                    <a:pt x="702016" y="650240"/>
                  </a:cubicBezTo>
                  <a:cubicBezTo>
                    <a:pt x="703717" y="635785"/>
                    <a:pt x="702779" y="503066"/>
                    <a:pt x="671536" y="467360"/>
                  </a:cubicBezTo>
                  <a:cubicBezTo>
                    <a:pt x="653649" y="446917"/>
                    <a:pt x="594232" y="426278"/>
                    <a:pt x="569936" y="416560"/>
                  </a:cubicBezTo>
                  <a:cubicBezTo>
                    <a:pt x="512363" y="419947"/>
                    <a:pt x="453652" y="414839"/>
                    <a:pt x="397216" y="426720"/>
                  </a:cubicBezTo>
                  <a:cubicBezTo>
                    <a:pt x="385267" y="429236"/>
                    <a:pt x="386167" y="449253"/>
                    <a:pt x="376896" y="457200"/>
                  </a:cubicBezTo>
                  <a:cubicBezTo>
                    <a:pt x="361903" y="470051"/>
                    <a:pt x="343029" y="477520"/>
                    <a:pt x="326096" y="487680"/>
                  </a:cubicBezTo>
                  <a:cubicBezTo>
                    <a:pt x="312549" y="504613"/>
                    <a:pt x="294429" y="518738"/>
                    <a:pt x="285456" y="538480"/>
                  </a:cubicBezTo>
                  <a:cubicBezTo>
                    <a:pt x="268135" y="576586"/>
                    <a:pt x="275833" y="672170"/>
                    <a:pt x="285456" y="701040"/>
                  </a:cubicBezTo>
                  <a:cubicBezTo>
                    <a:pt x="289317" y="712624"/>
                    <a:pt x="305776" y="714587"/>
                    <a:pt x="315936" y="721360"/>
                  </a:cubicBezTo>
                  <a:cubicBezTo>
                    <a:pt x="515860" y="702320"/>
                    <a:pt x="510828" y="766604"/>
                    <a:pt x="549616" y="650240"/>
                  </a:cubicBezTo>
                  <a:cubicBezTo>
                    <a:pt x="554032" y="636993"/>
                    <a:pt x="556389" y="623147"/>
                    <a:pt x="559776" y="609600"/>
                  </a:cubicBezTo>
                  <a:cubicBezTo>
                    <a:pt x="546229" y="572347"/>
                    <a:pt x="539911" y="531600"/>
                    <a:pt x="519136" y="497840"/>
                  </a:cubicBezTo>
                  <a:cubicBezTo>
                    <a:pt x="511198" y="484941"/>
                    <a:pt x="493629" y="476889"/>
                    <a:pt x="478496" y="477520"/>
                  </a:cubicBezTo>
                  <a:cubicBezTo>
                    <a:pt x="410064" y="480371"/>
                    <a:pt x="343029" y="497840"/>
                    <a:pt x="275296" y="508000"/>
                  </a:cubicBezTo>
                  <a:cubicBezTo>
                    <a:pt x="231269" y="528320"/>
                    <a:pt x="185703" y="545592"/>
                    <a:pt x="143216" y="568960"/>
                  </a:cubicBezTo>
                  <a:cubicBezTo>
                    <a:pt x="85688" y="600600"/>
                    <a:pt x="65506" y="626350"/>
                    <a:pt x="21296" y="670560"/>
                  </a:cubicBezTo>
                  <a:cubicBezTo>
                    <a:pt x="5042" y="719321"/>
                    <a:pt x="-9867" y="750474"/>
                    <a:pt x="21296" y="812800"/>
                  </a:cubicBezTo>
                  <a:cubicBezTo>
                    <a:pt x="29019" y="828246"/>
                    <a:pt x="55239" y="819214"/>
                    <a:pt x="72096" y="822960"/>
                  </a:cubicBezTo>
                  <a:cubicBezTo>
                    <a:pt x="85727" y="825989"/>
                    <a:pt x="99044" y="830382"/>
                    <a:pt x="112736" y="833120"/>
                  </a:cubicBezTo>
                  <a:cubicBezTo>
                    <a:pt x="217754" y="854124"/>
                    <a:pt x="211158" y="851773"/>
                    <a:pt x="305776" y="863600"/>
                  </a:cubicBezTo>
                  <a:lnTo>
                    <a:pt x="559776" y="853440"/>
                  </a:lnTo>
                  <a:cubicBezTo>
                    <a:pt x="574668" y="850682"/>
                    <a:pt x="580096" y="827946"/>
                    <a:pt x="580096" y="812800"/>
                  </a:cubicBezTo>
                  <a:cubicBezTo>
                    <a:pt x="580096" y="637241"/>
                    <a:pt x="599018" y="685727"/>
                    <a:pt x="519136" y="640080"/>
                  </a:cubicBezTo>
                  <a:cubicBezTo>
                    <a:pt x="508534" y="634022"/>
                    <a:pt x="498816" y="626533"/>
                    <a:pt x="488656" y="619760"/>
                  </a:cubicBezTo>
                  <a:cubicBezTo>
                    <a:pt x="451403" y="623147"/>
                    <a:pt x="413040" y="620282"/>
                    <a:pt x="376896" y="629920"/>
                  </a:cubicBezTo>
                  <a:cubicBezTo>
                    <a:pt x="339236" y="639963"/>
                    <a:pt x="323069" y="683531"/>
                    <a:pt x="305776" y="711200"/>
                  </a:cubicBezTo>
                  <a:cubicBezTo>
                    <a:pt x="299304" y="721555"/>
                    <a:pt x="292229" y="731520"/>
                    <a:pt x="285456" y="741680"/>
                  </a:cubicBezTo>
                  <a:cubicBezTo>
                    <a:pt x="288843" y="775547"/>
                    <a:pt x="284853" y="810991"/>
                    <a:pt x="295616" y="843280"/>
                  </a:cubicBezTo>
                  <a:cubicBezTo>
                    <a:pt x="299477" y="854864"/>
                    <a:pt x="316715" y="855783"/>
                    <a:pt x="326096" y="863600"/>
                  </a:cubicBezTo>
                  <a:cubicBezTo>
                    <a:pt x="376833" y="905881"/>
                    <a:pt x="333491" y="886385"/>
                    <a:pt x="387056" y="904240"/>
                  </a:cubicBezTo>
                  <a:cubicBezTo>
                    <a:pt x="507155" y="898235"/>
                    <a:pt x="560974" y="933522"/>
                    <a:pt x="630896" y="863600"/>
                  </a:cubicBezTo>
                  <a:cubicBezTo>
                    <a:pt x="639530" y="854966"/>
                    <a:pt x="644443" y="843280"/>
                    <a:pt x="651216" y="833120"/>
                  </a:cubicBezTo>
                  <a:cubicBezTo>
                    <a:pt x="641837" y="683063"/>
                    <a:pt x="690821" y="680409"/>
                    <a:pt x="590256" y="650240"/>
                  </a:cubicBezTo>
                  <a:cubicBezTo>
                    <a:pt x="573716" y="645278"/>
                    <a:pt x="556389" y="643467"/>
                    <a:pt x="539456" y="640080"/>
                  </a:cubicBezTo>
                  <a:cubicBezTo>
                    <a:pt x="461563" y="650240"/>
                    <a:pt x="382274" y="652710"/>
                    <a:pt x="305776" y="670560"/>
                  </a:cubicBezTo>
                  <a:cubicBezTo>
                    <a:pt x="279186" y="676764"/>
                    <a:pt x="257374" y="696054"/>
                    <a:pt x="234656" y="711200"/>
                  </a:cubicBezTo>
                  <a:cubicBezTo>
                    <a:pt x="197444" y="736008"/>
                    <a:pt x="182752" y="752944"/>
                    <a:pt x="153376" y="782320"/>
                  </a:cubicBezTo>
                  <a:cubicBezTo>
                    <a:pt x="149989" y="795867"/>
                    <a:pt x="142221" y="809032"/>
                    <a:pt x="143216" y="822960"/>
                  </a:cubicBezTo>
                  <a:cubicBezTo>
                    <a:pt x="145677" y="857410"/>
                    <a:pt x="149244" y="893118"/>
                    <a:pt x="163536" y="924560"/>
                  </a:cubicBezTo>
                  <a:cubicBezTo>
                    <a:pt x="167968" y="934310"/>
                    <a:pt x="183561" y="932397"/>
                    <a:pt x="194016" y="934720"/>
                  </a:cubicBezTo>
                  <a:cubicBezTo>
                    <a:pt x="214126" y="939189"/>
                    <a:pt x="234656" y="941493"/>
                    <a:pt x="254976" y="944880"/>
                  </a:cubicBezTo>
                  <a:cubicBezTo>
                    <a:pt x="383669" y="934720"/>
                    <a:pt x="513260" y="932657"/>
                    <a:pt x="641056" y="914400"/>
                  </a:cubicBezTo>
                  <a:cubicBezTo>
                    <a:pt x="657819" y="912005"/>
                    <a:pt x="671854" y="897699"/>
                    <a:pt x="681696" y="883920"/>
                  </a:cubicBezTo>
                  <a:cubicBezTo>
                    <a:pt x="689812" y="872557"/>
                    <a:pt x="688469" y="856827"/>
                    <a:pt x="691856" y="843280"/>
                  </a:cubicBezTo>
                  <a:cubicBezTo>
                    <a:pt x="689862" y="835303"/>
                    <a:pt x="672095" y="739256"/>
                    <a:pt x="651216" y="721360"/>
                  </a:cubicBezTo>
                  <a:cubicBezTo>
                    <a:pt x="635462" y="707857"/>
                    <a:pt x="581350" y="696273"/>
                    <a:pt x="559776" y="690880"/>
                  </a:cubicBezTo>
                  <a:cubicBezTo>
                    <a:pt x="412629" y="712952"/>
                    <a:pt x="385521" y="682255"/>
                    <a:pt x="305776" y="762000"/>
                  </a:cubicBezTo>
                  <a:cubicBezTo>
                    <a:pt x="290442" y="777334"/>
                    <a:pt x="278683" y="795867"/>
                    <a:pt x="265136" y="812800"/>
                  </a:cubicBezTo>
                  <a:cubicBezTo>
                    <a:pt x="254375" y="866606"/>
                    <a:pt x="241245" y="896667"/>
                    <a:pt x="275296" y="955040"/>
                  </a:cubicBezTo>
                  <a:cubicBezTo>
                    <a:pt x="285246" y="972097"/>
                    <a:pt x="309163" y="975360"/>
                    <a:pt x="326096" y="985520"/>
                  </a:cubicBezTo>
                  <a:cubicBezTo>
                    <a:pt x="624515" y="969389"/>
                    <a:pt x="657074" y="1076837"/>
                    <a:pt x="722336" y="924560"/>
                  </a:cubicBezTo>
                  <a:cubicBezTo>
                    <a:pt x="726555" y="914716"/>
                    <a:pt x="729109" y="904240"/>
                    <a:pt x="732496" y="894080"/>
                  </a:cubicBezTo>
                  <a:cubicBezTo>
                    <a:pt x="717538" y="774413"/>
                    <a:pt x="753549" y="745774"/>
                    <a:pt x="671536" y="701040"/>
                  </a:cubicBezTo>
                  <a:cubicBezTo>
                    <a:pt x="648893" y="688689"/>
                    <a:pt x="624123" y="680720"/>
                    <a:pt x="600416" y="670560"/>
                  </a:cubicBezTo>
                  <a:cubicBezTo>
                    <a:pt x="469491" y="693664"/>
                    <a:pt x="449924" y="668652"/>
                    <a:pt x="376896" y="741680"/>
                  </a:cubicBezTo>
                  <a:cubicBezTo>
                    <a:pt x="368262" y="750314"/>
                    <a:pt x="363349" y="762000"/>
                    <a:pt x="356576" y="772160"/>
                  </a:cubicBezTo>
                  <a:cubicBezTo>
                    <a:pt x="340685" y="835725"/>
                    <a:pt x="325686" y="877814"/>
                    <a:pt x="356576" y="955040"/>
                  </a:cubicBezTo>
                  <a:cubicBezTo>
                    <a:pt x="368172" y="984030"/>
                    <a:pt x="402444" y="997635"/>
                    <a:pt x="427696" y="1016000"/>
                  </a:cubicBezTo>
                  <a:cubicBezTo>
                    <a:pt x="439945" y="1024908"/>
                    <a:pt x="454496" y="1030169"/>
                    <a:pt x="468336" y="1036320"/>
                  </a:cubicBezTo>
                  <a:cubicBezTo>
                    <a:pt x="485002" y="1043727"/>
                    <a:pt x="501834" y="1050873"/>
                    <a:pt x="519136" y="1056640"/>
                  </a:cubicBezTo>
                  <a:cubicBezTo>
                    <a:pt x="553954" y="1068246"/>
                    <a:pt x="661432" y="1085283"/>
                    <a:pt x="671536" y="1087120"/>
                  </a:cubicBezTo>
                  <a:cubicBezTo>
                    <a:pt x="712203" y="1083992"/>
                    <a:pt x="807884" y="1089877"/>
                    <a:pt x="854416" y="1056640"/>
                  </a:cubicBezTo>
                  <a:cubicBezTo>
                    <a:pt x="871460" y="1044465"/>
                    <a:pt x="890203" y="987492"/>
                    <a:pt x="895056" y="975360"/>
                  </a:cubicBezTo>
                  <a:cubicBezTo>
                    <a:pt x="859283" y="796493"/>
                    <a:pt x="915524" y="838968"/>
                    <a:pt x="823936" y="812800"/>
                  </a:cubicBezTo>
                  <a:cubicBezTo>
                    <a:pt x="813638" y="809858"/>
                    <a:pt x="803616" y="806027"/>
                    <a:pt x="793456" y="802640"/>
                  </a:cubicBezTo>
                  <a:cubicBezTo>
                    <a:pt x="715160" y="813079"/>
                    <a:pt x="663158" y="797271"/>
                    <a:pt x="610576" y="843280"/>
                  </a:cubicBezTo>
                  <a:cubicBezTo>
                    <a:pt x="592554" y="859049"/>
                    <a:pt x="576709" y="877147"/>
                    <a:pt x="559776" y="894080"/>
                  </a:cubicBezTo>
                  <a:cubicBezTo>
                    <a:pt x="553003" y="914400"/>
                    <a:pt x="541235" y="933695"/>
                    <a:pt x="539456" y="955040"/>
                  </a:cubicBezTo>
                  <a:cubicBezTo>
                    <a:pt x="534183" y="1018315"/>
                    <a:pt x="561452" y="1041392"/>
                    <a:pt x="620736" y="1066800"/>
                  </a:cubicBezTo>
                  <a:cubicBezTo>
                    <a:pt x="642747" y="1076233"/>
                    <a:pt x="668149" y="1073573"/>
                    <a:pt x="691856" y="1076960"/>
                  </a:cubicBezTo>
                  <a:cubicBezTo>
                    <a:pt x="803616" y="1063413"/>
                    <a:pt x="916744" y="1058398"/>
                    <a:pt x="1027136" y="1036320"/>
                  </a:cubicBezTo>
                  <a:cubicBezTo>
                    <a:pt x="1039110" y="1033925"/>
                    <a:pt x="1048133" y="1018032"/>
                    <a:pt x="1047456" y="1005840"/>
                  </a:cubicBezTo>
                  <a:cubicBezTo>
                    <a:pt x="1044582" y="954114"/>
                    <a:pt x="1040144" y="899777"/>
                    <a:pt x="1016976" y="853440"/>
                  </a:cubicBezTo>
                  <a:cubicBezTo>
                    <a:pt x="1009253" y="837994"/>
                    <a:pt x="983109" y="846667"/>
                    <a:pt x="966176" y="843280"/>
                  </a:cubicBezTo>
                  <a:cubicBezTo>
                    <a:pt x="881509" y="860213"/>
                    <a:pt x="796261" y="874460"/>
                    <a:pt x="712176" y="894080"/>
                  </a:cubicBezTo>
                  <a:cubicBezTo>
                    <a:pt x="694415" y="898224"/>
                    <a:pt x="677015" y="905017"/>
                    <a:pt x="661376" y="914400"/>
                  </a:cubicBezTo>
                  <a:cubicBezTo>
                    <a:pt x="642781" y="925557"/>
                    <a:pt x="627509" y="941493"/>
                    <a:pt x="610576" y="955040"/>
                  </a:cubicBezTo>
                  <a:cubicBezTo>
                    <a:pt x="600416" y="971973"/>
                    <a:pt x="581256" y="986127"/>
                    <a:pt x="580096" y="1005840"/>
                  </a:cubicBezTo>
                  <a:cubicBezTo>
                    <a:pt x="577677" y="1046969"/>
                    <a:pt x="585114" y="1089506"/>
                    <a:pt x="600416" y="1127760"/>
                  </a:cubicBezTo>
                  <a:cubicBezTo>
                    <a:pt x="606705" y="1143482"/>
                    <a:pt x="625334" y="1151951"/>
                    <a:pt x="641056" y="1158240"/>
                  </a:cubicBezTo>
                  <a:cubicBezTo>
                    <a:pt x="660183" y="1165891"/>
                    <a:pt x="681943" y="1163768"/>
                    <a:pt x="702016" y="1168400"/>
                  </a:cubicBezTo>
                  <a:cubicBezTo>
                    <a:pt x="726040" y="1173944"/>
                    <a:pt x="749429" y="1181947"/>
                    <a:pt x="773136" y="1188720"/>
                  </a:cubicBezTo>
                  <a:cubicBezTo>
                    <a:pt x="785995" y="1188161"/>
                    <a:pt x="993693" y="1188605"/>
                    <a:pt x="1067776" y="1168400"/>
                  </a:cubicBezTo>
                  <a:cubicBezTo>
                    <a:pt x="1085371" y="1163601"/>
                    <a:pt x="1101643" y="1154853"/>
                    <a:pt x="1118576" y="1148080"/>
                  </a:cubicBezTo>
                  <a:cubicBezTo>
                    <a:pt x="1125349" y="1137920"/>
                    <a:pt x="1133435" y="1128522"/>
                    <a:pt x="1138896" y="1117600"/>
                  </a:cubicBezTo>
                  <a:cubicBezTo>
                    <a:pt x="1166720" y="1061952"/>
                    <a:pt x="1144958" y="981622"/>
                    <a:pt x="1118576" y="934720"/>
                  </a:cubicBezTo>
                  <a:cubicBezTo>
                    <a:pt x="1108476" y="916765"/>
                    <a:pt x="1077936" y="927947"/>
                    <a:pt x="1057616" y="924560"/>
                  </a:cubicBezTo>
                  <a:cubicBezTo>
                    <a:pt x="1012990" y="929518"/>
                    <a:pt x="880989" y="912836"/>
                    <a:pt x="834096" y="975360"/>
                  </a:cubicBezTo>
                  <a:cubicBezTo>
                    <a:pt x="823153" y="989950"/>
                    <a:pt x="820549" y="1009227"/>
                    <a:pt x="813776" y="1026160"/>
                  </a:cubicBezTo>
                  <a:cubicBezTo>
                    <a:pt x="817163" y="1046480"/>
                    <a:pt x="813018" y="1069651"/>
                    <a:pt x="823936" y="1087120"/>
                  </a:cubicBezTo>
                  <a:cubicBezTo>
                    <a:pt x="831963" y="1099963"/>
                    <a:pt x="850655" y="1101474"/>
                    <a:pt x="864576" y="1107440"/>
                  </a:cubicBezTo>
                  <a:cubicBezTo>
                    <a:pt x="874420" y="1111659"/>
                    <a:pt x="885028" y="1113840"/>
                    <a:pt x="895056" y="1117600"/>
                  </a:cubicBezTo>
                  <a:cubicBezTo>
                    <a:pt x="912133" y="1124004"/>
                    <a:pt x="928923" y="1131147"/>
                    <a:pt x="945856" y="1137920"/>
                  </a:cubicBezTo>
                  <a:cubicBezTo>
                    <a:pt x="1152814" y="1131453"/>
                    <a:pt x="1214277" y="1194619"/>
                    <a:pt x="1321776" y="1087120"/>
                  </a:cubicBezTo>
                  <a:cubicBezTo>
                    <a:pt x="1330410" y="1078486"/>
                    <a:pt x="1336635" y="1067562"/>
                    <a:pt x="1342096" y="1056640"/>
                  </a:cubicBezTo>
                  <a:cubicBezTo>
                    <a:pt x="1350252" y="1040328"/>
                    <a:pt x="1355643" y="1022773"/>
                    <a:pt x="1362416" y="1005840"/>
                  </a:cubicBezTo>
                  <a:cubicBezTo>
                    <a:pt x="1352256" y="971973"/>
                    <a:pt x="1354326" y="931605"/>
                    <a:pt x="1331936" y="904240"/>
                  </a:cubicBezTo>
                  <a:cubicBezTo>
                    <a:pt x="1318891" y="888296"/>
                    <a:pt x="1291576" y="894080"/>
                    <a:pt x="1270976" y="894080"/>
                  </a:cubicBezTo>
                  <a:cubicBezTo>
                    <a:pt x="1216684" y="894080"/>
                    <a:pt x="1162603" y="900853"/>
                    <a:pt x="1108416" y="904240"/>
                  </a:cubicBezTo>
                  <a:cubicBezTo>
                    <a:pt x="1094869" y="917787"/>
                    <a:pt x="1078911" y="929291"/>
                    <a:pt x="1067776" y="944880"/>
                  </a:cubicBezTo>
                  <a:cubicBezTo>
                    <a:pt x="1061551" y="953595"/>
                    <a:pt x="1057616" y="964650"/>
                    <a:pt x="1057616" y="975360"/>
                  </a:cubicBezTo>
                  <a:cubicBezTo>
                    <a:pt x="1057616" y="989324"/>
                    <a:pt x="1057174" y="1006913"/>
                    <a:pt x="1067776" y="1016000"/>
                  </a:cubicBezTo>
                  <a:cubicBezTo>
                    <a:pt x="1096513" y="1040632"/>
                    <a:pt x="1209934" y="1044440"/>
                    <a:pt x="1230336" y="1046480"/>
                  </a:cubicBezTo>
                  <a:cubicBezTo>
                    <a:pt x="1423993" y="1039802"/>
                    <a:pt x="1487265" y="1082383"/>
                    <a:pt x="1616416" y="985520"/>
                  </a:cubicBezTo>
                  <a:cubicBezTo>
                    <a:pt x="1629963" y="975360"/>
                    <a:pt x="1636736" y="958427"/>
                    <a:pt x="1646896" y="944880"/>
                  </a:cubicBezTo>
                  <a:cubicBezTo>
                    <a:pt x="1618088" y="844053"/>
                    <a:pt x="1630772" y="789498"/>
                    <a:pt x="1535136" y="741680"/>
                  </a:cubicBezTo>
                  <a:cubicBezTo>
                    <a:pt x="1513717" y="730970"/>
                    <a:pt x="1487723" y="734907"/>
                    <a:pt x="1464016" y="731520"/>
                  </a:cubicBezTo>
                  <a:cubicBezTo>
                    <a:pt x="1370720" y="684872"/>
                    <a:pt x="1386663" y="684559"/>
                    <a:pt x="1210016" y="721360"/>
                  </a:cubicBezTo>
                  <a:cubicBezTo>
                    <a:pt x="1193439" y="724814"/>
                    <a:pt x="1189696" y="748453"/>
                    <a:pt x="1179536" y="762000"/>
                  </a:cubicBezTo>
                  <a:cubicBezTo>
                    <a:pt x="1182923" y="775547"/>
                    <a:pt x="1179822" y="792766"/>
                    <a:pt x="1189696" y="802640"/>
                  </a:cubicBezTo>
                  <a:cubicBezTo>
                    <a:pt x="1202592" y="815536"/>
                    <a:pt x="1223830" y="815553"/>
                    <a:pt x="1240496" y="822960"/>
                  </a:cubicBezTo>
                  <a:cubicBezTo>
                    <a:pt x="1326238" y="861067"/>
                    <a:pt x="1237294" y="839294"/>
                    <a:pt x="1392896" y="853440"/>
                  </a:cubicBezTo>
                  <a:lnTo>
                    <a:pt x="1555456" y="843280"/>
                  </a:lnTo>
                  <a:cubicBezTo>
                    <a:pt x="1610646" y="825851"/>
                    <a:pt x="1576549" y="716659"/>
                    <a:pt x="1565616" y="701040"/>
                  </a:cubicBezTo>
                  <a:cubicBezTo>
                    <a:pt x="1555713" y="686893"/>
                    <a:pt x="1531673" y="694626"/>
                    <a:pt x="1514816" y="690880"/>
                  </a:cubicBezTo>
                  <a:cubicBezTo>
                    <a:pt x="1501185" y="687851"/>
                    <a:pt x="1487723" y="684107"/>
                    <a:pt x="1474176" y="680720"/>
                  </a:cubicBezTo>
                  <a:cubicBezTo>
                    <a:pt x="1342437" y="699540"/>
                    <a:pt x="1284628" y="676487"/>
                    <a:pt x="1199856" y="751840"/>
                  </a:cubicBezTo>
                  <a:cubicBezTo>
                    <a:pt x="1187200" y="763090"/>
                    <a:pt x="1179536" y="778933"/>
                    <a:pt x="1169376" y="792480"/>
                  </a:cubicBezTo>
                  <a:cubicBezTo>
                    <a:pt x="1158276" y="836882"/>
                    <a:pt x="1141719" y="870421"/>
                    <a:pt x="1189696" y="914400"/>
                  </a:cubicBezTo>
                  <a:cubicBezTo>
                    <a:pt x="1213380" y="936110"/>
                    <a:pt x="1250656" y="934720"/>
                    <a:pt x="1281136" y="944880"/>
                  </a:cubicBezTo>
                  <a:lnTo>
                    <a:pt x="1342096" y="965200"/>
                  </a:lnTo>
                  <a:cubicBezTo>
                    <a:pt x="1436923" y="958427"/>
                    <a:pt x="1532289" y="957046"/>
                    <a:pt x="1626576" y="944880"/>
                  </a:cubicBezTo>
                  <a:cubicBezTo>
                    <a:pt x="1695861" y="935940"/>
                    <a:pt x="1650528" y="807008"/>
                    <a:pt x="1646896" y="792480"/>
                  </a:cubicBezTo>
                  <a:cubicBezTo>
                    <a:pt x="1643411" y="778541"/>
                    <a:pt x="1627454" y="771198"/>
                    <a:pt x="1616416" y="762000"/>
                  </a:cubicBezTo>
                  <a:cubicBezTo>
                    <a:pt x="1595073" y="744215"/>
                    <a:pt x="1560961" y="727320"/>
                    <a:pt x="1535136" y="721360"/>
                  </a:cubicBezTo>
                  <a:cubicBezTo>
                    <a:pt x="1508531" y="715220"/>
                    <a:pt x="1480949" y="714587"/>
                    <a:pt x="1453856" y="711200"/>
                  </a:cubicBezTo>
                  <a:cubicBezTo>
                    <a:pt x="1362416" y="717973"/>
                    <a:pt x="1270473" y="719786"/>
                    <a:pt x="1179536" y="731520"/>
                  </a:cubicBezTo>
                  <a:cubicBezTo>
                    <a:pt x="1164515" y="733458"/>
                    <a:pt x="1149606" y="741130"/>
                    <a:pt x="1138896" y="751840"/>
                  </a:cubicBezTo>
                  <a:cubicBezTo>
                    <a:pt x="1128186" y="762550"/>
                    <a:pt x="1125349" y="778933"/>
                    <a:pt x="1118576" y="792480"/>
                  </a:cubicBezTo>
                  <a:cubicBezTo>
                    <a:pt x="1132123" y="812800"/>
                    <a:pt x="1141947" y="836171"/>
                    <a:pt x="1159216" y="853440"/>
                  </a:cubicBezTo>
                  <a:cubicBezTo>
                    <a:pt x="1183364" y="877588"/>
                    <a:pt x="1232409" y="878594"/>
                    <a:pt x="1260816" y="883920"/>
                  </a:cubicBezTo>
                  <a:cubicBezTo>
                    <a:pt x="1294762" y="890285"/>
                    <a:pt x="1328549" y="897467"/>
                    <a:pt x="1362416" y="904240"/>
                  </a:cubicBezTo>
                  <a:cubicBezTo>
                    <a:pt x="1487557" y="895610"/>
                    <a:pt x="1610359" y="940777"/>
                    <a:pt x="1697696" y="853440"/>
                  </a:cubicBezTo>
                  <a:cubicBezTo>
                    <a:pt x="1706330" y="844806"/>
                    <a:pt x="1712555" y="833882"/>
                    <a:pt x="1718016" y="822960"/>
                  </a:cubicBezTo>
                  <a:cubicBezTo>
                    <a:pt x="1722805" y="813381"/>
                    <a:pt x="1724789" y="802640"/>
                    <a:pt x="1728176" y="792480"/>
                  </a:cubicBezTo>
                  <a:cubicBezTo>
                    <a:pt x="1724789" y="758613"/>
                    <a:pt x="1733237" y="721322"/>
                    <a:pt x="1718016" y="690880"/>
                  </a:cubicBezTo>
                  <a:cubicBezTo>
                    <a:pt x="1696281" y="647410"/>
                    <a:pt x="1597531" y="637012"/>
                    <a:pt x="1565616" y="629920"/>
                  </a:cubicBezTo>
                  <a:cubicBezTo>
                    <a:pt x="1387694" y="650852"/>
                    <a:pt x="1424285" y="604263"/>
                    <a:pt x="1362416" y="690880"/>
                  </a:cubicBezTo>
                  <a:cubicBezTo>
                    <a:pt x="1355319" y="700816"/>
                    <a:pt x="1348869" y="711200"/>
                    <a:pt x="1342096" y="721360"/>
                  </a:cubicBezTo>
                  <a:cubicBezTo>
                    <a:pt x="1345158" y="751976"/>
                    <a:pt x="1336359" y="824466"/>
                    <a:pt x="1372576" y="853440"/>
                  </a:cubicBezTo>
                  <a:cubicBezTo>
                    <a:pt x="1380939" y="860130"/>
                    <a:pt x="1392896" y="860213"/>
                    <a:pt x="1403056" y="863600"/>
                  </a:cubicBezTo>
                  <a:cubicBezTo>
                    <a:pt x="1484336" y="860213"/>
                    <a:pt x="1565738" y="859037"/>
                    <a:pt x="1646896" y="853440"/>
                  </a:cubicBezTo>
                  <a:cubicBezTo>
                    <a:pt x="1664124" y="852252"/>
                    <a:pt x="1682250" y="851003"/>
                    <a:pt x="1697696" y="843280"/>
                  </a:cubicBezTo>
                  <a:cubicBezTo>
                    <a:pt x="1710547" y="836854"/>
                    <a:pt x="1719825" y="824492"/>
                    <a:pt x="1728176" y="812800"/>
                  </a:cubicBezTo>
                  <a:cubicBezTo>
                    <a:pt x="1736979" y="800475"/>
                    <a:pt x="1740982" y="785310"/>
                    <a:pt x="1748496" y="772160"/>
                  </a:cubicBezTo>
                  <a:cubicBezTo>
                    <a:pt x="1754554" y="761558"/>
                    <a:pt x="1762043" y="751840"/>
                    <a:pt x="1768816" y="741680"/>
                  </a:cubicBezTo>
                  <a:cubicBezTo>
                    <a:pt x="1783092" y="670298"/>
                    <a:pt x="1789708" y="678572"/>
                    <a:pt x="1748496" y="589280"/>
                  </a:cubicBezTo>
                  <a:cubicBezTo>
                    <a:pt x="1742475" y="576234"/>
                    <a:pt x="1731519" y="563710"/>
                    <a:pt x="1718016" y="558800"/>
                  </a:cubicBezTo>
                  <a:cubicBezTo>
                    <a:pt x="1692356" y="549469"/>
                    <a:pt x="1663829" y="552027"/>
                    <a:pt x="1636736" y="548640"/>
                  </a:cubicBezTo>
                  <a:cubicBezTo>
                    <a:pt x="1443932" y="555526"/>
                    <a:pt x="1400446" y="500450"/>
                    <a:pt x="1301456" y="599440"/>
                  </a:cubicBezTo>
                  <a:cubicBezTo>
                    <a:pt x="1292822" y="608074"/>
                    <a:pt x="1287909" y="619760"/>
                    <a:pt x="1281136" y="629920"/>
                  </a:cubicBezTo>
                  <a:cubicBezTo>
                    <a:pt x="1284523" y="643467"/>
                    <a:pt x="1277390" y="669296"/>
                    <a:pt x="1291296" y="670560"/>
                  </a:cubicBezTo>
                  <a:cubicBezTo>
                    <a:pt x="1508870" y="690339"/>
                    <a:pt x="1526875" y="682785"/>
                    <a:pt x="1657056" y="650240"/>
                  </a:cubicBezTo>
                  <a:cubicBezTo>
                    <a:pt x="1667216" y="640080"/>
                    <a:pt x="1680407" y="632235"/>
                    <a:pt x="1687536" y="619760"/>
                  </a:cubicBezTo>
                  <a:cubicBezTo>
                    <a:pt x="1705986" y="587473"/>
                    <a:pt x="1697368" y="509310"/>
                    <a:pt x="1687536" y="487680"/>
                  </a:cubicBezTo>
                  <a:cubicBezTo>
                    <a:pt x="1677853" y="466378"/>
                    <a:pt x="1594668" y="458655"/>
                    <a:pt x="1585936" y="457200"/>
                  </a:cubicBezTo>
                  <a:cubicBezTo>
                    <a:pt x="1535136" y="463973"/>
                    <a:pt x="1475239" y="447732"/>
                    <a:pt x="1433536" y="477520"/>
                  </a:cubicBezTo>
                  <a:cubicBezTo>
                    <a:pt x="1411318" y="493390"/>
                    <a:pt x="1431485" y="534378"/>
                    <a:pt x="1443696" y="558800"/>
                  </a:cubicBezTo>
                  <a:cubicBezTo>
                    <a:pt x="1455630" y="582669"/>
                    <a:pt x="1548597" y="588300"/>
                    <a:pt x="1555456" y="589280"/>
                  </a:cubicBezTo>
                  <a:cubicBezTo>
                    <a:pt x="1626971" y="584512"/>
                    <a:pt x="1731150" y="626825"/>
                    <a:pt x="1718016" y="528320"/>
                  </a:cubicBezTo>
                  <a:cubicBezTo>
                    <a:pt x="1714596" y="502669"/>
                    <a:pt x="1699864" y="415266"/>
                    <a:pt x="1657056" y="396240"/>
                  </a:cubicBezTo>
                  <a:cubicBezTo>
                    <a:pt x="1608123" y="374492"/>
                    <a:pt x="1504656" y="345440"/>
                    <a:pt x="1504656" y="345440"/>
                  </a:cubicBezTo>
                  <a:lnTo>
                    <a:pt x="1260816" y="365760"/>
                  </a:lnTo>
                  <a:cubicBezTo>
                    <a:pt x="1199073" y="393825"/>
                    <a:pt x="1311042" y="472511"/>
                    <a:pt x="1321776" y="477520"/>
                  </a:cubicBezTo>
                  <a:cubicBezTo>
                    <a:pt x="1357697" y="494283"/>
                    <a:pt x="1396731" y="503438"/>
                    <a:pt x="1433536" y="518160"/>
                  </a:cubicBezTo>
                  <a:cubicBezTo>
                    <a:pt x="1447598" y="523785"/>
                    <a:pt x="1459367" y="535307"/>
                    <a:pt x="1474176" y="538480"/>
                  </a:cubicBezTo>
                  <a:cubicBezTo>
                    <a:pt x="1507456" y="545611"/>
                    <a:pt x="1541909" y="545253"/>
                    <a:pt x="1575776" y="548640"/>
                  </a:cubicBezTo>
                  <a:cubicBezTo>
                    <a:pt x="1606256" y="545253"/>
                    <a:pt x="1653501" y="565910"/>
                    <a:pt x="1667216" y="538480"/>
                  </a:cubicBezTo>
                  <a:cubicBezTo>
                    <a:pt x="1685177" y="502559"/>
                    <a:pt x="1644608" y="420646"/>
                    <a:pt x="1606256" y="396240"/>
                  </a:cubicBezTo>
                  <a:cubicBezTo>
                    <a:pt x="1519915" y="341296"/>
                    <a:pt x="1526598" y="357584"/>
                    <a:pt x="1423376" y="345440"/>
                  </a:cubicBezTo>
                  <a:cubicBezTo>
                    <a:pt x="1399593" y="342642"/>
                    <a:pt x="1376033" y="338133"/>
                    <a:pt x="1352256" y="335280"/>
                  </a:cubicBezTo>
                  <a:lnTo>
                    <a:pt x="1169376" y="314960"/>
                  </a:lnTo>
                  <a:cubicBezTo>
                    <a:pt x="1054229" y="321733"/>
                    <a:pt x="937306" y="314023"/>
                    <a:pt x="823936" y="335280"/>
                  </a:cubicBezTo>
                  <a:cubicBezTo>
                    <a:pt x="809050" y="338071"/>
                    <a:pt x="831931" y="367117"/>
                    <a:pt x="844256" y="375920"/>
                  </a:cubicBezTo>
                  <a:cubicBezTo>
                    <a:pt x="858308" y="385957"/>
                    <a:pt x="878123" y="382693"/>
                    <a:pt x="895056" y="386080"/>
                  </a:cubicBezTo>
                  <a:lnTo>
                    <a:pt x="1342096" y="375920"/>
                  </a:lnTo>
                  <a:cubicBezTo>
                    <a:pt x="1355974" y="374378"/>
                    <a:pt x="1352256" y="349244"/>
                    <a:pt x="1352256" y="335280"/>
                  </a:cubicBezTo>
                  <a:cubicBezTo>
                    <a:pt x="1352256" y="311333"/>
                    <a:pt x="1356798" y="283063"/>
                    <a:pt x="1342096" y="264160"/>
                  </a:cubicBezTo>
                  <a:cubicBezTo>
                    <a:pt x="1332598" y="251948"/>
                    <a:pt x="1247441" y="237101"/>
                    <a:pt x="1230336" y="233680"/>
                  </a:cubicBezTo>
                  <a:cubicBezTo>
                    <a:pt x="1105029" y="243840"/>
                    <a:pt x="979209" y="248941"/>
                    <a:pt x="854416" y="264160"/>
                  </a:cubicBezTo>
                  <a:cubicBezTo>
                    <a:pt x="810794" y="269480"/>
                    <a:pt x="813901" y="284105"/>
                    <a:pt x="803616" y="314960"/>
                  </a:cubicBezTo>
                  <a:cubicBezTo>
                    <a:pt x="879309" y="340191"/>
                    <a:pt x="874565" y="342802"/>
                    <a:pt x="1006816" y="314960"/>
                  </a:cubicBezTo>
                  <a:cubicBezTo>
                    <a:pt x="1018765" y="312444"/>
                    <a:pt x="1039347" y="284480"/>
                    <a:pt x="1027136" y="284480"/>
                  </a:cubicBezTo>
                  <a:cubicBezTo>
                    <a:pt x="968673" y="284480"/>
                    <a:pt x="911989" y="304800"/>
                    <a:pt x="854416" y="314960"/>
                  </a:cubicBezTo>
                  <a:cubicBezTo>
                    <a:pt x="767360" y="353652"/>
                    <a:pt x="749150" y="355578"/>
                    <a:pt x="671536" y="416560"/>
                  </a:cubicBezTo>
                  <a:cubicBezTo>
                    <a:pt x="652706" y="431355"/>
                    <a:pt x="637669" y="450427"/>
                    <a:pt x="620736" y="467360"/>
                  </a:cubicBezTo>
                  <a:cubicBezTo>
                    <a:pt x="610576" y="491067"/>
                    <a:pt x="591483" y="512717"/>
                    <a:pt x="590256" y="538480"/>
                  </a:cubicBezTo>
                  <a:cubicBezTo>
                    <a:pt x="587978" y="586320"/>
                    <a:pt x="585001" y="640226"/>
                    <a:pt x="610576" y="680720"/>
                  </a:cubicBezTo>
                  <a:cubicBezTo>
                    <a:pt x="641077" y="729013"/>
                    <a:pt x="733206" y="734524"/>
                    <a:pt x="783296" y="741680"/>
                  </a:cubicBezTo>
                  <a:cubicBezTo>
                    <a:pt x="956016" y="734907"/>
                    <a:pt x="1129043" y="733675"/>
                    <a:pt x="1301456" y="721360"/>
                  </a:cubicBezTo>
                  <a:cubicBezTo>
                    <a:pt x="1319647" y="720061"/>
                    <a:pt x="1350605" y="719203"/>
                    <a:pt x="1352256" y="701040"/>
                  </a:cubicBezTo>
                  <a:cubicBezTo>
                    <a:pt x="1359177" y="624904"/>
                    <a:pt x="1307311" y="607017"/>
                    <a:pt x="1260816" y="579120"/>
                  </a:cubicBezTo>
                  <a:cubicBezTo>
                    <a:pt x="1125349" y="582507"/>
                    <a:pt x="989315" y="576433"/>
                    <a:pt x="854416" y="589280"/>
                  </a:cubicBezTo>
                  <a:cubicBezTo>
                    <a:pt x="842260" y="590438"/>
                    <a:pt x="829561" y="608423"/>
                    <a:pt x="834096" y="619760"/>
                  </a:cubicBezTo>
                  <a:cubicBezTo>
                    <a:pt x="839721" y="633822"/>
                    <a:pt x="861189" y="633307"/>
                    <a:pt x="874736" y="640080"/>
                  </a:cubicBezTo>
                  <a:cubicBezTo>
                    <a:pt x="911989" y="636693"/>
                    <a:pt x="949378" y="634560"/>
                    <a:pt x="986496" y="629920"/>
                  </a:cubicBezTo>
                  <a:cubicBezTo>
                    <a:pt x="1003631" y="627778"/>
                    <a:pt x="1022928" y="629339"/>
                    <a:pt x="1037296" y="619760"/>
                  </a:cubicBezTo>
                  <a:cubicBezTo>
                    <a:pt x="1055339" y="607731"/>
                    <a:pt x="1064389" y="585893"/>
                    <a:pt x="1077936" y="568960"/>
                  </a:cubicBezTo>
                  <a:cubicBezTo>
                    <a:pt x="1074549" y="538480"/>
                    <a:pt x="1085363" y="502644"/>
                    <a:pt x="1067776" y="477520"/>
                  </a:cubicBezTo>
                  <a:cubicBezTo>
                    <a:pt x="1055963" y="460644"/>
                    <a:pt x="1027416" y="467360"/>
                    <a:pt x="1006816" y="467360"/>
                  </a:cubicBezTo>
                  <a:cubicBezTo>
                    <a:pt x="962659" y="467360"/>
                    <a:pt x="918763" y="474133"/>
                    <a:pt x="874736" y="477520"/>
                  </a:cubicBezTo>
                  <a:cubicBezTo>
                    <a:pt x="857803" y="484293"/>
                    <a:pt x="838777" y="487240"/>
                    <a:pt x="823936" y="497840"/>
                  </a:cubicBezTo>
                  <a:cubicBezTo>
                    <a:pt x="812767" y="505818"/>
                    <a:pt x="787306" y="560939"/>
                    <a:pt x="783296" y="568960"/>
                  </a:cubicBezTo>
                  <a:cubicBezTo>
                    <a:pt x="786683" y="585893"/>
                    <a:pt x="776258" y="618197"/>
                    <a:pt x="793456" y="619760"/>
                  </a:cubicBezTo>
                  <a:cubicBezTo>
                    <a:pt x="1085180" y="646280"/>
                    <a:pt x="1048112" y="669904"/>
                    <a:pt x="1149056" y="568960"/>
                  </a:cubicBezTo>
                  <a:cubicBezTo>
                    <a:pt x="1145669" y="548640"/>
                    <a:pt x="1159370" y="510275"/>
                    <a:pt x="1138896" y="508000"/>
                  </a:cubicBezTo>
                  <a:cubicBezTo>
                    <a:pt x="1011344" y="493828"/>
                    <a:pt x="913218" y="510952"/>
                    <a:pt x="813776" y="568960"/>
                  </a:cubicBezTo>
                  <a:cubicBezTo>
                    <a:pt x="792681" y="581265"/>
                    <a:pt x="773136" y="596053"/>
                    <a:pt x="752816" y="609600"/>
                  </a:cubicBezTo>
                  <a:cubicBezTo>
                    <a:pt x="740889" y="645381"/>
                    <a:pt x="717126" y="683065"/>
                    <a:pt x="742656" y="721360"/>
                  </a:cubicBezTo>
                  <a:cubicBezTo>
                    <a:pt x="748597" y="730271"/>
                    <a:pt x="762976" y="728133"/>
                    <a:pt x="773136" y="731520"/>
                  </a:cubicBezTo>
                  <a:cubicBezTo>
                    <a:pt x="911989" y="724747"/>
                    <a:pt x="1051138" y="722511"/>
                    <a:pt x="1189696" y="711200"/>
                  </a:cubicBezTo>
                  <a:cubicBezTo>
                    <a:pt x="1217531" y="708928"/>
                    <a:pt x="1246853" y="704952"/>
                    <a:pt x="1270976" y="690880"/>
                  </a:cubicBezTo>
                  <a:cubicBezTo>
                    <a:pt x="1289707" y="679953"/>
                    <a:pt x="1298069" y="657013"/>
                    <a:pt x="1311616" y="640080"/>
                  </a:cubicBezTo>
                  <a:cubicBezTo>
                    <a:pt x="1294683" y="609600"/>
                    <a:pt x="1284141" y="574557"/>
                    <a:pt x="1260816" y="548640"/>
                  </a:cubicBezTo>
                  <a:cubicBezTo>
                    <a:pt x="1251475" y="538261"/>
                    <a:pt x="1234112" y="537609"/>
                    <a:pt x="1220176" y="538480"/>
                  </a:cubicBezTo>
                  <a:cubicBezTo>
                    <a:pt x="1070840" y="547814"/>
                    <a:pt x="922149" y="565573"/>
                    <a:pt x="773136" y="579120"/>
                  </a:cubicBezTo>
                  <a:cubicBezTo>
                    <a:pt x="742656" y="589280"/>
                    <a:pt x="710433" y="595232"/>
                    <a:pt x="681696" y="609600"/>
                  </a:cubicBezTo>
                  <a:cubicBezTo>
                    <a:pt x="662139" y="619379"/>
                    <a:pt x="642566" y="653055"/>
                    <a:pt x="630896" y="670560"/>
                  </a:cubicBezTo>
                  <a:cubicBezTo>
                    <a:pt x="627509" y="684107"/>
                    <a:pt x="616900" y="697774"/>
                    <a:pt x="620736" y="711200"/>
                  </a:cubicBezTo>
                  <a:cubicBezTo>
                    <a:pt x="631138" y="747607"/>
                    <a:pt x="648450" y="782788"/>
                    <a:pt x="671536" y="812800"/>
                  </a:cubicBezTo>
                  <a:cubicBezTo>
                    <a:pt x="683576" y="828452"/>
                    <a:pt x="704673" y="834449"/>
                    <a:pt x="722336" y="843280"/>
                  </a:cubicBezTo>
                  <a:cubicBezTo>
                    <a:pt x="758191" y="861208"/>
                    <a:pt x="818033" y="878722"/>
                    <a:pt x="854416" y="883920"/>
                  </a:cubicBezTo>
                  <a:cubicBezTo>
                    <a:pt x="898129" y="890165"/>
                    <a:pt x="942469" y="890693"/>
                    <a:pt x="986496" y="894080"/>
                  </a:cubicBezTo>
                  <a:cubicBezTo>
                    <a:pt x="1064389" y="890693"/>
                    <a:pt x="1143116" y="895775"/>
                    <a:pt x="1220176" y="883920"/>
                  </a:cubicBezTo>
                  <a:cubicBezTo>
                    <a:pt x="1234377" y="881735"/>
                    <a:pt x="1251612" y="867777"/>
                    <a:pt x="1250656" y="853440"/>
                  </a:cubicBezTo>
                  <a:cubicBezTo>
                    <a:pt x="1247806" y="810697"/>
                    <a:pt x="1231018" y="768857"/>
                    <a:pt x="1210016" y="731520"/>
                  </a:cubicBezTo>
                  <a:cubicBezTo>
                    <a:pt x="1199385" y="712620"/>
                    <a:pt x="1178867" y="700050"/>
                    <a:pt x="1159216" y="690880"/>
                  </a:cubicBezTo>
                  <a:cubicBezTo>
                    <a:pt x="1089636" y="658409"/>
                    <a:pt x="1039507" y="658388"/>
                    <a:pt x="966176" y="650240"/>
                  </a:cubicBezTo>
                  <a:cubicBezTo>
                    <a:pt x="844256" y="663787"/>
                    <a:pt x="721056" y="668657"/>
                    <a:pt x="600416" y="690880"/>
                  </a:cubicBezTo>
                  <a:cubicBezTo>
                    <a:pt x="588407" y="693092"/>
                    <a:pt x="581311" y="709210"/>
                    <a:pt x="580096" y="721360"/>
                  </a:cubicBezTo>
                  <a:cubicBezTo>
                    <a:pt x="576608" y="756242"/>
                    <a:pt x="584812" y="797196"/>
                    <a:pt x="610576" y="822960"/>
                  </a:cubicBezTo>
                  <a:cubicBezTo>
                    <a:pt x="622550" y="834934"/>
                    <a:pt x="639242" y="841466"/>
                    <a:pt x="651216" y="853440"/>
                  </a:cubicBezTo>
                  <a:cubicBezTo>
                    <a:pt x="663190" y="865414"/>
                    <a:pt x="668687" y="883240"/>
                    <a:pt x="681696" y="894080"/>
                  </a:cubicBezTo>
                  <a:cubicBezTo>
                    <a:pt x="689923" y="900936"/>
                    <a:pt x="702148" y="900480"/>
                    <a:pt x="712176" y="904240"/>
                  </a:cubicBezTo>
                  <a:cubicBezTo>
                    <a:pt x="729253" y="910644"/>
                    <a:pt x="746664" y="916404"/>
                    <a:pt x="762976" y="924560"/>
                  </a:cubicBezTo>
                  <a:cubicBezTo>
                    <a:pt x="850453" y="968299"/>
                    <a:pt x="775288" y="947342"/>
                    <a:pt x="864576" y="965200"/>
                  </a:cubicBezTo>
                  <a:cubicBezTo>
                    <a:pt x="922149" y="961813"/>
                    <a:pt x="983179" y="974978"/>
                    <a:pt x="1037296" y="955040"/>
                  </a:cubicBezTo>
                  <a:cubicBezTo>
                    <a:pt x="1057395" y="947635"/>
                    <a:pt x="1062522" y="914930"/>
                    <a:pt x="1057616" y="894080"/>
                  </a:cubicBezTo>
                  <a:cubicBezTo>
                    <a:pt x="1027904" y="767802"/>
                    <a:pt x="1004981" y="797292"/>
                    <a:pt x="925536" y="741680"/>
                  </a:cubicBezTo>
                  <a:cubicBezTo>
                    <a:pt x="913765" y="733440"/>
                    <a:pt x="908687" y="715744"/>
                    <a:pt x="895056" y="711200"/>
                  </a:cubicBezTo>
                  <a:cubicBezTo>
                    <a:pt x="865962" y="701502"/>
                    <a:pt x="834002" y="705184"/>
                    <a:pt x="803616" y="701040"/>
                  </a:cubicBezTo>
                  <a:cubicBezTo>
                    <a:pt x="759480" y="695021"/>
                    <a:pt x="715563" y="687493"/>
                    <a:pt x="671536" y="680720"/>
                  </a:cubicBezTo>
                  <a:cubicBezTo>
                    <a:pt x="644636" y="683410"/>
                    <a:pt x="551786" y="683215"/>
                    <a:pt x="519136" y="711200"/>
                  </a:cubicBezTo>
                  <a:cubicBezTo>
                    <a:pt x="507637" y="721057"/>
                    <a:pt x="505589" y="738293"/>
                    <a:pt x="498816" y="751840"/>
                  </a:cubicBezTo>
                  <a:cubicBezTo>
                    <a:pt x="505589" y="782320"/>
                    <a:pt x="505172" y="815353"/>
                    <a:pt x="519136" y="843280"/>
                  </a:cubicBezTo>
                  <a:cubicBezTo>
                    <a:pt x="523925" y="852859"/>
                    <a:pt x="539226" y="850843"/>
                    <a:pt x="549616" y="853440"/>
                  </a:cubicBezTo>
                  <a:cubicBezTo>
                    <a:pt x="566369" y="857628"/>
                    <a:pt x="583162" y="862881"/>
                    <a:pt x="600416" y="863600"/>
                  </a:cubicBezTo>
                  <a:cubicBezTo>
                    <a:pt x="664707" y="866279"/>
                    <a:pt x="729109" y="863600"/>
                    <a:pt x="793456" y="86360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Question mark">
              <a:extLst>
                <a:ext uri="{FF2B5EF4-FFF2-40B4-BE49-F238E27FC236}">
                  <a16:creationId xmlns:a16="http://schemas.microsoft.com/office/drawing/2014/main" id="{796A8A54-9E02-4AE6-B727-560D2B7B42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46584" y="999812"/>
              <a:ext cx="376448" cy="376448"/>
            </a:xfrm>
            <a:prstGeom prst="rect">
              <a:avLst/>
            </a:prstGeom>
          </p:spPr>
        </p:pic>
        <p:pic>
          <p:nvPicPr>
            <p:cNvPr id="11" name="Graphic 10" descr="Exclamation mark">
              <a:extLst>
                <a:ext uri="{FF2B5EF4-FFF2-40B4-BE49-F238E27FC236}">
                  <a16:creationId xmlns:a16="http://schemas.microsoft.com/office/drawing/2014/main" id="{D8E09DF3-4B54-44FF-8B48-2BBCEBCD0F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246600">
              <a:off x="10178245" y="1373628"/>
              <a:ext cx="457200" cy="457200"/>
            </a:xfrm>
            <a:prstGeom prst="rect">
              <a:avLst/>
            </a:prstGeom>
          </p:spPr>
        </p:pic>
        <p:pic>
          <p:nvPicPr>
            <p:cNvPr id="12" name="Graphic 11" descr="Exclamation mark">
              <a:extLst>
                <a:ext uri="{FF2B5EF4-FFF2-40B4-BE49-F238E27FC236}">
                  <a16:creationId xmlns:a16="http://schemas.microsoft.com/office/drawing/2014/main" id="{C1DF5EC9-2903-40E0-A7BB-9442437734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4188">
              <a:off x="8983680" y="1244381"/>
              <a:ext cx="458455" cy="457200"/>
            </a:xfrm>
            <a:prstGeom prst="rect">
              <a:avLst/>
            </a:prstGeom>
          </p:spPr>
        </p:pic>
        <p:pic>
          <p:nvPicPr>
            <p:cNvPr id="13" name="Graphic 12" descr="Exclamation mark">
              <a:extLst>
                <a:ext uri="{FF2B5EF4-FFF2-40B4-BE49-F238E27FC236}">
                  <a16:creationId xmlns:a16="http://schemas.microsoft.com/office/drawing/2014/main" id="{709353FF-FB88-4A39-AA69-30EBEB96D9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82573">
              <a:off x="9655125" y="1232821"/>
              <a:ext cx="457200" cy="457200"/>
            </a:xfrm>
            <a:prstGeom prst="rect">
              <a:avLst/>
            </a:prstGeom>
          </p:spPr>
        </p:pic>
        <p:pic>
          <p:nvPicPr>
            <p:cNvPr id="14" name="Graphic 13" descr="Exclamation mark">
              <a:extLst>
                <a:ext uri="{FF2B5EF4-FFF2-40B4-BE49-F238E27FC236}">
                  <a16:creationId xmlns:a16="http://schemas.microsoft.com/office/drawing/2014/main" id="{1782BC7B-48AD-4ECC-BDF7-055D281112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82573">
              <a:off x="9807497" y="1385038"/>
              <a:ext cx="458455" cy="457200"/>
            </a:xfrm>
            <a:prstGeom prst="rect">
              <a:avLst/>
            </a:prstGeom>
          </p:spPr>
        </p:pic>
      </p:grpSp>
      <p:pic>
        <p:nvPicPr>
          <p:cNvPr id="15" name="Graphic 14" descr="Question mark">
            <a:extLst>
              <a:ext uri="{FF2B5EF4-FFF2-40B4-BE49-F238E27FC236}">
                <a16:creationId xmlns:a16="http://schemas.microsoft.com/office/drawing/2014/main" id="{60451024-5BE5-49E3-BFC3-DDE6B4E41D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168253">
            <a:off x="4652544" y="1465941"/>
            <a:ext cx="199323" cy="232377"/>
          </a:xfrm>
          <a:prstGeom prst="rect">
            <a:avLst/>
          </a:prstGeom>
        </p:spPr>
      </p:pic>
      <p:pic>
        <p:nvPicPr>
          <p:cNvPr id="16" name="Graphic 15" descr="Question mark">
            <a:extLst>
              <a:ext uri="{FF2B5EF4-FFF2-40B4-BE49-F238E27FC236}">
                <a16:creationId xmlns:a16="http://schemas.microsoft.com/office/drawing/2014/main" id="{A1D50FDE-BE09-49C1-8DC6-757944FCEE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26331" y="1348699"/>
            <a:ext cx="173712" cy="173712"/>
          </a:xfrm>
          <a:prstGeom prst="rect">
            <a:avLst/>
          </a:prstGeom>
        </p:spPr>
      </p:pic>
      <p:pic>
        <p:nvPicPr>
          <p:cNvPr id="17" name="Graphic 16" descr="Question mark">
            <a:extLst>
              <a:ext uri="{FF2B5EF4-FFF2-40B4-BE49-F238E27FC236}">
                <a16:creationId xmlns:a16="http://schemas.microsoft.com/office/drawing/2014/main" id="{85EAB3BD-047E-4BD1-ADC0-1704D5B800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112295">
            <a:off x="4687838" y="1355104"/>
            <a:ext cx="157399" cy="156968"/>
          </a:xfrm>
          <a:prstGeom prst="rect">
            <a:avLst/>
          </a:prstGeom>
        </p:spPr>
      </p:pic>
      <p:pic>
        <p:nvPicPr>
          <p:cNvPr id="18" name="Picture 6" descr="person wearing red high-top sneakers">
            <a:extLst>
              <a:ext uri="{FF2B5EF4-FFF2-40B4-BE49-F238E27FC236}">
                <a16:creationId xmlns:a16="http://schemas.microsoft.com/office/drawing/2014/main" id="{55605DA1-12E0-4889-AFE4-4893A09D70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5182" y="4798404"/>
            <a:ext cx="1547247" cy="15472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Picture 4" descr="woman covering her face lying on green grass">
            <a:extLst>
              <a:ext uri="{FF2B5EF4-FFF2-40B4-BE49-F238E27FC236}">
                <a16:creationId xmlns:a16="http://schemas.microsoft.com/office/drawing/2014/main" id="{B222A464-9387-4C95-8784-054678C101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9115" y="1986723"/>
            <a:ext cx="3306702" cy="26669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2" name="Graphic 51" descr="Group">
            <a:extLst>
              <a:ext uri="{FF2B5EF4-FFF2-40B4-BE49-F238E27FC236}">
                <a16:creationId xmlns:a16="http://schemas.microsoft.com/office/drawing/2014/main" id="{18AC0266-785D-46A4-8134-986AA04EB4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453108">
            <a:off x="2906310" y="2462024"/>
            <a:ext cx="707844" cy="707844"/>
          </a:xfrm>
          <a:prstGeom prst="rect">
            <a:avLst/>
          </a:prstGeom>
        </p:spPr>
      </p:pic>
      <p:pic>
        <p:nvPicPr>
          <p:cNvPr id="53" name="Graphic 52" descr="Checklist">
            <a:extLst>
              <a:ext uri="{FF2B5EF4-FFF2-40B4-BE49-F238E27FC236}">
                <a16:creationId xmlns:a16="http://schemas.microsoft.com/office/drawing/2014/main" id="{E935F442-DD35-4677-8961-3725876046E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486533">
            <a:off x="876437" y="3401661"/>
            <a:ext cx="495830" cy="495830"/>
          </a:xfrm>
          <a:prstGeom prst="rect">
            <a:avLst/>
          </a:prstGeom>
        </p:spPr>
      </p:pic>
      <p:grpSp>
        <p:nvGrpSpPr>
          <p:cNvPr id="54" name="Group 53">
            <a:extLst>
              <a:ext uri="{FF2B5EF4-FFF2-40B4-BE49-F238E27FC236}">
                <a16:creationId xmlns:a16="http://schemas.microsoft.com/office/drawing/2014/main" id="{9A6DC748-1184-4AFB-B34A-F71A4BDFCF2B}"/>
              </a:ext>
            </a:extLst>
          </p:cNvPr>
          <p:cNvGrpSpPr/>
          <p:nvPr/>
        </p:nvGrpSpPr>
        <p:grpSpPr>
          <a:xfrm>
            <a:off x="1004801" y="2361345"/>
            <a:ext cx="627852" cy="1029391"/>
            <a:chOff x="834461" y="2919982"/>
            <a:chExt cx="1180405" cy="1822667"/>
          </a:xfrm>
        </p:grpSpPr>
        <p:pic>
          <p:nvPicPr>
            <p:cNvPr id="55" name="Graphic 54" descr="Smart Phone">
              <a:extLst>
                <a:ext uri="{FF2B5EF4-FFF2-40B4-BE49-F238E27FC236}">
                  <a16:creationId xmlns:a16="http://schemas.microsoft.com/office/drawing/2014/main" id="{03581F28-F910-48E3-96B5-A2678A5EEAA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20851487">
              <a:off x="955166" y="3682949"/>
              <a:ext cx="1059700" cy="1059700"/>
            </a:xfrm>
            <a:prstGeom prst="rect">
              <a:avLst/>
            </a:prstGeom>
          </p:spPr>
        </p:pic>
        <p:pic>
          <p:nvPicPr>
            <p:cNvPr id="56" name="Graphic 55" descr="Connections">
              <a:extLst>
                <a:ext uri="{FF2B5EF4-FFF2-40B4-BE49-F238E27FC236}">
                  <a16:creationId xmlns:a16="http://schemas.microsoft.com/office/drawing/2014/main" id="{F03557B7-BD0D-4922-876E-C1EE314EC5F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34461" y="2919982"/>
              <a:ext cx="1059700" cy="1057658"/>
            </a:xfrm>
            <a:prstGeom prst="rect">
              <a:avLst/>
            </a:prstGeom>
          </p:spPr>
        </p:pic>
      </p:grpSp>
      <p:pic>
        <p:nvPicPr>
          <p:cNvPr id="57" name="Graphic 56" descr="Teacher">
            <a:extLst>
              <a:ext uri="{FF2B5EF4-FFF2-40B4-BE49-F238E27FC236}">
                <a16:creationId xmlns:a16="http://schemas.microsoft.com/office/drawing/2014/main" id="{96EF6BE9-B7C6-4873-90B0-18E566A240E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21357132">
            <a:off x="1729538" y="2105842"/>
            <a:ext cx="584913" cy="583786"/>
          </a:xfrm>
          <a:prstGeom prst="rect">
            <a:avLst/>
          </a:prstGeom>
        </p:spPr>
      </p:pic>
      <p:pic>
        <p:nvPicPr>
          <p:cNvPr id="3" name="Graphic 2" descr="House">
            <a:extLst>
              <a:ext uri="{FF2B5EF4-FFF2-40B4-BE49-F238E27FC236}">
                <a16:creationId xmlns:a16="http://schemas.microsoft.com/office/drawing/2014/main" id="{7440EA4B-39C4-4938-B19F-8EF41AEC149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996063" y="3135798"/>
            <a:ext cx="574618" cy="574618"/>
          </a:xfrm>
          <a:prstGeom prst="rect">
            <a:avLst/>
          </a:prstGeom>
        </p:spPr>
      </p:pic>
      <p:pic>
        <p:nvPicPr>
          <p:cNvPr id="59" name="Graphic 58" descr="Backpack">
            <a:extLst>
              <a:ext uri="{FF2B5EF4-FFF2-40B4-BE49-F238E27FC236}">
                <a16:creationId xmlns:a16="http://schemas.microsoft.com/office/drawing/2014/main" id="{0E2C9980-7124-489C-AA05-680DAC5E3F4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462682" y="2187313"/>
            <a:ext cx="472699" cy="472699"/>
          </a:xfrm>
          <a:prstGeom prst="rect">
            <a:avLst/>
          </a:prstGeom>
        </p:spPr>
      </p:pic>
      <p:pic>
        <p:nvPicPr>
          <p:cNvPr id="63" name="Picture 4" descr="man holding stack of books">
            <a:extLst>
              <a:ext uri="{FF2B5EF4-FFF2-40B4-BE49-F238E27FC236}">
                <a16:creationId xmlns:a16="http://schemas.microsoft.com/office/drawing/2014/main" id="{1BAFB545-CED7-4D92-BD95-7D07D424A0FB}"/>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t="9750"/>
          <a:stretch/>
        </p:blipFill>
        <p:spPr bwMode="auto">
          <a:xfrm>
            <a:off x="316785" y="-89780"/>
            <a:ext cx="1630285" cy="15906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2641082" y="322940"/>
            <a:ext cx="7249728" cy="675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Cognitive Behavioural Approaches</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GB"/>
          </a:p>
        </p:txBody>
      </p:sp>
      <p:graphicFrame>
        <p:nvGraphicFramePr>
          <p:cNvPr id="4" name="Diagram 4">
            <a:extLst>
              <a:ext uri="{FF2B5EF4-FFF2-40B4-BE49-F238E27FC236}">
                <a16:creationId xmlns:a16="http://schemas.microsoft.com/office/drawing/2014/main" id="{A3B962F4-9D45-1D2A-EDC2-D4B2F440A363}"/>
              </a:ext>
            </a:extLst>
          </p:cNvPr>
          <p:cNvGraphicFramePr/>
          <p:nvPr>
            <p:extLst>
              <p:ext uri="{D42A27DB-BD31-4B8C-83A1-F6EECF244321}">
                <p14:modId xmlns:p14="http://schemas.microsoft.com/office/powerpoint/2010/main" val="1290061986"/>
              </p:ext>
            </p:extLst>
          </p:nvPr>
        </p:nvGraphicFramePr>
        <p:xfrm>
          <a:off x="2917521" y="1049948"/>
          <a:ext cx="6487587" cy="5311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697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858206" y="343816"/>
            <a:ext cx="6833237" cy="39222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Avoidance Cycle- School</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GB"/>
          </a:p>
        </p:txBody>
      </p:sp>
      <p:sp>
        <p:nvSpPr>
          <p:cNvPr id="8" name="TextBox 7">
            <a:extLst>
              <a:ext uri="{FF2B5EF4-FFF2-40B4-BE49-F238E27FC236}">
                <a16:creationId xmlns:a16="http://schemas.microsoft.com/office/drawing/2014/main" id="{5EC06F13-0E52-40DC-F540-2199468C39CA}"/>
              </a:ext>
            </a:extLst>
          </p:cNvPr>
          <p:cNvSpPr txBox="1"/>
          <p:nvPr/>
        </p:nvSpPr>
        <p:spPr>
          <a:xfrm>
            <a:off x="9270739" y="1719565"/>
            <a:ext cx="232253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Calibri"/>
              </a:rPr>
              <a:t>Maintaining factors</a:t>
            </a:r>
            <a:r>
              <a:rPr lang="en-GB">
                <a:cs typeface="Calibri"/>
              </a:rPr>
              <a:t> (effects of reduced attendance, school-based):</a:t>
            </a:r>
          </a:p>
          <a:p>
            <a:pPr marL="285750" indent="-285750">
              <a:buFont typeface="Arial"/>
              <a:buChar char="•"/>
            </a:pPr>
            <a:r>
              <a:rPr lang="en-GB">
                <a:cs typeface="Calibri"/>
              </a:rPr>
              <a:t>Falling behind in school- work</a:t>
            </a:r>
          </a:p>
          <a:p>
            <a:pPr marL="285750" indent="-285750">
              <a:buFont typeface="Arial"/>
              <a:buChar char="•"/>
            </a:pPr>
            <a:r>
              <a:rPr lang="en-GB">
                <a:cs typeface="Calibri"/>
              </a:rPr>
              <a:t>Loss of friends, isolation</a:t>
            </a:r>
          </a:p>
          <a:p>
            <a:pPr marL="285750" indent="-285750">
              <a:buFont typeface="Arial"/>
              <a:buChar char="•"/>
            </a:pPr>
            <a:endParaRPr lang="en-GB">
              <a:cs typeface="Calibri"/>
            </a:endParaRPr>
          </a:p>
        </p:txBody>
      </p:sp>
      <p:graphicFrame>
        <p:nvGraphicFramePr>
          <p:cNvPr id="4" name="Diagram 4">
            <a:extLst>
              <a:ext uri="{FF2B5EF4-FFF2-40B4-BE49-F238E27FC236}">
                <a16:creationId xmlns:a16="http://schemas.microsoft.com/office/drawing/2014/main" id="{9D3ADF81-EA7D-5310-454E-DA5E946C9A57}"/>
              </a:ext>
            </a:extLst>
          </p:cNvPr>
          <p:cNvGraphicFramePr/>
          <p:nvPr>
            <p:extLst>
              <p:ext uri="{D42A27DB-BD31-4B8C-83A1-F6EECF244321}">
                <p14:modId xmlns:p14="http://schemas.microsoft.com/office/powerpoint/2010/main" val="473807080"/>
              </p:ext>
            </p:extLst>
          </p:nvPr>
        </p:nvGraphicFramePr>
        <p:xfrm>
          <a:off x="3178972" y="1255735"/>
          <a:ext cx="6096000" cy="472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28" name="TextBox 2327">
            <a:extLst>
              <a:ext uri="{FF2B5EF4-FFF2-40B4-BE49-F238E27FC236}">
                <a16:creationId xmlns:a16="http://schemas.microsoft.com/office/drawing/2014/main" id="{383F361D-F56C-4244-B56D-3E5B25E08F1A}"/>
              </a:ext>
            </a:extLst>
          </p:cNvPr>
          <p:cNvSpPr txBox="1"/>
          <p:nvPr/>
        </p:nvSpPr>
        <p:spPr>
          <a:xfrm>
            <a:off x="1078008" y="1867382"/>
            <a:ext cx="230776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Calibri"/>
              </a:rPr>
              <a:t>Maintaining factors</a:t>
            </a:r>
            <a:r>
              <a:rPr lang="en-GB">
                <a:cs typeface="Calibri"/>
              </a:rPr>
              <a:t> (home-based)</a:t>
            </a:r>
          </a:p>
          <a:p>
            <a:pPr marL="285750" indent="-285750">
              <a:buFont typeface="Arial"/>
              <a:buChar char="•"/>
            </a:pPr>
            <a:r>
              <a:rPr lang="en-GB">
                <a:cs typeface="Calibri"/>
              </a:rPr>
              <a:t>Access to pleasurable activities at home</a:t>
            </a:r>
          </a:p>
          <a:p>
            <a:pPr marL="285750" indent="-285750">
              <a:buFont typeface="Arial"/>
              <a:buChar char="•"/>
            </a:pPr>
            <a:r>
              <a:rPr lang="en-GB">
                <a:cs typeface="Calibri"/>
              </a:rPr>
              <a:t>Self-selected routines </a:t>
            </a:r>
          </a:p>
          <a:p>
            <a:pPr marL="285750" indent="-285750">
              <a:buFont typeface="Arial"/>
              <a:buChar char="•"/>
            </a:pPr>
            <a:endParaRPr lang="en-GB">
              <a:cs typeface="Calibri"/>
            </a:endParaRPr>
          </a:p>
          <a:p>
            <a:pPr marL="285750" indent="-285750">
              <a:buFont typeface="Arial"/>
              <a:buChar char="•"/>
            </a:pPr>
            <a:endParaRPr lang="en-GB">
              <a:cs typeface="Calibri"/>
            </a:endParaRPr>
          </a:p>
          <a:p>
            <a:pPr marL="285750" indent="-285750">
              <a:buFont typeface="Arial"/>
              <a:buChar char="•"/>
            </a:pPr>
            <a:endParaRPr lang="en-GB">
              <a:cs typeface="Calibri"/>
            </a:endParaRPr>
          </a:p>
        </p:txBody>
      </p:sp>
    </p:spTree>
    <p:extLst>
      <p:ext uri="{BB962C8B-B14F-4D97-AF65-F5344CB8AC3E}">
        <p14:creationId xmlns:p14="http://schemas.microsoft.com/office/powerpoint/2010/main" val="91543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696D13-D950-63CC-0C28-65F73A649561}"/>
              </a:ext>
            </a:extLst>
          </p:cNvPr>
          <p:cNvSpPr txBox="1">
            <a:spLocks/>
          </p:cNvSpPr>
          <p:nvPr/>
        </p:nvSpPr>
        <p:spPr>
          <a:xfrm>
            <a:off x="1600596" y="323797"/>
            <a:ext cx="9567042" cy="67539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How Can We Help?</a:t>
            </a:r>
          </a:p>
        </p:txBody>
      </p:sp>
      <p:graphicFrame>
        <p:nvGraphicFramePr>
          <p:cNvPr id="2" name="Diagram 1">
            <a:extLst>
              <a:ext uri="{FF2B5EF4-FFF2-40B4-BE49-F238E27FC236}">
                <a16:creationId xmlns:a16="http://schemas.microsoft.com/office/drawing/2014/main" id="{58FE5D32-6C0D-7721-4E1E-5F4242D45546}"/>
              </a:ext>
            </a:extLst>
          </p:cNvPr>
          <p:cNvGraphicFramePr/>
          <p:nvPr>
            <p:extLst>
              <p:ext uri="{D42A27DB-BD31-4B8C-83A1-F6EECF244321}">
                <p14:modId xmlns:p14="http://schemas.microsoft.com/office/powerpoint/2010/main" val="2014284053"/>
              </p:ext>
            </p:extLst>
          </p:nvPr>
        </p:nvGraphicFramePr>
        <p:xfrm>
          <a:off x="2053651" y="661497"/>
          <a:ext cx="8304551" cy="6009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211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89E29-5534-3CE5-B91E-C1D8BD7EEBAC}"/>
              </a:ext>
            </a:extLst>
          </p:cNvPr>
          <p:cNvSpPr txBox="1">
            <a:spLocks/>
          </p:cNvSpPr>
          <p:nvPr/>
        </p:nvSpPr>
        <p:spPr>
          <a:xfrm>
            <a:off x="1691432" y="496936"/>
            <a:ext cx="9567042" cy="67539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solidFill>
                  <a:schemeClr val="accent6">
                    <a:lumMod val="75000"/>
                  </a:schemeClr>
                </a:solidFill>
                <a:latin typeface="+mn-lt"/>
              </a:rPr>
              <a:t>Assess: </a:t>
            </a:r>
            <a:r>
              <a:rPr lang="en-GB" sz="3800">
                <a:latin typeface="+mn-lt"/>
              </a:rPr>
              <a:t>Information Gathering</a:t>
            </a:r>
          </a:p>
        </p:txBody>
      </p:sp>
      <p:graphicFrame>
        <p:nvGraphicFramePr>
          <p:cNvPr id="5" name="Diagram 4">
            <a:extLst>
              <a:ext uri="{FF2B5EF4-FFF2-40B4-BE49-F238E27FC236}">
                <a16:creationId xmlns:a16="http://schemas.microsoft.com/office/drawing/2014/main" id="{63B8E3C2-0A56-7B2B-5167-AB6DCFB7D567}"/>
              </a:ext>
            </a:extLst>
          </p:cNvPr>
          <p:cNvGraphicFramePr/>
          <p:nvPr>
            <p:extLst>
              <p:ext uri="{D42A27DB-BD31-4B8C-83A1-F6EECF244321}">
                <p14:modId xmlns:p14="http://schemas.microsoft.com/office/powerpoint/2010/main" val="4050547689"/>
              </p:ext>
            </p:extLst>
          </p:nvPr>
        </p:nvGraphicFramePr>
        <p:xfrm>
          <a:off x="2417580" y="1172335"/>
          <a:ext cx="7356839" cy="455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1350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solidFill>
                  <a:schemeClr val="accent6">
                    <a:lumMod val="75000"/>
                  </a:schemeClr>
                </a:solidFill>
                <a:latin typeface="+mn-lt"/>
              </a:rPr>
              <a:t>Assess: </a:t>
            </a:r>
            <a:r>
              <a:rPr lang="en-GB" sz="3800">
                <a:latin typeface="+mn-lt"/>
              </a:rPr>
              <a:t>Information Gathering</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GB"/>
          </a:p>
        </p:txBody>
      </p:sp>
      <p:graphicFrame>
        <p:nvGraphicFramePr>
          <p:cNvPr id="4" name="Diagram 3">
            <a:extLst>
              <a:ext uri="{FF2B5EF4-FFF2-40B4-BE49-F238E27FC236}">
                <a16:creationId xmlns:a16="http://schemas.microsoft.com/office/drawing/2014/main" id="{AD5B18AD-44C0-ED77-4114-52BD5D5B47B9}"/>
              </a:ext>
            </a:extLst>
          </p:cNvPr>
          <p:cNvGraphicFramePr/>
          <p:nvPr>
            <p:extLst>
              <p:ext uri="{D42A27DB-BD31-4B8C-83A1-F6EECF244321}">
                <p14:modId xmlns:p14="http://schemas.microsoft.com/office/powerpoint/2010/main" val="4269949373"/>
              </p:ext>
            </p:extLst>
          </p:nvPr>
        </p:nvGraphicFramePr>
        <p:xfrm>
          <a:off x="1312478" y="974328"/>
          <a:ext cx="10231456" cy="5592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02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solidFill>
                  <a:schemeClr val="accent5">
                    <a:lumMod val="75000"/>
                  </a:schemeClr>
                </a:solidFill>
                <a:latin typeface="+mn-lt"/>
              </a:rPr>
              <a:t>Plan: </a:t>
            </a:r>
            <a:r>
              <a:rPr lang="en-GB" sz="3800">
                <a:latin typeface="+mn-lt"/>
              </a:rPr>
              <a:t>Interpret Information and Planning</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GB"/>
          </a:p>
        </p:txBody>
      </p:sp>
      <p:graphicFrame>
        <p:nvGraphicFramePr>
          <p:cNvPr id="4" name="Diagram 3">
            <a:extLst>
              <a:ext uri="{FF2B5EF4-FFF2-40B4-BE49-F238E27FC236}">
                <a16:creationId xmlns:a16="http://schemas.microsoft.com/office/drawing/2014/main" id="{477993A6-7AC6-BEC4-1C1D-9F2A701E10F9}"/>
              </a:ext>
            </a:extLst>
          </p:cNvPr>
          <p:cNvGraphicFramePr/>
          <p:nvPr>
            <p:extLst>
              <p:ext uri="{D42A27DB-BD31-4B8C-83A1-F6EECF244321}">
                <p14:modId xmlns:p14="http://schemas.microsoft.com/office/powerpoint/2010/main" val="469966900"/>
              </p:ext>
            </p:extLst>
          </p:nvPr>
        </p:nvGraphicFramePr>
        <p:xfrm>
          <a:off x="1267326" y="1137270"/>
          <a:ext cx="1034715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59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71237A-22FA-62C4-3702-10D27FB690DF}"/>
              </a:ext>
            </a:extLst>
          </p:cNvPr>
          <p:cNvSpPr txBox="1">
            <a:spLocks/>
          </p:cNvSpPr>
          <p:nvPr/>
        </p:nvSpPr>
        <p:spPr>
          <a:xfrm>
            <a:off x="1735815" y="174900"/>
            <a:ext cx="10456185" cy="67539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solidFill>
                  <a:srgbClr val="00B0F0"/>
                </a:solidFill>
                <a:latin typeface="+mn-lt"/>
              </a:rPr>
              <a:t>Do: </a:t>
            </a:r>
            <a:r>
              <a:rPr lang="en-GB" sz="3800">
                <a:latin typeface="+mn-lt"/>
              </a:rPr>
              <a:t>Interventions and Strategies </a:t>
            </a:r>
          </a:p>
        </p:txBody>
      </p:sp>
      <p:graphicFrame>
        <p:nvGraphicFramePr>
          <p:cNvPr id="6" name="Diagram 5">
            <a:extLst>
              <a:ext uri="{FF2B5EF4-FFF2-40B4-BE49-F238E27FC236}">
                <a16:creationId xmlns:a16="http://schemas.microsoft.com/office/drawing/2014/main" id="{E9E66966-3863-42B7-FDBD-A33ABB9100DE}"/>
              </a:ext>
            </a:extLst>
          </p:cNvPr>
          <p:cNvGraphicFramePr/>
          <p:nvPr>
            <p:extLst>
              <p:ext uri="{D42A27DB-BD31-4B8C-83A1-F6EECF244321}">
                <p14:modId xmlns:p14="http://schemas.microsoft.com/office/powerpoint/2010/main" val="2449459063"/>
              </p:ext>
            </p:extLst>
          </p:nvPr>
        </p:nvGraphicFramePr>
        <p:xfrm>
          <a:off x="1343945" y="869626"/>
          <a:ext cx="9587911" cy="5803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4F868FEB-F6D6-86EB-882E-DE18F8418BF0}"/>
              </a:ext>
            </a:extLst>
          </p:cNvPr>
          <p:cNvGrpSpPr/>
          <p:nvPr/>
        </p:nvGrpSpPr>
        <p:grpSpPr>
          <a:xfrm>
            <a:off x="187153" y="3779490"/>
            <a:ext cx="4191865" cy="2587661"/>
            <a:chOff x="304619" y="-71615"/>
            <a:chExt cx="3155488" cy="2384355"/>
          </a:xfrm>
        </p:grpSpPr>
        <p:sp>
          <p:nvSpPr>
            <p:cNvPr id="8" name="Rectangle: Rounded Corners 7">
              <a:extLst>
                <a:ext uri="{FF2B5EF4-FFF2-40B4-BE49-F238E27FC236}">
                  <a16:creationId xmlns:a16="http://schemas.microsoft.com/office/drawing/2014/main" id="{972EBCB3-03AC-BCAF-0D7E-91FF3EE4D1C9}"/>
                </a:ext>
              </a:extLst>
            </p:cNvPr>
            <p:cNvSpPr/>
            <p:nvPr/>
          </p:nvSpPr>
          <p:spPr>
            <a:xfrm>
              <a:off x="304619" y="-71615"/>
              <a:ext cx="3155488" cy="23843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Rounded Corners 4">
              <a:extLst>
                <a:ext uri="{FF2B5EF4-FFF2-40B4-BE49-F238E27FC236}">
                  <a16:creationId xmlns:a16="http://schemas.microsoft.com/office/drawing/2014/main" id="{D70CF9D5-6F4D-9778-E827-207C128879A4}"/>
                </a:ext>
              </a:extLst>
            </p:cNvPr>
            <p:cNvSpPr txBox="1"/>
            <p:nvPr/>
          </p:nvSpPr>
          <p:spPr>
            <a:xfrm>
              <a:off x="356996" y="-19238"/>
              <a:ext cx="2104087" cy="1683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lrTx/>
                <a:buSzTx/>
                <a:buFont typeface="Arial" panose="020B0604020202020204" pitchFamily="34" charset="0"/>
                <a:buChar char="•"/>
              </a:pPr>
              <a:endParaRPr kumimoji="0" lang="en-GB" sz="1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11" name="TextBox 10">
            <a:extLst>
              <a:ext uri="{FF2B5EF4-FFF2-40B4-BE49-F238E27FC236}">
                <a16:creationId xmlns:a16="http://schemas.microsoft.com/office/drawing/2014/main" id="{737209D1-11F5-A1F5-701A-D331789B47A3}"/>
              </a:ext>
            </a:extLst>
          </p:cNvPr>
          <p:cNvSpPr txBox="1"/>
          <p:nvPr/>
        </p:nvSpPr>
        <p:spPr>
          <a:xfrm>
            <a:off x="270954" y="3988407"/>
            <a:ext cx="4191865" cy="2169825"/>
          </a:xfrm>
          <a:prstGeom prst="rect">
            <a:avLst/>
          </a:prstGeom>
          <a:noFill/>
        </p:spPr>
        <p:txBody>
          <a:bodyPr wrap="square" lIns="91440" tIns="45720" rIns="91440" bIns="45720" anchor="t">
            <a:spAutoFit/>
          </a:bodyPr>
          <a:lstStyle/>
          <a:p>
            <a:pPr marL="285750" lvl="0" indent="-285750">
              <a:buFont typeface="Arial" panose="020B0604020202020204" pitchFamily="34" charset="0"/>
              <a:buChar char="•"/>
            </a:pPr>
            <a:r>
              <a:rPr lang="en-US" sz="1500"/>
              <a:t>Key relationships in school e.g. meet and greet</a:t>
            </a:r>
          </a:p>
          <a:p>
            <a:pPr marL="285750" lvl="0" indent="-285750">
              <a:buFont typeface="Arial" panose="020B0604020202020204" pitchFamily="34" charset="0"/>
              <a:buChar char="•"/>
            </a:pPr>
            <a:r>
              <a:rPr lang="en-US" sz="1500"/>
              <a:t>Work with parents/ carers to help them to:</a:t>
            </a:r>
            <a:endParaRPr lang="en-US" sz="1500">
              <a:cs typeface="Calibri"/>
            </a:endParaRPr>
          </a:p>
          <a:p>
            <a:pPr marL="742950" lvl="1" indent="-285750">
              <a:buFont typeface="Arial" panose="020B0604020202020204" pitchFamily="34" charset="0"/>
              <a:buChar char="•"/>
            </a:pPr>
            <a:r>
              <a:rPr lang="en-US" sz="1500"/>
              <a:t>Support moments of distress or anxiety</a:t>
            </a:r>
            <a:endParaRPr lang="en-US" sz="1500">
              <a:cs typeface="Calibri"/>
            </a:endParaRPr>
          </a:p>
          <a:p>
            <a:pPr marL="742950" lvl="1" indent="-285750">
              <a:buFont typeface="Arial" panose="020B0604020202020204" pitchFamily="34" charset="0"/>
              <a:buChar char="•"/>
            </a:pPr>
            <a:r>
              <a:rPr lang="en-US" sz="1500"/>
              <a:t>Establish morning routines</a:t>
            </a:r>
            <a:endParaRPr lang="en-US" sz="1500">
              <a:cs typeface="Calibri" panose="020F0502020204030204"/>
            </a:endParaRPr>
          </a:p>
          <a:p>
            <a:pPr marL="742950" lvl="1" indent="-285750">
              <a:buFont typeface="Arial" panose="020B0604020202020204" pitchFamily="34" charset="0"/>
              <a:buChar char="•"/>
            </a:pPr>
            <a:r>
              <a:rPr lang="en-US" sz="1500"/>
              <a:t>Positive and individual time to spend with the child outside of school hours</a:t>
            </a:r>
            <a:endParaRPr lang="en-US" sz="1500">
              <a:cs typeface="Calibri" panose="020F0502020204030204"/>
            </a:endParaRPr>
          </a:p>
          <a:p>
            <a:pPr marL="742950" lvl="1" indent="-285750">
              <a:buFont typeface="Arial" panose="020B0604020202020204" pitchFamily="34" charset="0"/>
              <a:buChar char="•"/>
            </a:pPr>
            <a:r>
              <a:rPr lang="en-US" sz="1500"/>
              <a:t>Focus on positive </a:t>
            </a:r>
            <a:r>
              <a:rPr lang="en-US" sz="1500" err="1"/>
              <a:t>behaviours</a:t>
            </a:r>
            <a:endParaRPr lang="en-US" sz="1500">
              <a:cs typeface="Calibri" panose="020F0502020204030204"/>
            </a:endParaRPr>
          </a:p>
          <a:p>
            <a:pPr marL="742950" lvl="1" indent="-285750">
              <a:buFont typeface="Arial" panose="020B0604020202020204" pitchFamily="34" charset="0"/>
              <a:buChar char="•"/>
            </a:pPr>
            <a:r>
              <a:rPr lang="en-US" sz="1500"/>
              <a:t>Limit the attention the child receives when they do not attend school</a:t>
            </a:r>
            <a:endParaRPr lang="en-US" sz="1500">
              <a:cs typeface="Calibri" panose="020F0502020204030204"/>
            </a:endParaRPr>
          </a:p>
        </p:txBody>
      </p:sp>
      <p:grpSp>
        <p:nvGrpSpPr>
          <p:cNvPr id="12" name="Group 11">
            <a:extLst>
              <a:ext uri="{FF2B5EF4-FFF2-40B4-BE49-F238E27FC236}">
                <a16:creationId xmlns:a16="http://schemas.microsoft.com/office/drawing/2014/main" id="{D70890DC-611C-0642-3E4E-87B05A6FD18D}"/>
              </a:ext>
            </a:extLst>
          </p:cNvPr>
          <p:cNvGrpSpPr/>
          <p:nvPr/>
        </p:nvGrpSpPr>
        <p:grpSpPr>
          <a:xfrm>
            <a:off x="7993773" y="3779490"/>
            <a:ext cx="4011074" cy="2894099"/>
            <a:chOff x="304619" y="-71615"/>
            <a:chExt cx="3155488" cy="2384355"/>
          </a:xfrm>
        </p:grpSpPr>
        <p:sp>
          <p:nvSpPr>
            <p:cNvPr id="13" name="Rectangle: Rounded Corners 12">
              <a:extLst>
                <a:ext uri="{FF2B5EF4-FFF2-40B4-BE49-F238E27FC236}">
                  <a16:creationId xmlns:a16="http://schemas.microsoft.com/office/drawing/2014/main" id="{7BC2D063-2643-BCF0-0A0B-22F23489793D}"/>
                </a:ext>
              </a:extLst>
            </p:cNvPr>
            <p:cNvSpPr/>
            <p:nvPr/>
          </p:nvSpPr>
          <p:spPr>
            <a:xfrm>
              <a:off x="304619" y="-71615"/>
              <a:ext cx="3155488" cy="23843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Rounded Corners 4">
              <a:extLst>
                <a:ext uri="{FF2B5EF4-FFF2-40B4-BE49-F238E27FC236}">
                  <a16:creationId xmlns:a16="http://schemas.microsoft.com/office/drawing/2014/main" id="{316CF56B-D0D2-02B4-DC79-9D6EA2F5558F}"/>
                </a:ext>
              </a:extLst>
            </p:cNvPr>
            <p:cNvSpPr txBox="1"/>
            <p:nvPr/>
          </p:nvSpPr>
          <p:spPr>
            <a:xfrm>
              <a:off x="356996" y="-19238"/>
              <a:ext cx="2104087" cy="1683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lrTx/>
                <a:buSzTx/>
                <a:buFont typeface="Arial" panose="020B0604020202020204" pitchFamily="34" charset="0"/>
                <a:buChar char="•"/>
              </a:pPr>
              <a:endParaRPr kumimoji="0" lang="en-GB" sz="1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16" name="TextBox 15">
            <a:extLst>
              <a:ext uri="{FF2B5EF4-FFF2-40B4-BE49-F238E27FC236}">
                <a16:creationId xmlns:a16="http://schemas.microsoft.com/office/drawing/2014/main" id="{4575A0A1-6305-FBA9-D7F8-D266C33CF9C4}"/>
              </a:ext>
            </a:extLst>
          </p:cNvPr>
          <p:cNvSpPr txBox="1"/>
          <p:nvPr/>
        </p:nvSpPr>
        <p:spPr>
          <a:xfrm>
            <a:off x="7993773" y="3837341"/>
            <a:ext cx="3966539" cy="2862322"/>
          </a:xfrm>
          <a:prstGeom prst="rect">
            <a:avLst/>
          </a:prstGeom>
          <a:noFill/>
        </p:spPr>
        <p:txBody>
          <a:bodyPr wrap="square">
            <a:spAutoFit/>
          </a:bodyPr>
          <a:lstStyle/>
          <a:p>
            <a:pPr marL="285750" indent="-285750">
              <a:buFont typeface="Arial" panose="020B0604020202020204" pitchFamily="34" charset="0"/>
              <a:buChar char="•"/>
            </a:pPr>
            <a:r>
              <a:rPr lang="en-US" sz="1500" b="0" i="0" u="none" strike="noStrike" baseline="0" noProof="0">
                <a:solidFill>
                  <a:srgbClr val="000000"/>
                </a:solidFill>
                <a:latin typeface="+mn-lt"/>
              </a:rPr>
              <a:t>Increasing “rewards” for attendance and disincentives for nonattendance</a:t>
            </a:r>
          </a:p>
          <a:p>
            <a:pPr marL="285750" indent="-285750">
              <a:buFont typeface="Arial" panose="020B0604020202020204" pitchFamily="34" charset="0"/>
              <a:buChar char="•"/>
            </a:pPr>
            <a:r>
              <a:rPr lang="en-US" sz="1500" b="0" i="0" u="none" strike="noStrike" baseline="0" noProof="0">
                <a:solidFill>
                  <a:srgbClr val="000000"/>
                </a:solidFill>
                <a:latin typeface="+mn-lt"/>
              </a:rPr>
              <a:t>Consider how need being met </a:t>
            </a:r>
            <a:r>
              <a:rPr lang="en-US" sz="1500" b="0" i="0" u="none" strike="noStrike" baseline="0" noProof="0" err="1">
                <a:solidFill>
                  <a:srgbClr val="000000"/>
                </a:solidFill>
                <a:latin typeface="+mn-lt"/>
              </a:rPr>
              <a:t>outwith</a:t>
            </a:r>
            <a:r>
              <a:rPr lang="en-US" sz="1500" b="0" i="0" u="none" strike="noStrike" baseline="0" noProof="0">
                <a:solidFill>
                  <a:srgbClr val="000000"/>
                </a:solidFill>
                <a:latin typeface="+mn-lt"/>
              </a:rPr>
              <a:t> school, could be met in school (e.g. sense of belonging)</a:t>
            </a:r>
          </a:p>
          <a:p>
            <a:pPr marL="285750" indent="-285750">
              <a:buFont typeface="Arial" panose="020B0604020202020204" pitchFamily="34" charset="0"/>
              <a:buChar char="•"/>
            </a:pPr>
            <a:r>
              <a:rPr lang="en-US" sz="1500" b="0" i="0" u="none" strike="noStrike" baseline="0" noProof="0">
                <a:solidFill>
                  <a:srgbClr val="000000"/>
                </a:solidFill>
                <a:latin typeface="+mn-lt"/>
              </a:rPr>
              <a:t>Increase the appeal of school using child’s interests</a:t>
            </a:r>
          </a:p>
          <a:p>
            <a:pPr marL="285750" indent="-285750">
              <a:buFont typeface="Arial" panose="020B0604020202020204" pitchFamily="34" charset="0"/>
              <a:buChar char="•"/>
            </a:pPr>
            <a:r>
              <a:rPr lang="en-US" sz="1500" b="0" i="0" u="none" strike="noStrike" baseline="0" noProof="0">
                <a:solidFill>
                  <a:srgbClr val="000000"/>
                </a:solidFill>
                <a:latin typeface="+mn-lt"/>
              </a:rPr>
              <a:t>Explore the child’s hopes and aspirations</a:t>
            </a:r>
          </a:p>
          <a:p>
            <a:pPr marL="285750" lvl="0" indent="-285750">
              <a:buFont typeface="Arial" panose="020B0604020202020204" pitchFamily="34" charset="0"/>
              <a:buChar char="•"/>
            </a:pPr>
            <a:r>
              <a:rPr lang="en-US" sz="1500" b="0" i="0" u="none" strike="noStrike" baseline="0" noProof="0">
                <a:solidFill>
                  <a:srgbClr val="000000"/>
                </a:solidFill>
                <a:latin typeface="+mn-lt"/>
              </a:rPr>
              <a:t>Support parents/ carers to:</a:t>
            </a:r>
          </a:p>
          <a:p>
            <a:pPr marL="742950" lvl="1" indent="-285750">
              <a:buFont typeface="Arial" panose="020B0604020202020204" pitchFamily="34" charset="0"/>
              <a:buChar char="•"/>
            </a:pPr>
            <a:r>
              <a:rPr lang="en-US" sz="1500" b="0" i="0" u="none" strike="noStrike" baseline="0" noProof="0">
                <a:solidFill>
                  <a:srgbClr val="000000"/>
                </a:solidFill>
                <a:latin typeface="+mn-lt"/>
              </a:rPr>
              <a:t>Support their travel to and from school</a:t>
            </a:r>
          </a:p>
          <a:p>
            <a:pPr marL="742950" lvl="1" indent="-285750">
              <a:buFont typeface="Arial" panose="020B0604020202020204" pitchFamily="34" charset="0"/>
              <a:buChar char="•"/>
            </a:pPr>
            <a:r>
              <a:rPr lang="en-US" sz="1500" b="0" i="0" u="none" strike="noStrike" baseline="0" noProof="0">
                <a:solidFill>
                  <a:srgbClr val="000000"/>
                </a:solidFill>
                <a:latin typeface="+mn-lt"/>
              </a:rPr>
              <a:t>Teach them how to resist offers from peers</a:t>
            </a:r>
          </a:p>
        </p:txBody>
      </p:sp>
      <p:grpSp>
        <p:nvGrpSpPr>
          <p:cNvPr id="20" name="Group 19">
            <a:extLst>
              <a:ext uri="{FF2B5EF4-FFF2-40B4-BE49-F238E27FC236}">
                <a16:creationId xmlns:a16="http://schemas.microsoft.com/office/drawing/2014/main" id="{99A6B667-4EDA-1DF7-46BC-AEDAB2C0C18B}"/>
              </a:ext>
            </a:extLst>
          </p:cNvPr>
          <p:cNvGrpSpPr/>
          <p:nvPr/>
        </p:nvGrpSpPr>
        <p:grpSpPr>
          <a:xfrm>
            <a:off x="7993773" y="740239"/>
            <a:ext cx="3851519" cy="2310003"/>
            <a:chOff x="304619" y="-71615"/>
            <a:chExt cx="3155488" cy="2384355"/>
          </a:xfrm>
        </p:grpSpPr>
        <p:sp>
          <p:nvSpPr>
            <p:cNvPr id="21" name="Rectangle: Rounded Corners 20">
              <a:extLst>
                <a:ext uri="{FF2B5EF4-FFF2-40B4-BE49-F238E27FC236}">
                  <a16:creationId xmlns:a16="http://schemas.microsoft.com/office/drawing/2014/main" id="{D7314882-5A16-BC9B-E9DD-7FBF6E467E1D}"/>
                </a:ext>
              </a:extLst>
            </p:cNvPr>
            <p:cNvSpPr/>
            <p:nvPr/>
          </p:nvSpPr>
          <p:spPr>
            <a:xfrm>
              <a:off x="304619" y="-71615"/>
              <a:ext cx="3155488" cy="23843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Rounded Corners 4">
              <a:extLst>
                <a:ext uri="{FF2B5EF4-FFF2-40B4-BE49-F238E27FC236}">
                  <a16:creationId xmlns:a16="http://schemas.microsoft.com/office/drawing/2014/main" id="{C1CC4AF7-62D2-87CB-EC45-BE513AA79714}"/>
                </a:ext>
              </a:extLst>
            </p:cNvPr>
            <p:cNvSpPr txBox="1"/>
            <p:nvPr/>
          </p:nvSpPr>
          <p:spPr>
            <a:xfrm>
              <a:off x="356996" y="-19238"/>
              <a:ext cx="2104087" cy="1683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lrTx/>
                <a:buSzTx/>
                <a:buFont typeface="Arial" panose="020B0604020202020204" pitchFamily="34" charset="0"/>
                <a:buChar char="•"/>
              </a:pPr>
              <a:endParaRPr kumimoji="0" lang="en-GB" sz="1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24" name="TextBox 23">
            <a:extLst>
              <a:ext uri="{FF2B5EF4-FFF2-40B4-BE49-F238E27FC236}">
                <a16:creationId xmlns:a16="http://schemas.microsoft.com/office/drawing/2014/main" id="{FEA0357D-682B-5DF6-2DD3-D2C2A8186856}"/>
              </a:ext>
            </a:extLst>
          </p:cNvPr>
          <p:cNvSpPr txBox="1"/>
          <p:nvPr/>
        </p:nvSpPr>
        <p:spPr>
          <a:xfrm>
            <a:off x="8117020" y="874950"/>
            <a:ext cx="3511290" cy="2169825"/>
          </a:xfrm>
          <a:prstGeom prst="rect">
            <a:avLst/>
          </a:prstGeom>
          <a:noFill/>
        </p:spPr>
        <p:txBody>
          <a:bodyPr wrap="square" lIns="91440" tIns="45720" rIns="91440" bIns="45720" anchor="t">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000000"/>
                </a:solidFill>
                <a:effectLst/>
                <a:uLnTx/>
                <a:uFillTx/>
                <a:latin typeface="Calibri"/>
                <a:cs typeface="Calibri"/>
              </a:rPr>
              <a:t>Building skills and experiences in targeted areas with gradual exposure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000000"/>
                </a:solidFill>
                <a:effectLst/>
                <a:uLnTx/>
                <a:uFillTx/>
                <a:latin typeface="Calibri"/>
                <a:cs typeface="Calibri"/>
              </a:rPr>
              <a:t>Social inclusion and friendship support (e.g. buddying, peer mentoring)</a:t>
            </a:r>
            <a:endParaRPr lang="en-GB" sz="1500" b="0" i="0" u="none" strike="noStrike" kern="1200" cap="none" spc="0" normalizeH="0" baseline="0" noProof="0">
              <a:ln>
                <a:noFill/>
              </a:ln>
              <a:solidFill>
                <a:srgbClr val="000000"/>
              </a:solidFill>
              <a:effectLst/>
              <a:uLnTx/>
              <a:uFillTx/>
              <a:latin typeface="Calibri"/>
              <a:cs typeface="Calibri"/>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000000"/>
                </a:solidFill>
                <a:effectLst/>
                <a:uLnTx/>
                <a:uFillTx/>
                <a:latin typeface="Calibri"/>
                <a:cs typeface="Calibri"/>
              </a:rPr>
              <a:t>Social skills interventions (teaching and modelling)</a:t>
            </a:r>
            <a:endParaRPr lang="en-GB" sz="1500" b="0" i="0" u="none" strike="noStrike" kern="1200" cap="none" spc="0" normalizeH="0" baseline="0" noProof="0">
              <a:ln>
                <a:noFill/>
              </a:ln>
              <a:solidFill>
                <a:srgbClr val="000000"/>
              </a:solidFill>
              <a:effectLst/>
              <a:uLnTx/>
              <a:uFillTx/>
              <a:latin typeface="Calibri"/>
              <a:cs typeface="Calibri"/>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000000"/>
                </a:solidFill>
                <a:effectLst/>
                <a:uLnTx/>
                <a:uFillTx/>
                <a:latin typeface="Calibri"/>
                <a:cs typeface="Calibri"/>
              </a:rPr>
              <a:t>Pre/ post teaching in subject areas of key work missed</a:t>
            </a:r>
            <a:endParaRPr lang="en-GB" sz="1500" b="0" i="0" u="none" strike="noStrike" kern="1200" cap="none" spc="0" normalizeH="0" baseline="0" noProof="0">
              <a:ln>
                <a:noFill/>
              </a:ln>
              <a:solidFill>
                <a:srgbClr val="000000"/>
              </a:solidFill>
              <a:effectLst/>
              <a:uLnTx/>
              <a:uFillTx/>
              <a:latin typeface="Calibri"/>
              <a:cs typeface="Calibri"/>
            </a:endParaRPr>
          </a:p>
          <a:p>
            <a:pPr marL="285750" indent="-285750">
              <a:buFont typeface="Arial" panose="020B0604020202020204" pitchFamily="34" charset="0"/>
              <a:buChar char="•"/>
              <a:defRPr/>
            </a:pPr>
            <a:r>
              <a:rPr lang="en-GB" sz="1500">
                <a:solidFill>
                  <a:srgbClr val="000000"/>
                </a:solidFill>
                <a:latin typeface="Calibri"/>
                <a:cs typeface="Calibri"/>
              </a:rPr>
              <a:t>Targeted interventions out with school</a:t>
            </a:r>
            <a:endParaRPr lang="en-GB" sz="1500">
              <a:solidFill>
                <a:srgbClr val="00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9B37011-0D02-45DC-E40C-0D39F9A76307}"/>
              </a:ext>
            </a:extLst>
          </p:cNvPr>
          <p:cNvGrpSpPr/>
          <p:nvPr/>
        </p:nvGrpSpPr>
        <p:grpSpPr>
          <a:xfrm>
            <a:off x="399398" y="699768"/>
            <a:ext cx="3851519" cy="2310003"/>
            <a:chOff x="304619" y="-71615"/>
            <a:chExt cx="3155488" cy="2384355"/>
          </a:xfrm>
        </p:grpSpPr>
        <p:sp>
          <p:nvSpPr>
            <p:cNvPr id="26" name="Rectangle: Rounded Corners 25">
              <a:extLst>
                <a:ext uri="{FF2B5EF4-FFF2-40B4-BE49-F238E27FC236}">
                  <a16:creationId xmlns:a16="http://schemas.microsoft.com/office/drawing/2014/main" id="{91D6FDF5-16A1-4E6A-F809-644CD54D085B}"/>
                </a:ext>
              </a:extLst>
            </p:cNvPr>
            <p:cNvSpPr/>
            <p:nvPr/>
          </p:nvSpPr>
          <p:spPr>
            <a:xfrm>
              <a:off x="304619" y="-71615"/>
              <a:ext cx="3155488" cy="23843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ectangle: Rounded Corners 4">
              <a:extLst>
                <a:ext uri="{FF2B5EF4-FFF2-40B4-BE49-F238E27FC236}">
                  <a16:creationId xmlns:a16="http://schemas.microsoft.com/office/drawing/2014/main" id="{1CDE5A92-A9EB-EB7D-F0B7-3BD311D1FA86}"/>
                </a:ext>
              </a:extLst>
            </p:cNvPr>
            <p:cNvSpPr txBox="1"/>
            <p:nvPr/>
          </p:nvSpPr>
          <p:spPr>
            <a:xfrm>
              <a:off x="356996" y="-19238"/>
              <a:ext cx="2104087" cy="1683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lrTx/>
                <a:buSzTx/>
                <a:buFont typeface="Arial" panose="020B0604020202020204" pitchFamily="34" charset="0"/>
                <a:buChar char="•"/>
              </a:pPr>
              <a:endParaRPr kumimoji="0" lang="en-GB" sz="1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35" name="TextBox 34">
            <a:extLst>
              <a:ext uri="{FF2B5EF4-FFF2-40B4-BE49-F238E27FC236}">
                <a16:creationId xmlns:a16="http://schemas.microsoft.com/office/drawing/2014/main" id="{61C01AC4-8681-CC39-2F99-EDA3BEA912EB}"/>
              </a:ext>
            </a:extLst>
          </p:cNvPr>
          <p:cNvSpPr txBox="1"/>
          <p:nvPr/>
        </p:nvSpPr>
        <p:spPr>
          <a:xfrm>
            <a:off x="346708" y="1023313"/>
            <a:ext cx="4116111" cy="1708160"/>
          </a:xfrm>
          <a:prstGeom prst="rect">
            <a:avLst/>
          </a:prstGeom>
          <a:noFill/>
        </p:spPr>
        <p:txBody>
          <a:bodyPr wrap="square" lIns="91440" tIns="45720" rIns="91440" bIns="45720" anchor="t">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50" b="0" i="0" u="none" strike="noStrike" kern="1200" cap="none" spc="0" normalizeH="0" baseline="0" noProof="0">
                <a:ln>
                  <a:noFill/>
                </a:ln>
                <a:solidFill>
                  <a:srgbClr val="000000"/>
                </a:solidFill>
                <a:effectLst/>
                <a:uLnTx/>
                <a:uFillTx/>
                <a:latin typeface="Calibri"/>
                <a:cs typeface="Calibri"/>
              </a:rPr>
              <a:t>Anxiety management techniques</a:t>
            </a:r>
            <a:endParaRPr lang="en-GB" sz="1750" b="1" i="0" u="none" strike="noStrike" kern="1200" cap="none" spc="0" normalizeH="0" baseline="0" noProof="0">
              <a:ln>
                <a:noFill/>
              </a:ln>
              <a:solidFill>
                <a:srgbClr val="000000"/>
              </a:solidFill>
              <a:effectLst/>
              <a:uLnTx/>
              <a:uFillTx/>
              <a:latin typeface="Calibri"/>
              <a:cs typeface="Calibri"/>
            </a:endParaRPr>
          </a:p>
          <a:p>
            <a:pPr marL="285750" indent="-285750">
              <a:buFont typeface="Arial" panose="020B0604020202020204" pitchFamily="34" charset="0"/>
              <a:buChar char="•"/>
              <a:defRPr/>
            </a:pPr>
            <a:r>
              <a:rPr kumimoji="0" lang="en-GB" sz="1750" b="0" i="0" u="none" strike="noStrike" kern="1200" cap="none" spc="0" normalizeH="0" baseline="0" noProof="0">
                <a:ln>
                  <a:noFill/>
                </a:ln>
                <a:solidFill>
                  <a:srgbClr val="000000"/>
                </a:solidFill>
                <a:effectLst/>
                <a:uLnTx/>
                <a:uFillTx/>
                <a:latin typeface="Calibri"/>
                <a:cs typeface="Calibri"/>
              </a:rPr>
              <a:t>Gradual re-exposure to school</a:t>
            </a:r>
            <a:r>
              <a:rPr lang="en-GB" sz="1750">
                <a:solidFill>
                  <a:srgbClr val="000000"/>
                </a:solidFill>
                <a:latin typeface="Calibri"/>
                <a:cs typeface="Calibri"/>
              </a:rPr>
              <a:t> </a:t>
            </a:r>
            <a:endParaRPr lang="en-GB" sz="175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50" b="0" i="0" u="none" strike="noStrike" kern="1200" cap="none" spc="0" normalizeH="0" baseline="0" noProof="0">
                <a:ln>
                  <a:noFill/>
                </a:ln>
                <a:solidFill>
                  <a:srgbClr val="000000"/>
                </a:solidFill>
                <a:effectLst/>
                <a:uLnTx/>
                <a:uFillTx/>
                <a:latin typeface="Calibri"/>
                <a:cs typeface="Calibri"/>
              </a:rPr>
              <a:t>Identify safe spaces</a:t>
            </a:r>
            <a:endParaRPr lang="en-GB" sz="1750" b="0" i="0" u="none" strike="noStrike" kern="1200" cap="none" spc="0" normalizeH="0" baseline="0" noProof="0">
              <a:ln>
                <a:noFill/>
              </a:ln>
              <a:solidFill>
                <a:srgbClr val="000000"/>
              </a:solidFill>
              <a:effectLst/>
              <a:uLnTx/>
              <a:uFillTx/>
              <a:latin typeface="Calibri"/>
              <a:cs typeface="Calibri"/>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50" b="0" i="0" u="none" strike="noStrike" kern="1200" cap="none" spc="0" normalizeH="0" baseline="0" noProof="0">
                <a:ln>
                  <a:noFill/>
                </a:ln>
                <a:solidFill>
                  <a:srgbClr val="000000"/>
                </a:solidFill>
                <a:effectLst/>
                <a:uLnTx/>
                <a:uFillTx/>
                <a:latin typeface="Calibri"/>
                <a:cs typeface="Calibri"/>
              </a:rPr>
              <a:t>Respond to pupil feedback on ‘hotspots’</a:t>
            </a:r>
            <a:endParaRPr lang="en-GB" sz="1750" b="0" i="0" u="none" strike="noStrike" kern="1200" cap="none" spc="0" normalizeH="0" baseline="0" noProof="0">
              <a:ln>
                <a:noFill/>
              </a:ln>
              <a:solidFill>
                <a:srgbClr val="000000"/>
              </a:solidFill>
              <a:effectLst/>
              <a:uLnTx/>
              <a:uFillTx/>
              <a:latin typeface="Calibri"/>
              <a:cs typeface="Calibri"/>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50" b="0" i="0" u="none" strike="noStrike" kern="1200" cap="none" spc="0" normalizeH="0" baseline="0" noProof="0">
                <a:ln>
                  <a:noFill/>
                </a:ln>
                <a:solidFill>
                  <a:srgbClr val="000000"/>
                </a:solidFill>
                <a:effectLst/>
                <a:uLnTx/>
                <a:uFillTx/>
                <a:latin typeface="Calibri"/>
                <a:cs typeface="Calibri"/>
              </a:rPr>
              <a:t>Build in opportunities for calming activities</a:t>
            </a:r>
            <a:endParaRPr lang="en-GB" sz="1750" b="0" i="0" u="none" strike="noStrike" kern="1200" cap="none" spc="0" normalizeH="0" baseline="0" noProof="0">
              <a:ln>
                <a:noFill/>
              </a:ln>
              <a:solidFill>
                <a:srgbClr val="000000"/>
              </a:solidFill>
              <a:effectLst/>
              <a:uLnTx/>
              <a:uFillTx/>
              <a:latin typeface="Calibri"/>
              <a:cs typeface="Calibri"/>
            </a:endParaRPr>
          </a:p>
        </p:txBody>
      </p:sp>
    </p:spTree>
    <p:extLst>
      <p:ext uri="{BB962C8B-B14F-4D97-AF65-F5344CB8AC3E}">
        <p14:creationId xmlns:p14="http://schemas.microsoft.com/office/powerpoint/2010/main" val="71129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EBSA Workshop Question 2 : </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51060" y="1118420"/>
            <a:ext cx="8292441" cy="7910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cs typeface="Calibri"/>
              </a:rPr>
              <a:t>Reflecting on your own context, can you discuss any strategies that you have tried or would like to try in supporting young people with EBSA?</a:t>
            </a:r>
            <a:endParaRPr lang="en-US">
              <a:cs typeface="Calibri" panose="020F0502020204030204"/>
            </a:endParaRPr>
          </a:p>
          <a:p>
            <a:pPr marL="0" indent="0">
              <a:buNone/>
            </a:pPr>
            <a:endParaRPr lang="en-US">
              <a:cs typeface="Calibri" panose="020F0502020204030204"/>
            </a:endParaRPr>
          </a:p>
          <a:p>
            <a:endParaRPr lang="en-US">
              <a:ea typeface="+mn-lt"/>
              <a:cs typeface="+mn-lt"/>
            </a:endParaRPr>
          </a:p>
          <a:p>
            <a:endParaRPr lang="en-US" b="1">
              <a:ea typeface="+mn-lt"/>
              <a:cs typeface="+mn-lt"/>
            </a:endParaRPr>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a:cs typeface="Calibri"/>
            </a:endParaRPr>
          </a:p>
          <a:p>
            <a:endParaRPr lang="en-US">
              <a:cs typeface="Calibri"/>
            </a:endParaRPr>
          </a:p>
          <a:p>
            <a:pPr marL="0" indent="0" algn="just">
              <a:buNone/>
            </a:pPr>
            <a:endParaRPr lang="en-GB">
              <a:cs typeface="Calibri" panose="020F0502020204030204"/>
            </a:endParaRPr>
          </a:p>
        </p:txBody>
      </p:sp>
      <p:pic>
        <p:nvPicPr>
          <p:cNvPr id="4" name="Picture 4" descr="Qr code&#10;&#10;Description automatically generated">
            <a:extLst>
              <a:ext uri="{FF2B5EF4-FFF2-40B4-BE49-F238E27FC236}">
                <a16:creationId xmlns:a16="http://schemas.microsoft.com/office/drawing/2014/main" id="{EE6A07BF-12B8-3694-E885-D01413D45F82}"/>
              </a:ext>
            </a:extLst>
          </p:cNvPr>
          <p:cNvPicPr>
            <a:picLocks noChangeAspect="1"/>
          </p:cNvPicPr>
          <p:nvPr/>
        </p:nvPicPr>
        <p:blipFill>
          <a:blip r:embed="rId2"/>
          <a:stretch>
            <a:fillRect/>
          </a:stretch>
        </p:blipFill>
        <p:spPr>
          <a:xfrm>
            <a:off x="4599140" y="2923784"/>
            <a:ext cx="2743200" cy="2743200"/>
          </a:xfrm>
          <a:prstGeom prst="rect">
            <a:avLst/>
          </a:prstGeom>
        </p:spPr>
      </p:pic>
      <p:sp>
        <p:nvSpPr>
          <p:cNvPr id="6" name="TextBox 5">
            <a:extLst>
              <a:ext uri="{FF2B5EF4-FFF2-40B4-BE49-F238E27FC236}">
                <a16:creationId xmlns:a16="http://schemas.microsoft.com/office/drawing/2014/main" id="{3E10D7FE-5588-0064-26D9-968198FA5368}"/>
              </a:ext>
            </a:extLst>
          </p:cNvPr>
          <p:cNvSpPr txBox="1"/>
          <p:nvPr/>
        </p:nvSpPr>
        <p:spPr>
          <a:xfrm>
            <a:off x="4239491" y="5708072"/>
            <a:ext cx="45304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www.menti.com</a:t>
            </a:r>
          </a:p>
          <a:p>
            <a:r>
              <a:rPr lang="en-US">
                <a:ea typeface="+mn-lt"/>
                <a:cs typeface="+mn-lt"/>
              </a:rPr>
              <a:t>Voting code: </a:t>
            </a:r>
            <a:r>
              <a:rPr lang="en-US" b="1">
                <a:ea typeface="+mn-lt"/>
                <a:cs typeface="+mn-lt"/>
              </a:rPr>
              <a:t>3752 1781</a:t>
            </a:r>
            <a:endParaRPr lang="en-US">
              <a:ea typeface="+mn-lt"/>
              <a:cs typeface="+mn-lt"/>
            </a:endParaRPr>
          </a:p>
        </p:txBody>
      </p:sp>
    </p:spTree>
    <p:extLst>
      <p:ext uri="{BB962C8B-B14F-4D97-AF65-F5344CB8AC3E}">
        <p14:creationId xmlns:p14="http://schemas.microsoft.com/office/powerpoint/2010/main" val="246041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References </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000"/>
              <a:t>Blagg, N. (1987). </a:t>
            </a:r>
            <a:r>
              <a:rPr lang="en-GB" sz="2000" i="1"/>
              <a:t>School Phobia and its treatment</a:t>
            </a:r>
            <a:r>
              <a:rPr lang="en-GB" sz="2000"/>
              <a:t>. London. Croom Helm. Conduct.</a:t>
            </a:r>
          </a:p>
          <a:p>
            <a:pPr lvl="0"/>
            <a:r>
              <a:rPr lang="en-GB" sz="2000"/>
              <a:t>Elliott, J G. (1999). Practitioner Review: School Refusal: Issues of Conceptualisation, Assessment, and Treatment. J. </a:t>
            </a:r>
            <a:r>
              <a:rPr lang="en-GB" sz="2000" i="1"/>
              <a:t>Child Psychology &amp; Psychiatry</a:t>
            </a:r>
            <a:r>
              <a:rPr lang="en-GB" sz="2000"/>
              <a:t>. Vol. 40, No. 7, pp. 1001-1012.</a:t>
            </a:r>
          </a:p>
          <a:p>
            <a:pPr lvl="0"/>
            <a:r>
              <a:rPr lang="en-GB" sz="2000"/>
              <a:t>Garry, E. (1996) </a:t>
            </a:r>
            <a:r>
              <a:rPr lang="en-GB" sz="2000" i="1"/>
              <a:t>Truancy: first steps to a lifetime of problems</a:t>
            </a:r>
            <a:r>
              <a:rPr lang="en-GB" sz="2000"/>
              <a:t>. Washington DC Office of Juvenile Justice and Delinquency Protection. </a:t>
            </a:r>
          </a:p>
          <a:p>
            <a:pPr lvl="0"/>
            <a:r>
              <a:rPr lang="en-GB" sz="2000"/>
              <a:t>Gulliford, A. &amp; Miller, A. (2015) Coping with life by coping with school? School refusal in young people. In </a:t>
            </a:r>
            <a:r>
              <a:rPr lang="en-GB" sz="2000" i="1"/>
              <a:t>Educational Psychology </a:t>
            </a:r>
            <a:r>
              <a:rPr lang="en-GB" sz="2000"/>
              <a:t>Ed. Cline, T., Gulliford, A. &amp; Birch, S. Routledge. Hove, UK. </a:t>
            </a:r>
            <a:endParaRPr lang="en-GB" sz="2000">
              <a:solidFill>
                <a:prstClr val="black"/>
              </a:solidFill>
              <a:cs typeface="Calibri"/>
            </a:endParaRPr>
          </a:p>
          <a:p>
            <a:pPr lvl="0"/>
            <a:r>
              <a:rPr lang="en-GB" sz="2000">
                <a:cs typeface="Calibri"/>
              </a:rPr>
              <a:t>Kearney, C.A. and Silvermann, W.K. (1990) A preliminary analysis of afunctional model of assessment and treatment of school refusal behaviour. </a:t>
            </a:r>
            <a:r>
              <a:rPr lang="en-GB" sz="2000" i="1">
                <a:cs typeface="Calibri"/>
              </a:rPr>
              <a:t>Behaviour Modification</a:t>
            </a:r>
            <a:r>
              <a:rPr lang="en-GB" sz="2000">
                <a:cs typeface="Calibri"/>
              </a:rPr>
              <a:t> 14, 340-366.</a:t>
            </a:r>
          </a:p>
          <a:p>
            <a:pPr marL="0" lvl="0" indent="0">
              <a:buNone/>
            </a:pPr>
            <a:endParaRPr lang="en-GB" sz="2000"/>
          </a:p>
          <a:p>
            <a:pPr marL="0" lvl="0" indent="0">
              <a:buNone/>
            </a:pPr>
            <a:endParaRPr lang="en-GB" sz="2000">
              <a:solidFill>
                <a:prstClr val="black"/>
              </a:solidFill>
              <a:cs typeface="Calibri"/>
            </a:endParaRPr>
          </a:p>
          <a:p>
            <a:pPr marL="0" indent="0" algn="just">
              <a:buFont typeface="Arial" panose="020B0604020202020204" pitchFamily="34" charset="0"/>
              <a:buNone/>
            </a:pPr>
            <a:endParaRPr lang="en-GB"/>
          </a:p>
        </p:txBody>
      </p:sp>
    </p:spTree>
    <p:extLst>
      <p:ext uri="{BB962C8B-B14F-4D97-AF65-F5344CB8AC3E}">
        <p14:creationId xmlns:p14="http://schemas.microsoft.com/office/powerpoint/2010/main" val="288563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References </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000"/>
              <a:t>Pellegrini, D. (2007). School non-attendance: definitions, meanings, responses, interventions. </a:t>
            </a:r>
            <a:r>
              <a:rPr lang="en-GB" sz="2000" i="1"/>
              <a:t>Educational Psychology in Practice</a:t>
            </a:r>
            <a:r>
              <a:rPr lang="en-GB" sz="2000"/>
              <a:t>, 23(1), 63-77.</a:t>
            </a:r>
          </a:p>
          <a:p>
            <a:pPr lvl="0"/>
            <a:r>
              <a:rPr lang="en-GB" sz="2000"/>
              <a:t>Taylor, C. (2012) Improving attendance at school. London DFE. </a:t>
            </a:r>
            <a:endParaRPr lang="en-GB" sz="2000">
              <a:solidFill>
                <a:prstClr val="black"/>
              </a:solidFill>
              <a:cs typeface="Calibri"/>
            </a:endParaRPr>
          </a:p>
          <a:p>
            <a:pPr lvl="0"/>
            <a:r>
              <a:rPr lang="en-GB" sz="2000" err="1">
                <a:solidFill>
                  <a:prstClr val="black"/>
                </a:solidFill>
                <a:cs typeface="Calibri"/>
              </a:rPr>
              <a:t>Thambirajah</a:t>
            </a:r>
            <a:r>
              <a:rPr lang="en-GB" sz="2000">
                <a:solidFill>
                  <a:prstClr val="black"/>
                </a:solidFill>
                <a:cs typeface="Calibri"/>
              </a:rPr>
              <a:t> M,S., Grandison K.J., and De-Hayes L. (2008) Understanding School refusal: a handbook for professionals in education, Health and Social Care. Jessica Kingsley, London, UK. </a:t>
            </a:r>
          </a:p>
          <a:p>
            <a:r>
              <a:rPr lang="en-GB" sz="2000"/>
              <a:t>Walter, D. </a:t>
            </a:r>
            <a:r>
              <a:rPr lang="en-GB" sz="2000" err="1"/>
              <a:t>Hautmann,C</a:t>
            </a:r>
            <a:r>
              <a:rPr lang="en-GB" sz="2000"/>
              <a:t>. Rizk, S. </a:t>
            </a:r>
            <a:r>
              <a:rPr lang="en-GB" sz="2000" err="1"/>
              <a:t>Patermann</a:t>
            </a:r>
            <a:r>
              <a:rPr lang="en-GB" sz="2000"/>
              <a:t>, M. </a:t>
            </a:r>
            <a:r>
              <a:rPr lang="en-GB" sz="2000" err="1"/>
              <a:t>Sinzig</a:t>
            </a:r>
            <a:r>
              <a:rPr lang="en-GB" sz="2000"/>
              <a:t>, J. </a:t>
            </a:r>
            <a:r>
              <a:rPr lang="en-GB" sz="2000" err="1"/>
              <a:t>Lehnmuhl</a:t>
            </a:r>
            <a:r>
              <a:rPr lang="en-GB" sz="2000"/>
              <a:t>, G. &amp; </a:t>
            </a:r>
            <a:r>
              <a:rPr lang="en-GB" sz="2000" err="1"/>
              <a:t>Doepfner</a:t>
            </a:r>
            <a:r>
              <a:rPr lang="en-GB" sz="2000"/>
              <a:t>, M. (2010) Short term effects of impaired cognitive behavioural treatments of adolescents with anxious-depressed school absenteeism: an observational study. </a:t>
            </a:r>
            <a:r>
              <a:rPr lang="en-GB" sz="2000" i="1"/>
              <a:t>European Child and Adolescent Psychiatry</a:t>
            </a:r>
            <a:r>
              <a:rPr lang="en-GB" sz="2000"/>
              <a:t>, 19, 835-844. </a:t>
            </a:r>
            <a:endParaRPr lang="en-GB" sz="2000">
              <a:solidFill>
                <a:prstClr val="black"/>
              </a:solidFill>
              <a:cs typeface="Calibri"/>
            </a:endParaRPr>
          </a:p>
          <a:p>
            <a:pPr marL="0" indent="0" algn="just">
              <a:buFont typeface="Arial" panose="020B0604020202020204" pitchFamily="34" charset="0"/>
              <a:buNone/>
            </a:pPr>
            <a:endParaRPr lang="en-GB"/>
          </a:p>
        </p:txBody>
      </p:sp>
    </p:spTree>
    <p:extLst>
      <p:ext uri="{BB962C8B-B14F-4D97-AF65-F5344CB8AC3E}">
        <p14:creationId xmlns:p14="http://schemas.microsoft.com/office/powerpoint/2010/main" val="2426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Outline of Workshop</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3600"/>
              <a:t>What is EBSA?</a:t>
            </a:r>
            <a:endParaRPr lang="en-GB" sz="3600">
              <a:cs typeface="Calibri"/>
            </a:endParaRPr>
          </a:p>
          <a:p>
            <a:pPr lvl="0"/>
            <a:r>
              <a:rPr lang="en-GB" sz="3600"/>
              <a:t>Four Factors of EBSA</a:t>
            </a:r>
            <a:endParaRPr lang="en-GB" sz="3600">
              <a:cs typeface="Calibri"/>
            </a:endParaRPr>
          </a:p>
          <a:p>
            <a:pPr lvl="0"/>
            <a:r>
              <a:rPr lang="en-GB" sz="3600"/>
              <a:t>Cognitive Behavioural Approaches</a:t>
            </a:r>
            <a:endParaRPr lang="en-GB" sz="3600">
              <a:cs typeface="Calibri"/>
            </a:endParaRPr>
          </a:p>
          <a:p>
            <a:pPr lvl="0"/>
            <a:r>
              <a:rPr lang="en-GB" sz="3600"/>
              <a:t>Avoidance Cycle</a:t>
            </a:r>
            <a:endParaRPr lang="en-GB" sz="3600">
              <a:cs typeface="Calibri"/>
            </a:endParaRPr>
          </a:p>
          <a:p>
            <a:r>
              <a:rPr lang="en-GB" sz="3600"/>
              <a:t>Assess, Plan, Do, Review </a:t>
            </a:r>
            <a:endParaRPr lang="en-GB" sz="3600">
              <a:cs typeface="Calibri"/>
            </a:endParaRPr>
          </a:p>
        </p:txBody>
      </p:sp>
    </p:spTree>
    <p:extLst>
      <p:ext uri="{BB962C8B-B14F-4D97-AF65-F5344CB8AC3E}">
        <p14:creationId xmlns:p14="http://schemas.microsoft.com/office/powerpoint/2010/main" val="281221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Qr code&#10;&#10;Description automatically generated">
            <a:extLst>
              <a:ext uri="{FF2B5EF4-FFF2-40B4-BE49-F238E27FC236}">
                <a16:creationId xmlns:a16="http://schemas.microsoft.com/office/drawing/2014/main" id="{5C022B4C-9146-72A5-298B-073A0CA19222}"/>
              </a:ext>
            </a:extLst>
          </p:cNvPr>
          <p:cNvPicPr>
            <a:picLocks noChangeAspect="1"/>
          </p:cNvPicPr>
          <p:nvPr/>
        </p:nvPicPr>
        <p:blipFill>
          <a:blip r:embed="rId2"/>
          <a:stretch>
            <a:fillRect/>
          </a:stretch>
        </p:blipFill>
        <p:spPr>
          <a:xfrm>
            <a:off x="4303222" y="1428403"/>
            <a:ext cx="4142509" cy="4142509"/>
          </a:xfrm>
          <a:prstGeom prst="rect">
            <a:avLst/>
          </a:prstGeom>
        </p:spPr>
      </p:pic>
      <p:sp>
        <p:nvSpPr>
          <p:cNvPr id="5" name="TextBox 4">
            <a:extLst>
              <a:ext uri="{FF2B5EF4-FFF2-40B4-BE49-F238E27FC236}">
                <a16:creationId xmlns:a16="http://schemas.microsoft.com/office/drawing/2014/main" id="{7FC3FAD7-0F71-AFA2-3902-FF84B32ABBA4}"/>
              </a:ext>
            </a:extLst>
          </p:cNvPr>
          <p:cNvSpPr txBox="1"/>
          <p:nvPr/>
        </p:nvSpPr>
        <p:spPr>
          <a:xfrm>
            <a:off x="4239491" y="5708072"/>
            <a:ext cx="45304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www.menti.com</a:t>
            </a:r>
          </a:p>
          <a:p>
            <a:r>
              <a:rPr lang="en-US">
                <a:ea typeface="+mn-lt"/>
                <a:cs typeface="+mn-lt"/>
              </a:rPr>
              <a:t>Voting code: </a:t>
            </a:r>
            <a:r>
              <a:rPr lang="en-US" b="1">
                <a:ea typeface="+mn-lt"/>
                <a:cs typeface="+mn-lt"/>
              </a:rPr>
              <a:t>8576 9638</a:t>
            </a:r>
            <a:endParaRPr lang="en-US">
              <a:ea typeface="+mn-lt"/>
              <a:cs typeface="+mn-lt"/>
            </a:endParaRPr>
          </a:p>
        </p:txBody>
      </p:sp>
      <p:sp>
        <p:nvSpPr>
          <p:cNvPr id="6" name="TextBox 5">
            <a:extLst>
              <a:ext uri="{FF2B5EF4-FFF2-40B4-BE49-F238E27FC236}">
                <a16:creationId xmlns:a16="http://schemas.microsoft.com/office/drawing/2014/main" id="{23BCCC04-2020-A9CC-35C4-D3CFAC7FC185}"/>
              </a:ext>
            </a:extLst>
          </p:cNvPr>
          <p:cNvSpPr txBox="1"/>
          <p:nvPr/>
        </p:nvSpPr>
        <p:spPr>
          <a:xfrm>
            <a:off x="2462028" y="353670"/>
            <a:ext cx="849169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cs typeface="Calibri"/>
              </a:rPr>
              <a:t>Why do some children struggle to attend school? What have you encountered in your practice?</a:t>
            </a:r>
          </a:p>
        </p:txBody>
      </p:sp>
    </p:spTree>
    <p:extLst>
      <p:ext uri="{BB962C8B-B14F-4D97-AF65-F5344CB8AC3E}">
        <p14:creationId xmlns:p14="http://schemas.microsoft.com/office/powerpoint/2010/main" val="75354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What is EBSA? </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Emotionally-Based School Avoidance (EBSA) refers to a group of children and young people experiencing severe difficulty in attending school due to emotional factors, which can often result in prolonged school absence (</a:t>
            </a:r>
            <a:r>
              <a:rPr lang="en-US" err="1"/>
              <a:t>Thambirajah</a:t>
            </a:r>
            <a:r>
              <a:rPr lang="en-US"/>
              <a:t>, Grandison &amp; De-Hayes, 2008).</a:t>
            </a:r>
            <a:endParaRPr lang="en-GB"/>
          </a:p>
          <a:p>
            <a:endParaRPr lang="en-US">
              <a:cs typeface="Calibri"/>
            </a:endParaRPr>
          </a:p>
          <a:p>
            <a:r>
              <a:rPr lang="en-GB">
                <a:cs typeface="Calibri"/>
              </a:rPr>
              <a:t>Approximately 1-2% of the school population are absent from school due to emotional factors, with a slightly higher prevalence amongst secondary pupils (Elliot, 1999; </a:t>
            </a:r>
            <a:r>
              <a:rPr lang="en-GB" err="1">
                <a:cs typeface="Calibri"/>
              </a:rPr>
              <a:t>Guilliford</a:t>
            </a:r>
            <a:r>
              <a:rPr lang="en-GB">
                <a:cs typeface="Calibri"/>
              </a:rPr>
              <a:t> &amp; Miller, 2015). </a:t>
            </a:r>
            <a:endParaRPr lang="en-US">
              <a:cs typeface="Calibri"/>
            </a:endParaRPr>
          </a:p>
          <a:p>
            <a:pPr marL="0" indent="0" algn="just">
              <a:buFont typeface="Arial" panose="020B0604020202020204" pitchFamily="34" charset="0"/>
              <a:buNone/>
            </a:pPr>
            <a:endParaRPr lang="en-GB"/>
          </a:p>
        </p:txBody>
      </p:sp>
    </p:spTree>
    <p:extLst>
      <p:ext uri="{BB962C8B-B14F-4D97-AF65-F5344CB8AC3E}">
        <p14:creationId xmlns:p14="http://schemas.microsoft.com/office/powerpoint/2010/main" val="149371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Impact of EBSA</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Outcomes for pupils who display EBSA include poor academic attainment, reduced social opportunities and limited employment opportunities (Garry 1996, Pellegrini 2007 and Taylor 2012). </a:t>
            </a:r>
            <a:endParaRPr lang="en-US"/>
          </a:p>
          <a:p>
            <a:endParaRPr lang="en-GB"/>
          </a:p>
          <a:p>
            <a:r>
              <a:rPr lang="en-GB"/>
              <a:t>EBSA is also associated with poor adult mental health (Blagg 1987 and Walter et al 2010). </a:t>
            </a:r>
            <a:endParaRPr lang="en-GB">
              <a:cs typeface="Calibri"/>
            </a:endParaRPr>
          </a:p>
        </p:txBody>
      </p:sp>
    </p:spTree>
    <p:extLst>
      <p:ext uri="{BB962C8B-B14F-4D97-AF65-F5344CB8AC3E}">
        <p14:creationId xmlns:p14="http://schemas.microsoft.com/office/powerpoint/2010/main" val="268035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Four Factors of EBSA</a:t>
            </a:r>
          </a:p>
          <a:p>
            <a:r>
              <a:rPr lang="en-GB" sz="3800" b="1">
                <a:latin typeface="+mn-lt"/>
              </a:rPr>
              <a:t>(Kearney and Silberman, 1990).  </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p>
        </p:txBody>
      </p:sp>
      <p:graphicFrame>
        <p:nvGraphicFramePr>
          <p:cNvPr id="4" name="Table 7">
            <a:extLst>
              <a:ext uri="{FF2B5EF4-FFF2-40B4-BE49-F238E27FC236}">
                <a16:creationId xmlns:a16="http://schemas.microsoft.com/office/drawing/2014/main" id="{3925A664-5CCF-4A88-A53E-D44D0116CD80}"/>
              </a:ext>
            </a:extLst>
          </p:cNvPr>
          <p:cNvGraphicFramePr>
            <a:graphicFrameLocks/>
          </p:cNvGraphicFramePr>
          <p:nvPr>
            <p:extLst>
              <p:ext uri="{D42A27DB-BD31-4B8C-83A1-F6EECF244321}">
                <p14:modId xmlns:p14="http://schemas.microsoft.com/office/powerpoint/2010/main" val="447365283"/>
              </p:ext>
            </p:extLst>
          </p:nvPr>
        </p:nvGraphicFramePr>
        <p:xfrm>
          <a:off x="1353312" y="1825624"/>
          <a:ext cx="10000488" cy="3474720"/>
        </p:xfrm>
        <a:graphic>
          <a:graphicData uri="http://schemas.openxmlformats.org/drawingml/2006/table">
            <a:tbl>
              <a:tblPr firstRow="1" bandRow="1">
                <a:tableStyleId>{5C22544A-7EE6-4342-B048-85BDC9FD1C3A}</a:tableStyleId>
              </a:tblPr>
              <a:tblGrid>
                <a:gridCol w="5000244">
                  <a:extLst>
                    <a:ext uri="{9D8B030D-6E8A-4147-A177-3AD203B41FA5}">
                      <a16:colId xmlns:a16="http://schemas.microsoft.com/office/drawing/2014/main" val="2337749877"/>
                    </a:ext>
                  </a:extLst>
                </a:gridCol>
                <a:gridCol w="5000244">
                  <a:extLst>
                    <a:ext uri="{9D8B030D-6E8A-4147-A177-3AD203B41FA5}">
                      <a16:colId xmlns:a16="http://schemas.microsoft.com/office/drawing/2014/main" val="2957203826"/>
                    </a:ext>
                  </a:extLst>
                </a:gridCol>
              </a:tblGrid>
              <a:tr h="1598613">
                <a:tc>
                  <a:txBody>
                    <a:bodyPr/>
                    <a:lstStyle/>
                    <a:p>
                      <a:pPr marL="342900" lvl="0" indent="-342900">
                        <a:buAutoNum type="arabicPeriod"/>
                      </a:pPr>
                      <a:r>
                        <a:rPr lang="en-US" sz="1800" b="1" i="0" u="none" strike="noStrike" baseline="0" noProof="0">
                          <a:solidFill>
                            <a:srgbClr val="FFFFFF"/>
                          </a:solidFill>
                          <a:latin typeface="Calibri"/>
                        </a:rPr>
                        <a:t>Avoiding negative emotion</a:t>
                      </a:r>
                      <a:endParaRPr lang="en-US" b="1"/>
                    </a:p>
                    <a:p>
                      <a:pPr lvl="0" algn="ctr">
                        <a:buNone/>
                      </a:pPr>
                      <a:endParaRPr lang="en-US" sz="1800" b="1" i="0" u="none" strike="noStrike" baseline="0" noProof="0">
                        <a:solidFill>
                          <a:srgbClr val="FFFFFF"/>
                        </a:solidFill>
                        <a:latin typeface="Calibri"/>
                      </a:endParaRPr>
                    </a:p>
                    <a:p>
                      <a:pPr lvl="0">
                        <a:buNone/>
                      </a:pPr>
                      <a:r>
                        <a:rPr lang="en-US" sz="1800" b="0" i="0" u="none" strike="noStrike" baseline="0" noProof="0">
                          <a:solidFill>
                            <a:srgbClr val="FFFFFF"/>
                          </a:solidFill>
                          <a:latin typeface="Calibri"/>
                        </a:rPr>
                        <a:t>Avoiding uncomfortable feelings brought on by attending school. </a:t>
                      </a:r>
                      <a:endParaRPr lang="en-US" b="0"/>
                    </a:p>
                  </a:txBody>
                  <a:tcPr/>
                </a:tc>
                <a:tc>
                  <a:txBody>
                    <a:bodyPr/>
                    <a:lstStyle/>
                    <a:p>
                      <a:r>
                        <a:rPr lang="en-US"/>
                        <a:t>2. Situation avoidance</a:t>
                      </a:r>
                    </a:p>
                    <a:p>
                      <a:pPr lvl="0">
                        <a:buNone/>
                      </a:pPr>
                      <a:endParaRPr lang="en-US"/>
                    </a:p>
                    <a:p>
                      <a:pPr lvl="0">
                        <a:buNone/>
                      </a:pPr>
                      <a:r>
                        <a:rPr lang="en-US" b="0"/>
                        <a:t>Escaping situations that might be stressful (e.g. academic demands, social pressures, aspects of the school environment). </a:t>
                      </a:r>
                    </a:p>
                    <a:p>
                      <a:pPr lvl="0">
                        <a:buNone/>
                      </a:pPr>
                      <a:endParaRPr lang="en-US"/>
                    </a:p>
                  </a:txBody>
                  <a:tcPr/>
                </a:tc>
                <a:extLst>
                  <a:ext uri="{0D108BD9-81ED-4DB2-BD59-A6C34878D82A}">
                    <a16:rowId xmlns:a16="http://schemas.microsoft.com/office/drawing/2014/main" val="3533943929"/>
                  </a:ext>
                </a:extLst>
              </a:tr>
              <a:tr h="1598613">
                <a:tc>
                  <a:txBody>
                    <a:bodyPr/>
                    <a:lstStyle/>
                    <a:p>
                      <a:r>
                        <a:rPr lang="en-US" b="1"/>
                        <a:t>3. Relationship seeking</a:t>
                      </a:r>
                    </a:p>
                    <a:p>
                      <a:pPr lvl="0">
                        <a:buNone/>
                      </a:pPr>
                      <a:endParaRPr lang="en-US"/>
                    </a:p>
                    <a:p>
                      <a:pPr lvl="0">
                        <a:buNone/>
                      </a:pPr>
                      <a:r>
                        <a:rPr lang="en-US"/>
                        <a:t>Reducing separation anxiety, gaining relational input from and/or spending more time with significant others.</a:t>
                      </a:r>
                    </a:p>
                    <a:p>
                      <a:pPr lvl="0">
                        <a:buNone/>
                      </a:pPr>
                      <a:endParaRPr lang="en-US"/>
                    </a:p>
                  </a:txBody>
                  <a:tcPr/>
                </a:tc>
                <a:tc>
                  <a:txBody>
                    <a:bodyPr/>
                    <a:lstStyle/>
                    <a:p>
                      <a:pPr lvl="0">
                        <a:buNone/>
                      </a:pPr>
                      <a:r>
                        <a:rPr lang="en-US" sz="1800" b="1" i="0" u="none" strike="noStrike" baseline="0" noProof="0">
                          <a:solidFill>
                            <a:srgbClr val="000000"/>
                          </a:solidFill>
                          <a:latin typeface="Calibri"/>
                        </a:rPr>
                        <a:t>4. Tangible reward</a:t>
                      </a:r>
                      <a:endParaRPr lang="en-US" b="1"/>
                    </a:p>
                    <a:p>
                      <a:pPr lvl="0">
                        <a:buNone/>
                      </a:pPr>
                      <a:endParaRPr lang="en-US" sz="1800" b="0" i="0" u="none" strike="noStrike" baseline="0" noProof="0">
                        <a:solidFill>
                          <a:srgbClr val="000000"/>
                        </a:solidFill>
                        <a:latin typeface="Calibri"/>
                      </a:endParaRPr>
                    </a:p>
                    <a:p>
                      <a:pPr lvl="0">
                        <a:buNone/>
                      </a:pPr>
                      <a:r>
                        <a:rPr lang="en-US" sz="1800" b="0" i="0" u="none" strike="noStrike" baseline="0" noProof="0">
                          <a:solidFill>
                            <a:srgbClr val="000000"/>
                          </a:solidFill>
                          <a:latin typeface="Calibri"/>
                        </a:rPr>
                        <a:t>Spending more time out of school as it is more stimulating or motivating.</a:t>
                      </a:r>
                    </a:p>
                  </a:txBody>
                  <a:tcPr/>
                </a:tc>
                <a:extLst>
                  <a:ext uri="{0D108BD9-81ED-4DB2-BD59-A6C34878D82A}">
                    <a16:rowId xmlns:a16="http://schemas.microsoft.com/office/drawing/2014/main" val="109819992"/>
                  </a:ext>
                </a:extLst>
              </a:tr>
            </a:tbl>
          </a:graphicData>
        </a:graphic>
      </p:graphicFrame>
    </p:spTree>
    <p:extLst>
      <p:ext uri="{BB962C8B-B14F-4D97-AF65-F5344CB8AC3E}">
        <p14:creationId xmlns:p14="http://schemas.microsoft.com/office/powerpoint/2010/main" val="267921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Vulnerabilities</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4" name="Content Placeholder 4">
            <a:extLst>
              <a:ext uri="{FF2B5EF4-FFF2-40B4-BE49-F238E27FC236}">
                <a16:creationId xmlns:a16="http://schemas.microsoft.com/office/drawing/2014/main" id="{02E613BA-EBF9-48A8-89A4-57450CDAC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194" y="978623"/>
            <a:ext cx="9408060" cy="4816088"/>
          </a:xfrm>
          <a:prstGeom prst="rect">
            <a:avLst/>
          </a:prstGeom>
        </p:spPr>
      </p:pic>
      <p:sp>
        <p:nvSpPr>
          <p:cNvPr id="5" name="TextBox 4">
            <a:extLst>
              <a:ext uri="{FF2B5EF4-FFF2-40B4-BE49-F238E27FC236}">
                <a16:creationId xmlns:a16="http://schemas.microsoft.com/office/drawing/2014/main" id="{0D9015A3-F9B7-3328-6AB0-0F4FD33A408E}"/>
              </a:ext>
            </a:extLst>
          </p:cNvPr>
          <p:cNvSpPr txBox="1"/>
          <p:nvPr/>
        </p:nvSpPr>
        <p:spPr>
          <a:xfrm>
            <a:off x="2156178" y="64036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Image: West Sussex Council</a:t>
            </a:r>
            <a:endParaRPr lang="en-US"/>
          </a:p>
        </p:txBody>
      </p:sp>
    </p:spTree>
    <p:extLst>
      <p:ext uri="{BB962C8B-B14F-4D97-AF65-F5344CB8AC3E}">
        <p14:creationId xmlns:p14="http://schemas.microsoft.com/office/powerpoint/2010/main" val="136283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Push and Pull Factors </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5" name="Picture 4">
            <a:extLst>
              <a:ext uri="{FF2B5EF4-FFF2-40B4-BE49-F238E27FC236}">
                <a16:creationId xmlns:a16="http://schemas.microsoft.com/office/drawing/2014/main" id="{B32C8C8F-5816-40C9-A8FD-4D3D1094DF0D}"/>
              </a:ext>
            </a:extLst>
          </p:cNvPr>
          <p:cNvPicPr>
            <a:picLocks noChangeAspect="1"/>
          </p:cNvPicPr>
          <p:nvPr/>
        </p:nvPicPr>
        <p:blipFill>
          <a:blip r:embed="rId2"/>
          <a:stretch>
            <a:fillRect/>
          </a:stretch>
        </p:blipFill>
        <p:spPr>
          <a:xfrm>
            <a:off x="1663162" y="989383"/>
            <a:ext cx="9403496" cy="4615286"/>
          </a:xfrm>
          <a:prstGeom prst="rect">
            <a:avLst/>
          </a:prstGeom>
        </p:spPr>
      </p:pic>
    </p:spTree>
    <p:extLst>
      <p:ext uri="{BB962C8B-B14F-4D97-AF65-F5344CB8AC3E}">
        <p14:creationId xmlns:p14="http://schemas.microsoft.com/office/powerpoint/2010/main" val="218912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3AC-2D6E-4EF8-BECA-264127FDEF77}"/>
              </a:ext>
            </a:extLst>
          </p:cNvPr>
          <p:cNvSpPr txBox="1">
            <a:spLocks/>
          </p:cNvSpPr>
          <p:nvPr/>
        </p:nvSpPr>
        <p:spPr>
          <a:xfrm>
            <a:off x="1931275" y="302063"/>
            <a:ext cx="9567042" cy="6753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latin typeface="+mn-lt"/>
              </a:rPr>
              <a:t>EBSA Workshop Question 1 : </a:t>
            </a:r>
          </a:p>
        </p:txBody>
      </p:sp>
      <p:sp>
        <p:nvSpPr>
          <p:cNvPr id="3" name="Content Placeholder 2">
            <a:extLst>
              <a:ext uri="{FF2B5EF4-FFF2-40B4-BE49-F238E27FC236}">
                <a16:creationId xmlns:a16="http://schemas.microsoft.com/office/drawing/2014/main" id="{599AF93F-0A35-4831-97C7-DFE1EF9D57D3}"/>
              </a:ext>
            </a:extLst>
          </p:cNvPr>
          <p:cNvSpPr txBox="1">
            <a:spLocks/>
          </p:cNvSpPr>
          <p:nvPr/>
        </p:nvSpPr>
        <p:spPr>
          <a:xfrm>
            <a:off x="1969375" y="1253331"/>
            <a:ext cx="82532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cs typeface="Calibri"/>
              </a:rPr>
              <a:t>Reflecting on your own context, what do you think are the main risk factors associated with vulnerability of EBSA? You could consider the risk factors at the level of the school, the family, and the child/young person. </a:t>
            </a:r>
          </a:p>
          <a:p>
            <a:pPr marL="0" indent="0">
              <a:buNone/>
            </a:pPr>
            <a:endParaRPr lang="en-US">
              <a:cs typeface="Calibri"/>
            </a:endParaRPr>
          </a:p>
          <a:p>
            <a:r>
              <a:rPr lang="en-US">
                <a:cs typeface="Calibri"/>
              </a:rPr>
              <a:t>You have 5 minutes to discuss with your shoulder partner.</a:t>
            </a:r>
          </a:p>
          <a:p>
            <a:endParaRPr lang="en-US">
              <a:cs typeface="Calibri"/>
            </a:endParaRPr>
          </a:p>
          <a:p>
            <a:r>
              <a:rPr lang="en-US">
                <a:cs typeface="Calibri"/>
              </a:rPr>
              <a:t>We will then take 5 minutes to gather some feedback from the wider group in the room and on Teams. </a:t>
            </a:r>
            <a:endParaRPr lang="en-US"/>
          </a:p>
          <a:p>
            <a:pPr marL="0" indent="0" algn="just">
              <a:buFont typeface="Arial" panose="020B0604020202020204" pitchFamily="34" charset="0"/>
              <a:buNone/>
            </a:pPr>
            <a:endParaRPr lang="en-GB"/>
          </a:p>
        </p:txBody>
      </p:sp>
    </p:spTree>
    <p:extLst>
      <p:ext uri="{BB962C8B-B14F-4D97-AF65-F5344CB8AC3E}">
        <p14:creationId xmlns:p14="http://schemas.microsoft.com/office/powerpoint/2010/main" val="1656385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e4470db-82d1-4b44-b568-eee9514d47fa">
      <Terms xmlns="http://schemas.microsoft.com/office/infopath/2007/PartnerControls"/>
    </lcf76f155ced4ddcb4097134ff3c332f>
    <TaxCatchAll xmlns="91011f07-2f59-4db3-b63f-3c5ed598a5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71B56DE5AA524C86B28A57DFFAE21B" ma:contentTypeVersion="8" ma:contentTypeDescription="Create a new document." ma:contentTypeScope="" ma:versionID="350d1efd704eae7a061652e4be9bd019">
  <xsd:schema xmlns:xsd="http://www.w3.org/2001/XMLSchema" xmlns:xs="http://www.w3.org/2001/XMLSchema" xmlns:p="http://schemas.microsoft.com/office/2006/metadata/properties" xmlns:ns2="5e4470db-82d1-4b44-b568-eee9514d47fa" xmlns:ns3="91011f07-2f59-4db3-b63f-3c5ed598a5ae" targetNamespace="http://schemas.microsoft.com/office/2006/metadata/properties" ma:root="true" ma:fieldsID="06cfeff16f6d84e2c052fb681af3297b" ns2:_="" ns3:_="">
    <xsd:import namespace="5e4470db-82d1-4b44-b568-eee9514d47fa"/>
    <xsd:import namespace="91011f07-2f59-4db3-b63f-3c5ed598a5a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4470db-82d1-4b44-b568-eee9514d47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011f07-2f59-4db3-b63f-3c5ed598a5a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142a7b-c746-411a-b2f9-f4ad310a1c63}" ma:internalName="TaxCatchAll" ma:showField="CatchAllData" ma:web="91011f07-2f59-4db3-b63f-3c5ed598a5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AB305C-D3FE-4E4E-A15F-9423DDDFA0CE}">
  <ds:schemaRefs>
    <ds:schemaRef ds:uri="57e9b6fd-7ada-4782-b9aa-3ed690a0862e"/>
    <ds:schemaRef ds:uri="5e4470db-82d1-4b44-b568-eee9514d47fa"/>
    <ds:schemaRef ds:uri="91011f07-2f59-4db3-b63f-3c5ed598a5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DD25B7-24E9-4883-A194-C12E0C7D66B8}">
  <ds:schemaRefs>
    <ds:schemaRef ds:uri="http://schemas.microsoft.com/sharepoint/v3/contenttype/forms"/>
  </ds:schemaRefs>
</ds:datastoreItem>
</file>

<file path=customXml/itemProps3.xml><?xml version="1.0" encoding="utf-8"?>
<ds:datastoreItem xmlns:ds="http://schemas.openxmlformats.org/officeDocument/2006/customXml" ds:itemID="{39B5AEDC-3249-4CEE-BA79-DD17250FD1A7}">
  <ds:schemaRefs>
    <ds:schemaRef ds:uri="5e4470db-82d1-4b44-b568-eee9514d47fa"/>
    <ds:schemaRef ds:uri="91011f07-2f59-4db3-b63f-3c5ed598a5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 Based School Avoidance</dc:title>
  <dc:creator>McNiven, Jennyfer</dc:creator>
  <cp:revision>4</cp:revision>
  <dcterms:created xsi:type="dcterms:W3CDTF">2022-07-06T09:12:58Z</dcterms:created>
  <dcterms:modified xsi:type="dcterms:W3CDTF">2023-03-24T17:13:57Z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0x010100CB71B56DE5AA524C86B28A57DFFAE21B</vt:lpwstr>
  </property>
  <property fmtid="{D5CDD505-2E9C-101B-9397-08002B2CF9AE}" pid="3" name="MediaServiceImageTags">
    <vt:lpwstr/>
  </property>
</Properties>
</file>