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56" r:id="rId5"/>
    <p:sldId id="271" r:id="rId6"/>
    <p:sldId id="280" r:id="rId7"/>
    <p:sldId id="277" r:id="rId8"/>
    <p:sldId id="279" r:id="rId9"/>
    <p:sldId id="272" r:id="rId10"/>
    <p:sldId id="274" r:id="rId11"/>
    <p:sldId id="273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B1D"/>
    <a:srgbClr val="F392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CFA6C-6844-4223-AC74-BF39D3944A9C}" v="12" dt="2023-03-21T11:32:12.094"/>
    <p1510:client id="{0D5C8C53-B06D-46AF-A78A-FADD74BF9673}" v="190" dt="2023-03-21T11:30:24.885"/>
    <p1510:client id="{407C1988-455D-420A-B10F-E74FA72B2C9F}" v="184" dt="2023-03-23T09:25:51.366"/>
    <p1510:client id="{4A61A14E-1B75-4EB3-90EE-9E01605ECCAE}" v="25" dt="2023-03-16T17:09:48.389"/>
    <p1510:client id="{7D1A67F6-1937-41A9-AB65-5B5A610A4A61}" v="3" dt="2023-03-21T14:52:20.229"/>
    <p1510:client id="{818CFF6F-DB8F-453B-9F6F-CC2991D6E8B7}" v="20" dt="2023-03-21T11:39:35.750"/>
    <p1510:client id="{9B4C4074-04FC-4935-837D-766321205555}" v="481" dt="2023-03-21T13:48:30.024"/>
    <p1510:client id="{A9B89F01-A6AF-4919-88AD-DD14D0DADCE6}" v="4" dt="2023-03-21T14:51:01.792"/>
    <p1510:client id="{B69EA672-FB7F-433F-B51E-73E04166979F}" v="17" dt="2023-03-21T14:38:40.668"/>
    <p1510:client id="{BCBF96B1-0619-4F69-A3E4-24C95FD108F8}" v="47" dt="2023-03-24T08:28:03.893"/>
    <p1510:client id="{BDAE1F4E-C221-964E-AED1-F66DD2B83A8C}" v="7" dt="2023-03-02T08:07:45.807"/>
    <p1510:client id="{CCB1F132-7392-4E45-A8E1-8F6B8632EC6A}" v="293" dt="2023-03-16T18:02:05.740"/>
    <p1510:client id="{E15D9147-30C7-4503-A30A-EE55A6268D34}" v="4" dt="2023-03-21T13:28:44.920"/>
    <p1510:client id="{E2AA61AF-BB7C-4219-947D-8B6B00C7A6AD}" v="14" dt="2023-03-24T08:24:36.090"/>
    <p1510:client id="{E3AC39B7-CCF1-44E8-A865-DE10F95A8953}" v="117" dt="2023-03-22T16:08:34.137"/>
    <p1510:client id="{ECEDC06B-D544-4CFF-8D5E-344D1F11278D}" v="140" dt="2023-03-21T13:37:08.950"/>
    <p1510:client id="{FAFCF910-0370-470E-ABF4-6E77C401B2F1}" v="3" dt="2023-03-17T09:18:22.76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cLaughlin" userId="S::gw19cullyclaremarie@glow.sch.uk::ec2ed616-3218-46cb-8989-5fe1ed6deb2a" providerId="AD" clId="Web-{7D1A67F6-1937-41A9-AB65-5B5A610A4A61}"/>
    <pc:docChg chg="modSld">
      <pc:chgData name="Mrs McLaughlin" userId="S::gw19cullyclaremarie@glow.sch.uk::ec2ed616-3218-46cb-8989-5fe1ed6deb2a" providerId="AD" clId="Web-{7D1A67F6-1937-41A9-AB65-5B5A610A4A61}" dt="2023-03-21T14:56:17.549" v="123"/>
      <pc:docMkLst>
        <pc:docMk/>
      </pc:docMkLst>
      <pc:sldChg chg="modSp modNotes">
        <pc:chgData name="Mrs McLaughlin" userId="S::gw19cullyclaremarie@glow.sch.uk::ec2ed616-3218-46cb-8989-5fe1ed6deb2a" providerId="AD" clId="Web-{7D1A67F6-1937-41A9-AB65-5B5A610A4A61}" dt="2023-03-21T14:56:17.549" v="123"/>
        <pc:sldMkLst>
          <pc:docMk/>
          <pc:sldMk cId="1073698083" sldId="273"/>
        </pc:sldMkLst>
        <pc:spChg chg="mod">
          <ac:chgData name="Mrs McLaughlin" userId="S::gw19cullyclaremarie@glow.sch.uk::ec2ed616-3218-46cb-8989-5fe1ed6deb2a" providerId="AD" clId="Web-{7D1A67F6-1937-41A9-AB65-5B5A610A4A61}" dt="2023-03-21T14:52:20.229" v="2" actId="1076"/>
          <ac:spMkLst>
            <pc:docMk/>
            <pc:sldMk cId="1073698083" sldId="273"/>
            <ac:spMk id="60" creationId="{3AAC938C-4D17-D5D5-4915-67E3E55D1A58}"/>
          </ac:spMkLst>
        </pc:spChg>
        <pc:spChg chg="mod">
          <ac:chgData name="Mrs McLaughlin" userId="S::gw19cullyclaremarie@glow.sch.uk::ec2ed616-3218-46cb-8989-5fe1ed6deb2a" providerId="AD" clId="Web-{7D1A67F6-1937-41A9-AB65-5B5A610A4A61}" dt="2023-03-21T14:52:14.979" v="0" actId="1076"/>
          <ac:spMkLst>
            <pc:docMk/>
            <pc:sldMk cId="1073698083" sldId="273"/>
            <ac:spMk id="61" creationId="{612B2039-3D9F-7B62-D40C-67150816D06C}"/>
          </ac:spMkLst>
        </pc:spChg>
        <pc:spChg chg="mod">
          <ac:chgData name="Mrs McLaughlin" userId="S::gw19cullyclaremarie@glow.sch.uk::ec2ed616-3218-46cb-8989-5fe1ed6deb2a" providerId="AD" clId="Web-{7D1A67F6-1937-41A9-AB65-5B5A610A4A61}" dt="2023-03-21T14:52:18.167" v="1" actId="1076"/>
          <ac:spMkLst>
            <pc:docMk/>
            <pc:sldMk cId="1073698083" sldId="273"/>
            <ac:spMk id="62" creationId="{34B6CC8D-EC9E-CFC3-1B3A-5462E85922EE}"/>
          </ac:spMkLst>
        </pc:spChg>
      </pc:sldChg>
    </pc:docChg>
  </pc:docChgLst>
  <pc:docChgLst>
    <pc:chgData name="Mrs McLaughlin" userId="S::gw19cullyclaremarie@glow.sch.uk::ec2ed616-3218-46cb-8989-5fe1ed6deb2a" providerId="AD" clId="Web-{A9B89F01-A6AF-4919-88AD-DD14D0DADCE6}"/>
    <pc:docChg chg="modSld sldOrd">
      <pc:chgData name="Mrs McLaughlin" userId="S::gw19cullyclaremarie@glow.sch.uk::ec2ed616-3218-46cb-8989-5fe1ed6deb2a" providerId="AD" clId="Web-{A9B89F01-A6AF-4919-88AD-DD14D0DADCE6}" dt="2023-03-21T14:51:01.683" v="1295"/>
      <pc:docMkLst>
        <pc:docMk/>
      </pc:docMkLst>
      <pc:sldChg chg="modNotes">
        <pc:chgData name="Mrs McLaughlin" userId="S::gw19cullyclaremarie@glow.sch.uk::ec2ed616-3218-46cb-8989-5fe1ed6deb2a" providerId="AD" clId="Web-{A9B89F01-A6AF-4919-88AD-DD14D0DADCE6}" dt="2023-03-21T14:48:58.663" v="1254"/>
        <pc:sldMkLst>
          <pc:docMk/>
          <pc:sldMk cId="3690345405" sldId="272"/>
        </pc:sldMkLst>
      </pc:sldChg>
      <pc:sldChg chg="modNotes">
        <pc:chgData name="Mrs McLaughlin" userId="S::gw19cullyclaremarie@glow.sch.uk::ec2ed616-3218-46cb-8989-5fe1ed6deb2a" providerId="AD" clId="Web-{A9B89F01-A6AF-4919-88AD-DD14D0DADCE6}" dt="2023-03-21T14:16:33.582" v="412"/>
        <pc:sldMkLst>
          <pc:docMk/>
          <pc:sldMk cId="1073698083" sldId="273"/>
        </pc:sldMkLst>
      </pc:sldChg>
      <pc:sldChg chg="ord modNotes">
        <pc:chgData name="Mrs McLaughlin" userId="S::gw19cullyclaremarie@glow.sch.uk::ec2ed616-3218-46cb-8989-5fe1ed6deb2a" providerId="AD" clId="Web-{A9B89F01-A6AF-4919-88AD-DD14D0DADCE6}" dt="2023-03-21T14:51:01.683" v="1295"/>
        <pc:sldMkLst>
          <pc:docMk/>
          <pc:sldMk cId="415293931" sldId="274"/>
        </pc:sldMkLst>
      </pc:sldChg>
    </pc:docChg>
  </pc:docChgLst>
  <pc:docChgLst>
    <pc:chgData name="Mrs Bradley" userId="S::gw10bradleyclaire@glow.sch.uk::ec3bc367-ff53-4646-953b-d5e55bfd7c8e" providerId="AD" clId="Web-{9B4C4074-04FC-4935-837D-766321205555}"/>
    <pc:docChg chg="delSld modSld">
      <pc:chgData name="Mrs Bradley" userId="S::gw10bradleyclaire@glow.sch.uk::ec3bc367-ff53-4646-953b-d5e55bfd7c8e" providerId="AD" clId="Web-{9B4C4074-04FC-4935-837D-766321205555}" dt="2023-03-21T13:48:29.212" v="253" actId="20577"/>
      <pc:docMkLst>
        <pc:docMk/>
      </pc:docMkLst>
      <pc:sldChg chg="addSp modSp">
        <pc:chgData name="Mrs Bradley" userId="S::gw10bradleyclaire@glow.sch.uk::ec3bc367-ff53-4646-953b-d5e55bfd7c8e" providerId="AD" clId="Web-{9B4C4074-04FC-4935-837D-766321205555}" dt="2023-03-21T13:42:29.996" v="142"/>
        <pc:sldMkLst>
          <pc:docMk/>
          <pc:sldMk cId="3175580732" sldId="271"/>
        </pc:sldMkLst>
        <pc:spChg chg="add mod">
          <ac:chgData name="Mrs Bradley" userId="S::gw10bradleyclaire@glow.sch.uk::ec3bc367-ff53-4646-953b-d5e55bfd7c8e" providerId="AD" clId="Web-{9B4C4074-04FC-4935-837D-766321205555}" dt="2023-03-21T13:42:29.996" v="142"/>
          <ac:spMkLst>
            <pc:docMk/>
            <pc:sldMk cId="3175580732" sldId="271"/>
            <ac:spMk id="2" creationId="{C008C7BE-F51D-AED5-9BCF-14712061EE42}"/>
          </ac:spMkLst>
        </pc:spChg>
        <pc:spChg chg="add mod">
          <ac:chgData name="Mrs Bradley" userId="S::gw10bradleyclaire@glow.sch.uk::ec3bc367-ff53-4646-953b-d5e55bfd7c8e" providerId="AD" clId="Web-{9B4C4074-04FC-4935-837D-766321205555}" dt="2023-03-21T13:41:05.709" v="110"/>
          <ac:spMkLst>
            <pc:docMk/>
            <pc:sldMk cId="3175580732" sldId="271"/>
            <ac:spMk id="6" creationId="{7D5755EE-63EA-3718-023E-651D94C57EB4}"/>
          </ac:spMkLst>
        </pc:spChg>
        <pc:spChg chg="add mod">
          <ac:chgData name="Mrs Bradley" userId="S::gw10bradleyclaire@glow.sch.uk::ec3bc367-ff53-4646-953b-d5e55bfd7c8e" providerId="AD" clId="Web-{9B4C4074-04FC-4935-837D-766321205555}" dt="2023-03-21T13:41:17.038" v="119" actId="20577"/>
          <ac:spMkLst>
            <pc:docMk/>
            <pc:sldMk cId="3175580732" sldId="271"/>
            <ac:spMk id="8" creationId="{E7EE3B82-EE21-09D0-F6D3-CBFD164F4E10}"/>
          </ac:spMkLst>
        </pc:spChg>
        <pc:spChg chg="add mod">
          <ac:chgData name="Mrs Bradley" userId="S::gw10bradleyclaire@glow.sch.uk::ec3bc367-ff53-4646-953b-d5e55bfd7c8e" providerId="AD" clId="Web-{9B4C4074-04FC-4935-837D-766321205555}" dt="2023-03-21T13:41:29.055" v="131" actId="20577"/>
          <ac:spMkLst>
            <pc:docMk/>
            <pc:sldMk cId="3175580732" sldId="271"/>
            <ac:spMk id="14" creationId="{F4028DB7-6CE7-0D84-24A9-25ED22284374}"/>
          </ac:spMkLst>
        </pc:spChg>
        <pc:spChg chg="add mod">
          <ac:chgData name="Mrs Bradley" userId="S::gw10bradleyclaire@glow.sch.uk::ec3bc367-ff53-4646-953b-d5e55bfd7c8e" providerId="AD" clId="Web-{9B4C4074-04FC-4935-837D-766321205555}" dt="2023-03-21T13:41:52.197" v="137" actId="1076"/>
          <ac:spMkLst>
            <pc:docMk/>
            <pc:sldMk cId="3175580732" sldId="271"/>
            <ac:spMk id="16" creationId="{FBB890A1-64C1-37C7-41F5-43C2FF67BBBA}"/>
          </ac:spMkLst>
        </pc:spChg>
      </pc:sldChg>
      <pc:sldChg chg="addSp modSp">
        <pc:chgData name="Mrs Bradley" userId="S::gw10bradleyclaire@glow.sch.uk::ec3bc367-ff53-4646-953b-d5e55bfd7c8e" providerId="AD" clId="Web-{9B4C4074-04FC-4935-837D-766321205555}" dt="2023-03-21T13:47:40.973" v="231" actId="14100"/>
        <pc:sldMkLst>
          <pc:docMk/>
          <pc:sldMk cId="2647184551" sldId="277"/>
        </pc:sldMkLst>
        <pc:spChg chg="add mod">
          <ac:chgData name="Mrs Bradley" userId="S::gw10bradleyclaire@glow.sch.uk::ec3bc367-ff53-4646-953b-d5e55bfd7c8e" providerId="AD" clId="Web-{9B4C4074-04FC-4935-837D-766321205555}" dt="2023-03-21T13:47:40.973" v="231" actId="14100"/>
          <ac:spMkLst>
            <pc:docMk/>
            <pc:sldMk cId="2647184551" sldId="277"/>
            <ac:spMk id="4" creationId="{0C5FE58A-A2E9-A6A9-4259-8D6085D45E12}"/>
          </ac:spMkLst>
        </pc:spChg>
        <pc:spChg chg="add mod">
          <ac:chgData name="Mrs Bradley" userId="S::gw10bradleyclaire@glow.sch.uk::ec3bc367-ff53-4646-953b-d5e55bfd7c8e" providerId="AD" clId="Web-{9B4C4074-04FC-4935-837D-766321205555}" dt="2023-03-21T13:47:26.285" v="226" actId="1076"/>
          <ac:spMkLst>
            <pc:docMk/>
            <pc:sldMk cId="2647184551" sldId="277"/>
            <ac:spMk id="6" creationId="{1F4DBA20-D07F-6F47-0C66-42211230EA9D}"/>
          </ac:spMkLst>
        </pc:spChg>
        <pc:spChg chg="add mod">
          <ac:chgData name="Mrs Bradley" userId="S::gw10bradleyclaire@glow.sch.uk::ec3bc367-ff53-4646-953b-d5e55bfd7c8e" providerId="AD" clId="Web-{9B4C4074-04FC-4935-837D-766321205555}" dt="2023-03-21T13:46:41.891" v="209" actId="20577"/>
          <ac:spMkLst>
            <pc:docMk/>
            <pc:sldMk cId="2647184551" sldId="277"/>
            <ac:spMk id="8" creationId="{1E4C2D54-14AD-8D21-64D0-5CA879141BB0}"/>
          </ac:spMkLst>
        </pc:spChg>
        <pc:spChg chg="add mod">
          <ac:chgData name="Mrs Bradley" userId="S::gw10bradleyclaire@glow.sch.uk::ec3bc367-ff53-4646-953b-d5e55bfd7c8e" providerId="AD" clId="Web-{9B4C4074-04FC-4935-837D-766321205555}" dt="2023-03-21T13:47:24.113" v="225" actId="1076"/>
          <ac:spMkLst>
            <pc:docMk/>
            <pc:sldMk cId="2647184551" sldId="277"/>
            <ac:spMk id="14" creationId="{5001AAD1-7327-52C2-16B1-3BD91F32233A}"/>
          </ac:spMkLst>
        </pc:spChg>
      </pc:sldChg>
      <pc:sldChg chg="del">
        <pc:chgData name="Mrs Bradley" userId="S::gw10bradleyclaire@glow.sch.uk::ec3bc367-ff53-4646-953b-d5e55bfd7c8e" providerId="AD" clId="Web-{9B4C4074-04FC-4935-837D-766321205555}" dt="2023-03-21T13:43:34.564" v="161"/>
        <pc:sldMkLst>
          <pc:docMk/>
          <pc:sldMk cId="2472014059" sldId="278"/>
        </pc:sldMkLst>
      </pc:sldChg>
      <pc:sldChg chg="addSp modSp">
        <pc:chgData name="Mrs Bradley" userId="S::gw10bradleyclaire@glow.sch.uk::ec3bc367-ff53-4646-953b-d5e55bfd7c8e" providerId="AD" clId="Web-{9B4C4074-04FC-4935-837D-766321205555}" dt="2023-03-21T13:48:29.212" v="253" actId="20577"/>
        <pc:sldMkLst>
          <pc:docMk/>
          <pc:sldMk cId="1221428461" sldId="279"/>
        </pc:sldMkLst>
        <pc:spChg chg="add mod">
          <ac:chgData name="Mrs Bradley" userId="S::gw10bradleyclaire@glow.sch.uk::ec3bc367-ff53-4646-953b-d5e55bfd7c8e" providerId="AD" clId="Web-{9B4C4074-04FC-4935-837D-766321205555}" dt="2023-03-21T13:48:29.212" v="253" actId="20577"/>
          <ac:spMkLst>
            <pc:docMk/>
            <pc:sldMk cId="1221428461" sldId="279"/>
            <ac:spMk id="4" creationId="{AB953025-66B0-7FE1-6B48-384E7E0CF387}"/>
          </ac:spMkLst>
        </pc:spChg>
        <pc:spChg chg="add mod">
          <ac:chgData name="Mrs Bradley" userId="S::gw10bradleyclaire@glow.sch.uk::ec3bc367-ff53-4646-953b-d5e55bfd7c8e" providerId="AD" clId="Web-{9B4C4074-04FC-4935-837D-766321205555}" dt="2023-03-21T13:48:17.461" v="251" actId="20577"/>
          <ac:spMkLst>
            <pc:docMk/>
            <pc:sldMk cId="1221428461" sldId="279"/>
            <ac:spMk id="6" creationId="{DF57B0F8-406B-30C1-A9FD-BE70825DBAAA}"/>
          </ac:spMkLst>
        </pc:spChg>
      </pc:sldChg>
    </pc:docChg>
  </pc:docChgLst>
  <pc:docChgLst>
    <pc:chgData name="Mrs McLaughlin" userId="S::gw19cullyclaremarie@glow.sch.uk::ec2ed616-3218-46cb-8989-5fe1ed6deb2a" providerId="AD" clId="Web-{BCBF96B1-0619-4F69-A3E4-24C95FD108F8}"/>
    <pc:docChg chg="addSld delSld modSld sldOrd">
      <pc:chgData name="Mrs McLaughlin" userId="S::gw19cullyclaremarie@glow.sch.uk::ec2ed616-3218-46cb-8989-5fe1ed6deb2a" providerId="AD" clId="Web-{BCBF96B1-0619-4F69-A3E4-24C95FD108F8}" dt="2023-03-24T08:28:03.893" v="43" actId="1076"/>
      <pc:docMkLst>
        <pc:docMk/>
      </pc:docMkLst>
      <pc:sldChg chg="addSp delSp modSp">
        <pc:chgData name="Mrs McLaughlin" userId="S::gw19cullyclaremarie@glow.sch.uk::ec2ed616-3218-46cb-8989-5fe1ed6deb2a" providerId="AD" clId="Web-{BCBF96B1-0619-4F69-A3E4-24C95FD108F8}" dt="2023-03-24T08:28:03.893" v="43" actId="1076"/>
        <pc:sldMkLst>
          <pc:docMk/>
          <pc:sldMk cId="1058182169" sldId="256"/>
        </pc:sldMkLst>
        <pc:spChg chg="mod">
          <ac:chgData name="Mrs McLaughlin" userId="S::gw19cullyclaremarie@glow.sch.uk::ec2ed616-3218-46cb-8989-5fe1ed6deb2a" providerId="AD" clId="Web-{BCBF96B1-0619-4F69-A3E4-24C95FD108F8}" dt="2023-03-24T08:27:59.236" v="41" actId="1076"/>
          <ac:spMkLst>
            <pc:docMk/>
            <pc:sldMk cId="1058182169" sldId="256"/>
            <ac:spMk id="21" creationId="{2AACD15E-7765-D5DF-8C02-BA95795D274E}"/>
          </ac:spMkLst>
        </pc:spChg>
        <pc:picChg chg="add mod">
          <ac:chgData name="Mrs McLaughlin" userId="S::gw19cullyclaremarie@glow.sch.uk::ec2ed616-3218-46cb-8989-5fe1ed6deb2a" providerId="AD" clId="Web-{BCBF96B1-0619-4F69-A3E4-24C95FD108F8}" dt="2023-03-24T08:28:03.893" v="43" actId="1076"/>
          <ac:picMkLst>
            <pc:docMk/>
            <pc:sldMk cId="1058182169" sldId="256"/>
            <ac:picMk id="2" creationId="{F71CE634-CEF0-0BF8-B5A7-C34FDBFE36A8}"/>
          </ac:picMkLst>
        </pc:picChg>
        <pc:picChg chg="add">
          <ac:chgData name="Mrs McLaughlin" userId="S::gw19cullyclaremarie@glow.sch.uk::ec2ed616-3218-46cb-8989-5fe1ed6deb2a" providerId="AD" clId="Web-{BCBF96B1-0619-4F69-A3E4-24C95FD108F8}" dt="2023-03-24T08:27:33.657" v="35"/>
          <ac:picMkLst>
            <pc:docMk/>
            <pc:sldMk cId="1058182169" sldId="256"/>
            <ac:picMk id="4" creationId="{ACB602E9-532B-90AD-F7CC-7DF7686B2104}"/>
          </ac:picMkLst>
        </pc:picChg>
        <pc:picChg chg="add mod">
          <ac:chgData name="Mrs McLaughlin" userId="S::gw19cullyclaremarie@glow.sch.uk::ec2ed616-3218-46cb-8989-5fe1ed6deb2a" providerId="AD" clId="Web-{BCBF96B1-0619-4F69-A3E4-24C95FD108F8}" dt="2023-03-24T08:28:00.768" v="42" actId="1076"/>
          <ac:picMkLst>
            <pc:docMk/>
            <pc:sldMk cId="1058182169" sldId="256"/>
            <ac:picMk id="6" creationId="{6161A616-C83D-0979-7E38-B7114B2E9815}"/>
          </ac:picMkLst>
        </pc:picChg>
        <pc:picChg chg="mod">
          <ac:chgData name="Mrs McLaughlin" userId="S::gw19cullyclaremarie@glow.sch.uk::ec2ed616-3218-46cb-8989-5fe1ed6deb2a" providerId="AD" clId="Web-{BCBF96B1-0619-4F69-A3E4-24C95FD108F8}" dt="2023-03-24T08:27:40.751" v="37" actId="14100"/>
          <ac:picMkLst>
            <pc:docMk/>
            <pc:sldMk cId="1058182169" sldId="256"/>
            <ac:picMk id="7" creationId="{2BC74755-67F3-CD81-755A-D87A67D18236}"/>
          </ac:picMkLst>
        </pc:picChg>
        <pc:picChg chg="del mod">
          <ac:chgData name="Mrs McLaughlin" userId="S::gw19cullyclaremarie@glow.sch.uk::ec2ed616-3218-46cb-8989-5fe1ed6deb2a" providerId="AD" clId="Web-{BCBF96B1-0619-4F69-A3E4-24C95FD108F8}" dt="2023-03-24T08:27:26.391" v="33"/>
          <ac:picMkLst>
            <pc:docMk/>
            <pc:sldMk cId="1058182169" sldId="256"/>
            <ac:picMk id="15" creationId="{71984B31-1DFE-CB56-D883-43706E89EAC7}"/>
          </ac:picMkLst>
        </pc:picChg>
      </pc:sldChg>
      <pc:sldChg chg="addSp delSp modSp">
        <pc:chgData name="Mrs McLaughlin" userId="S::gw19cullyclaremarie@glow.sch.uk::ec2ed616-3218-46cb-8989-5fe1ed6deb2a" providerId="AD" clId="Web-{BCBF96B1-0619-4F69-A3E4-24C95FD108F8}" dt="2023-03-24T08:25:45.823" v="3"/>
        <pc:sldMkLst>
          <pc:docMk/>
          <pc:sldMk cId="460328097" sldId="280"/>
        </pc:sldMkLst>
        <pc:picChg chg="add del mod">
          <ac:chgData name="Mrs McLaughlin" userId="S::gw19cullyclaremarie@glow.sch.uk::ec2ed616-3218-46cb-8989-5fe1ed6deb2a" providerId="AD" clId="Web-{BCBF96B1-0619-4F69-A3E4-24C95FD108F8}" dt="2023-03-24T08:25:45.823" v="3"/>
          <ac:picMkLst>
            <pc:docMk/>
            <pc:sldMk cId="460328097" sldId="280"/>
            <ac:picMk id="4" creationId="{964DA9BE-DCC1-6400-0811-D624D5A49CDE}"/>
          </ac:picMkLst>
        </pc:picChg>
      </pc:sldChg>
      <pc:sldChg chg="new del">
        <pc:chgData name="Mrs McLaughlin" userId="S::gw19cullyclaremarie@glow.sch.uk::ec2ed616-3218-46cb-8989-5fe1ed6deb2a" providerId="AD" clId="Web-{BCBF96B1-0619-4F69-A3E4-24C95FD108F8}" dt="2023-03-24T08:25:51.854" v="5"/>
        <pc:sldMkLst>
          <pc:docMk/>
          <pc:sldMk cId="249595153" sldId="281"/>
        </pc:sldMkLst>
      </pc:sldChg>
      <pc:sldChg chg="addSp delSp modSp add del ord replId">
        <pc:chgData name="Mrs McLaughlin" userId="S::gw19cullyclaremarie@glow.sch.uk::ec2ed616-3218-46cb-8989-5fe1ed6deb2a" providerId="AD" clId="Web-{BCBF96B1-0619-4F69-A3E4-24C95FD108F8}" dt="2023-03-24T08:26:26.684" v="19"/>
        <pc:sldMkLst>
          <pc:docMk/>
          <pc:sldMk cId="1776412489" sldId="281"/>
        </pc:sldMkLst>
        <pc:spChg chg="del">
          <ac:chgData name="Mrs McLaughlin" userId="S::gw19cullyclaremarie@glow.sch.uk::ec2ed616-3218-46cb-8989-5fe1ed6deb2a" providerId="AD" clId="Web-{BCBF96B1-0619-4F69-A3E4-24C95FD108F8}" dt="2023-03-24T08:25:58.995" v="8"/>
          <ac:spMkLst>
            <pc:docMk/>
            <pc:sldMk cId="1776412489" sldId="281"/>
            <ac:spMk id="2" creationId="{C008C7BE-F51D-AED5-9BCF-14712061EE42}"/>
          </ac:spMkLst>
        </pc:spChg>
        <pc:picChg chg="add del mod">
          <ac:chgData name="Mrs McLaughlin" userId="S::gw19cullyclaremarie@glow.sch.uk::ec2ed616-3218-46cb-8989-5fe1ed6deb2a" providerId="AD" clId="Web-{BCBF96B1-0619-4F69-A3E4-24C95FD108F8}" dt="2023-03-24T08:26:21.278" v="17"/>
          <ac:picMkLst>
            <pc:docMk/>
            <pc:sldMk cId="1776412489" sldId="281"/>
            <ac:picMk id="3" creationId="{B530D450-A55B-CA54-4689-206B8D4A12B1}"/>
          </ac:picMkLst>
        </pc:picChg>
        <pc:picChg chg="del">
          <ac:chgData name="Mrs McLaughlin" userId="S::gw19cullyclaremarie@glow.sch.uk::ec2ed616-3218-46cb-8989-5fe1ed6deb2a" providerId="AD" clId="Web-{BCBF96B1-0619-4F69-A3E4-24C95FD108F8}" dt="2023-03-24T08:26:01.917" v="9"/>
          <ac:picMkLst>
            <pc:docMk/>
            <pc:sldMk cId="1776412489" sldId="281"/>
            <ac:picMk id="18" creationId="{7F7691F3-5759-4CAF-D583-D144565863EB}"/>
          </ac:picMkLst>
        </pc:picChg>
      </pc:sldChg>
    </pc:docChg>
  </pc:docChgLst>
  <pc:docChgLst>
    <pc:chgData name="Mrs Bradley" userId="S::gw10bradleyclaire@glow.sch.uk::ec3bc367-ff53-4646-953b-d5e55bfd7c8e" providerId="AD" clId="Web-{B69EA672-FB7F-433F-B51E-73E04166979F}"/>
    <pc:docChg chg="modSld">
      <pc:chgData name="Mrs Bradley" userId="S::gw10bradleyclaire@glow.sch.uk::ec3bc367-ff53-4646-953b-d5e55bfd7c8e" providerId="AD" clId="Web-{B69EA672-FB7F-433F-B51E-73E04166979F}" dt="2023-03-21T14:38:40.668" v="16" actId="1076"/>
      <pc:docMkLst>
        <pc:docMk/>
      </pc:docMkLst>
      <pc:sldChg chg="addSp modSp">
        <pc:chgData name="Mrs Bradley" userId="S::gw10bradleyclaire@glow.sch.uk::ec3bc367-ff53-4646-953b-d5e55bfd7c8e" providerId="AD" clId="Web-{B69EA672-FB7F-433F-B51E-73E04166979F}" dt="2023-03-21T14:38:40.668" v="16" actId="1076"/>
        <pc:sldMkLst>
          <pc:docMk/>
          <pc:sldMk cId="3175580732" sldId="271"/>
        </pc:sldMkLst>
        <pc:spChg chg="mod">
          <ac:chgData name="Mrs Bradley" userId="S::gw10bradleyclaire@glow.sch.uk::ec3bc367-ff53-4646-953b-d5e55bfd7c8e" providerId="AD" clId="Web-{B69EA672-FB7F-433F-B51E-73E04166979F}" dt="2023-03-21T14:38:11.465" v="9" actId="1076"/>
          <ac:spMkLst>
            <pc:docMk/>
            <pc:sldMk cId="3175580732" sldId="271"/>
            <ac:spMk id="8" creationId="{E7EE3B82-EE21-09D0-F6D3-CBFD164F4E10}"/>
          </ac:spMkLst>
        </pc:spChg>
        <pc:spChg chg="mod">
          <ac:chgData name="Mrs Bradley" userId="S::gw10bradleyclaire@glow.sch.uk::ec3bc367-ff53-4646-953b-d5e55bfd7c8e" providerId="AD" clId="Web-{B69EA672-FB7F-433F-B51E-73E04166979F}" dt="2023-03-21T14:38:40.668" v="16" actId="1076"/>
          <ac:spMkLst>
            <pc:docMk/>
            <pc:sldMk cId="3175580732" sldId="271"/>
            <ac:spMk id="16" creationId="{FBB890A1-64C1-37C7-41F5-43C2FF67BBBA}"/>
          </ac:spMkLst>
        </pc:spChg>
        <pc:picChg chg="add mod">
          <ac:chgData name="Mrs Bradley" userId="S::gw10bradleyclaire@glow.sch.uk::ec3bc367-ff53-4646-953b-d5e55bfd7c8e" providerId="AD" clId="Web-{B69EA672-FB7F-433F-B51E-73E04166979F}" dt="2023-03-21T14:38:35.731" v="15"/>
          <ac:picMkLst>
            <pc:docMk/>
            <pc:sldMk cId="3175580732" sldId="271"/>
            <ac:picMk id="4" creationId="{6175FAF3-D89D-1A4B-0911-1E11CF4B838C}"/>
          </ac:picMkLst>
        </pc:picChg>
      </pc:sldChg>
    </pc:docChg>
  </pc:docChgLst>
  <pc:docChgLst>
    <pc:chgData name="Mrs McLaughlin" userId="S::gw19cullyclaremarie@glow.sch.uk::ec2ed616-3218-46cb-8989-5fe1ed6deb2a" providerId="AD" clId="Web-{818CFF6F-DB8F-453B-9F6F-CC2991D6E8B7}"/>
    <pc:docChg chg="modSld">
      <pc:chgData name="Mrs McLaughlin" userId="S::gw19cullyclaremarie@glow.sch.uk::ec2ed616-3218-46cb-8989-5fe1ed6deb2a" providerId="AD" clId="Web-{818CFF6F-DB8F-453B-9F6F-CC2991D6E8B7}" dt="2023-03-21T14:09:48.669" v="839"/>
      <pc:docMkLst>
        <pc:docMk/>
      </pc:docMkLst>
      <pc:sldChg chg="addSp delSp modSp modNotes">
        <pc:chgData name="Mrs McLaughlin" userId="S::gw19cullyclaremarie@glow.sch.uk::ec2ed616-3218-46cb-8989-5fe1ed6deb2a" providerId="AD" clId="Web-{818CFF6F-DB8F-453B-9F6F-CC2991D6E8B7}" dt="2023-03-21T14:09:48.669" v="839"/>
        <pc:sldMkLst>
          <pc:docMk/>
          <pc:sldMk cId="3690345405" sldId="272"/>
        </pc:sldMkLst>
        <pc:picChg chg="add mod">
          <ac:chgData name="Mrs McLaughlin" userId="S::gw19cullyclaremarie@glow.sch.uk::ec2ed616-3218-46cb-8989-5fe1ed6deb2a" providerId="AD" clId="Web-{818CFF6F-DB8F-453B-9F6F-CC2991D6E8B7}" dt="2023-03-21T11:39:35.750" v="67" actId="14100"/>
          <ac:picMkLst>
            <pc:docMk/>
            <pc:sldMk cId="3690345405" sldId="272"/>
            <ac:picMk id="3" creationId="{7BBAEB61-4BE7-B5C1-EB5E-9A93F86BD78A}"/>
          </ac:picMkLst>
        </pc:picChg>
        <pc:picChg chg="del">
          <ac:chgData name="Mrs McLaughlin" userId="S::gw19cullyclaremarie@glow.sch.uk::ec2ed616-3218-46cb-8989-5fe1ed6deb2a" providerId="AD" clId="Web-{818CFF6F-DB8F-453B-9F6F-CC2991D6E8B7}" dt="2023-03-21T11:39:28.531" v="64"/>
          <ac:picMkLst>
            <pc:docMk/>
            <pc:sldMk cId="3690345405" sldId="272"/>
            <ac:picMk id="19" creationId="{1F7D7E83-8E7F-1784-2BD1-D1983102E05D}"/>
          </ac:picMkLst>
        </pc:picChg>
      </pc:sldChg>
      <pc:sldChg chg="addSp modSp">
        <pc:chgData name="Mrs McLaughlin" userId="S::gw19cullyclaremarie@glow.sch.uk::ec2ed616-3218-46cb-8989-5fe1ed6deb2a" providerId="AD" clId="Web-{818CFF6F-DB8F-453B-9F6F-CC2991D6E8B7}" dt="2023-03-21T11:37:39.888" v="15" actId="20577"/>
        <pc:sldMkLst>
          <pc:docMk/>
          <pc:sldMk cId="4016818658" sldId="276"/>
        </pc:sldMkLst>
        <pc:spChg chg="add mod">
          <ac:chgData name="Mrs McLaughlin" userId="S::gw19cullyclaremarie@glow.sch.uk::ec2ed616-3218-46cb-8989-5fe1ed6deb2a" providerId="AD" clId="Web-{818CFF6F-DB8F-453B-9F6F-CC2991D6E8B7}" dt="2023-03-21T11:37:39.888" v="15" actId="20577"/>
          <ac:spMkLst>
            <pc:docMk/>
            <pc:sldMk cId="4016818658" sldId="276"/>
            <ac:spMk id="3" creationId="{9E1ED026-D429-FAB5-FD07-1AE0BE992CAA}"/>
          </ac:spMkLst>
        </pc:spChg>
      </pc:sldChg>
    </pc:docChg>
  </pc:docChgLst>
  <pc:docChgLst>
    <pc:chgData name="Mrs McLaughlin" userId="S::gw19cullyclaremarie@glow.sch.uk::ec2ed616-3218-46cb-8989-5fe1ed6deb2a" providerId="AD" clId="Web-{E2AA61AF-BB7C-4219-947D-8B6B00C7A6AD}"/>
    <pc:docChg chg="modSld">
      <pc:chgData name="Mrs McLaughlin" userId="S::gw19cullyclaremarie@glow.sch.uk::ec2ed616-3218-46cb-8989-5fe1ed6deb2a" providerId="AD" clId="Web-{E2AA61AF-BB7C-4219-947D-8B6B00C7A6AD}" dt="2023-03-24T08:24:35.965" v="7" actId="14100"/>
      <pc:docMkLst>
        <pc:docMk/>
      </pc:docMkLst>
      <pc:sldChg chg="modSp">
        <pc:chgData name="Mrs McLaughlin" userId="S::gw19cullyclaremarie@glow.sch.uk::ec2ed616-3218-46cb-8989-5fe1ed6deb2a" providerId="AD" clId="Web-{E2AA61AF-BB7C-4219-947D-8B6B00C7A6AD}" dt="2023-03-24T08:24:35.965" v="7" actId="14100"/>
        <pc:sldMkLst>
          <pc:docMk/>
          <pc:sldMk cId="415293931" sldId="274"/>
        </pc:sldMkLst>
        <pc:spChg chg="mod">
          <ac:chgData name="Mrs McLaughlin" userId="S::gw19cullyclaremarie@glow.sch.uk::ec2ed616-3218-46cb-8989-5fe1ed6deb2a" providerId="AD" clId="Web-{E2AA61AF-BB7C-4219-947D-8B6B00C7A6AD}" dt="2023-03-24T08:24:35.965" v="7" actId="14100"/>
          <ac:spMkLst>
            <pc:docMk/>
            <pc:sldMk cId="415293931" sldId="274"/>
            <ac:spMk id="71" creationId="{BC200284-46D7-D5FF-3BED-05BE46A9BDD1}"/>
          </ac:spMkLst>
        </pc:spChg>
      </pc:sldChg>
    </pc:docChg>
  </pc:docChgLst>
  <pc:docChgLst>
    <pc:chgData name="Mrs McLaughlin" userId="S::gw19cullyclaremarie@glow.sch.uk::ec2ed616-3218-46cb-8989-5fe1ed6deb2a" providerId="AD" clId="Web-{1F320A58-B72B-4BF1-939E-D9B76B0D04D8}"/>
    <pc:docChg chg="modSld">
      <pc:chgData name="Mrs McLaughlin" userId="S::gw19cullyclaremarie@glow.sch.uk::ec2ed616-3218-46cb-8989-5fe1ed6deb2a" providerId="AD" clId="Web-{1F320A58-B72B-4BF1-939E-D9B76B0D04D8}" dt="2023-03-24T08:11:57.285" v="0"/>
      <pc:docMkLst>
        <pc:docMk/>
      </pc:docMkLst>
      <pc:sldChg chg="modNotes">
        <pc:chgData name="Mrs McLaughlin" userId="S::gw19cullyclaremarie@glow.sch.uk::ec2ed616-3218-46cb-8989-5fe1ed6deb2a" providerId="AD" clId="Web-{1F320A58-B72B-4BF1-939E-D9B76B0D04D8}" dt="2023-03-24T08:11:57.285" v="0"/>
        <pc:sldMkLst>
          <pc:docMk/>
          <pc:sldMk cId="1073698083" sldId="273"/>
        </pc:sldMkLst>
      </pc:sldChg>
    </pc:docChg>
  </pc:docChgLst>
  <pc:docChgLst>
    <pc:chgData name="Mrs Bradley" userId="S::gw10bradleyclaire@glow.sch.uk::ec3bc367-ff53-4646-953b-d5e55bfd7c8e" providerId="AD" clId="Web-{ECEDC06B-D544-4CFF-8D5E-344D1F11278D}"/>
    <pc:docChg chg="addSld modSld sldOrd">
      <pc:chgData name="Mrs Bradley" userId="S::gw10bradleyclaire@glow.sch.uk::ec3bc367-ff53-4646-953b-d5e55bfd7c8e" providerId="AD" clId="Web-{ECEDC06B-D544-4CFF-8D5E-344D1F11278D}" dt="2023-03-21T13:37:08.950" v="81"/>
      <pc:docMkLst>
        <pc:docMk/>
      </pc:docMkLst>
      <pc:sldChg chg="addSp modSp">
        <pc:chgData name="Mrs Bradley" userId="S::gw10bradleyclaire@glow.sch.uk::ec3bc367-ff53-4646-953b-d5e55bfd7c8e" providerId="AD" clId="Web-{ECEDC06B-D544-4CFF-8D5E-344D1F11278D}" dt="2023-03-21T13:31:43.877" v="27" actId="20577"/>
        <pc:sldMkLst>
          <pc:docMk/>
          <pc:sldMk cId="3175580732" sldId="271"/>
        </pc:sldMkLst>
        <pc:spChg chg="add mod">
          <ac:chgData name="Mrs Bradley" userId="S::gw10bradleyclaire@glow.sch.uk::ec3bc367-ff53-4646-953b-d5e55bfd7c8e" providerId="AD" clId="Web-{ECEDC06B-D544-4CFF-8D5E-344D1F11278D}" dt="2023-03-21T13:31:43.877" v="27" actId="20577"/>
          <ac:spMkLst>
            <pc:docMk/>
            <pc:sldMk cId="3175580732" sldId="271"/>
            <ac:spMk id="3" creationId="{40A0EA94-9B4D-E564-643F-9589979F50D5}"/>
          </ac:spMkLst>
        </pc:spChg>
      </pc:sldChg>
      <pc:sldChg chg="addSp delSp modSp">
        <pc:chgData name="Mrs Bradley" userId="S::gw10bradleyclaire@glow.sch.uk::ec3bc367-ff53-4646-953b-d5e55bfd7c8e" providerId="AD" clId="Web-{ECEDC06B-D544-4CFF-8D5E-344D1F11278D}" dt="2023-03-21T13:37:08.950" v="81"/>
        <pc:sldMkLst>
          <pc:docMk/>
          <pc:sldMk cId="2647184551" sldId="277"/>
        </pc:sldMkLst>
        <pc:spChg chg="add mod">
          <ac:chgData name="Mrs Bradley" userId="S::gw10bradleyclaire@glow.sch.uk::ec3bc367-ff53-4646-953b-d5e55bfd7c8e" providerId="AD" clId="Web-{ECEDC06B-D544-4CFF-8D5E-344D1F11278D}" dt="2023-03-21T13:31:56.049" v="33" actId="20577"/>
          <ac:spMkLst>
            <pc:docMk/>
            <pc:sldMk cId="2647184551" sldId="277"/>
            <ac:spMk id="3" creationId="{5CFC547D-B621-23B9-41B6-09FDE39179F2}"/>
          </ac:spMkLst>
        </pc:spChg>
        <pc:picChg chg="add del mod">
          <ac:chgData name="Mrs Bradley" userId="S::gw10bradleyclaire@glow.sch.uk::ec3bc367-ff53-4646-953b-d5e55bfd7c8e" providerId="AD" clId="Web-{ECEDC06B-D544-4CFF-8D5E-344D1F11278D}" dt="2023-03-21T13:37:08.950" v="81"/>
          <ac:picMkLst>
            <pc:docMk/>
            <pc:sldMk cId="2647184551" sldId="277"/>
            <ac:picMk id="4" creationId="{8460FAA0-74DD-438A-60DF-215BCE63E888}"/>
          </ac:picMkLst>
        </pc:picChg>
      </pc:sldChg>
      <pc:sldChg chg="addSp modSp">
        <pc:chgData name="Mrs Bradley" userId="S::gw10bradleyclaire@glow.sch.uk::ec3bc367-ff53-4646-953b-d5e55bfd7c8e" providerId="AD" clId="Web-{ECEDC06B-D544-4CFF-8D5E-344D1F11278D}" dt="2023-03-21T13:32:39.301" v="52" actId="14100"/>
        <pc:sldMkLst>
          <pc:docMk/>
          <pc:sldMk cId="2472014059" sldId="278"/>
        </pc:sldMkLst>
        <pc:spChg chg="add mod">
          <ac:chgData name="Mrs Bradley" userId="S::gw10bradleyclaire@glow.sch.uk::ec3bc367-ff53-4646-953b-d5e55bfd7c8e" providerId="AD" clId="Web-{ECEDC06B-D544-4CFF-8D5E-344D1F11278D}" dt="2023-03-21T13:32:39.301" v="52" actId="14100"/>
          <ac:spMkLst>
            <pc:docMk/>
            <pc:sldMk cId="2472014059" sldId="278"/>
            <ac:spMk id="3" creationId="{9F84956F-0048-A595-40C5-AB3199C87C83}"/>
          </ac:spMkLst>
        </pc:spChg>
      </pc:sldChg>
      <pc:sldChg chg="addSp delSp modSp add ord replId">
        <pc:chgData name="Mrs Bradley" userId="S::gw10bradleyclaire@glow.sch.uk::ec3bc367-ff53-4646-953b-d5e55bfd7c8e" providerId="AD" clId="Web-{ECEDC06B-D544-4CFF-8D5E-344D1F11278D}" dt="2023-03-21T13:36:04.635" v="80"/>
        <pc:sldMkLst>
          <pc:docMk/>
          <pc:sldMk cId="1221428461" sldId="279"/>
        </pc:sldMkLst>
        <pc:spChg chg="add mod">
          <ac:chgData name="Mrs Bradley" userId="S::gw10bradleyclaire@glow.sch.uk::ec3bc367-ff53-4646-953b-d5e55bfd7c8e" providerId="AD" clId="Web-{ECEDC06B-D544-4CFF-8D5E-344D1F11278D}" dt="2023-03-21T13:33:19.474" v="64" actId="20577"/>
          <ac:spMkLst>
            <pc:docMk/>
            <pc:sldMk cId="1221428461" sldId="279"/>
            <ac:spMk id="3" creationId="{BFD9BF76-6224-9263-498B-96ACF8489E91}"/>
          </ac:spMkLst>
        </pc:spChg>
        <pc:picChg chg="add del mod">
          <ac:chgData name="Mrs Bradley" userId="S::gw10bradleyclaire@glow.sch.uk::ec3bc367-ff53-4646-953b-d5e55bfd7c8e" providerId="AD" clId="Web-{ECEDC06B-D544-4CFF-8D5E-344D1F11278D}" dt="2023-03-21T13:35:09.524" v="67"/>
          <ac:picMkLst>
            <pc:docMk/>
            <pc:sldMk cId="1221428461" sldId="279"/>
            <ac:picMk id="4" creationId="{8CFAD601-C96E-D284-5024-7003C69E0659}"/>
          </ac:picMkLst>
        </pc:picChg>
        <pc:picChg chg="add del mod">
          <ac:chgData name="Mrs Bradley" userId="S::gw10bradleyclaire@glow.sch.uk::ec3bc367-ff53-4646-953b-d5e55bfd7c8e" providerId="AD" clId="Web-{ECEDC06B-D544-4CFF-8D5E-344D1F11278D}" dt="2023-03-21T13:35:19.540" v="70"/>
          <ac:picMkLst>
            <pc:docMk/>
            <pc:sldMk cId="1221428461" sldId="279"/>
            <ac:picMk id="6" creationId="{386DF9B1-D561-76E7-F39B-AB5CB69ECF8B}"/>
          </ac:picMkLst>
        </pc:picChg>
        <pc:picChg chg="add del mod">
          <ac:chgData name="Mrs Bradley" userId="S::gw10bradleyclaire@glow.sch.uk::ec3bc367-ff53-4646-953b-d5e55bfd7c8e" providerId="AD" clId="Web-{ECEDC06B-D544-4CFF-8D5E-344D1F11278D}" dt="2023-03-21T13:36:04.635" v="80"/>
          <ac:picMkLst>
            <pc:docMk/>
            <pc:sldMk cId="1221428461" sldId="279"/>
            <ac:picMk id="8" creationId="{F19264EB-7F84-007B-E211-85F89DC5F850}"/>
          </ac:picMkLst>
        </pc:picChg>
        <pc:picChg chg="add del mod">
          <ac:chgData name="Mrs Bradley" userId="S::gw10bradleyclaire@glow.sch.uk::ec3bc367-ff53-4646-953b-d5e55bfd7c8e" providerId="AD" clId="Web-{ECEDC06B-D544-4CFF-8D5E-344D1F11278D}" dt="2023-03-21T13:36:02.667" v="79"/>
          <ac:picMkLst>
            <pc:docMk/>
            <pc:sldMk cId="1221428461" sldId="279"/>
            <ac:picMk id="14" creationId="{5C8F2479-A72C-1A88-CB42-7516C3023847}"/>
          </ac:picMkLst>
        </pc:picChg>
      </pc:sldChg>
    </pc:docChg>
  </pc:docChgLst>
  <pc:docChgLst>
    <pc:chgData name="Mrs McLaughlin" userId="S::gw19cullyclaremarie@glow.sch.uk::ec2ed616-3218-46cb-8989-5fe1ed6deb2a" providerId="AD" clId="Web-{047CFA6C-6844-4223-AC74-BF39D3944A9C}"/>
    <pc:docChg chg="delSld modSld">
      <pc:chgData name="Mrs McLaughlin" userId="S::gw19cullyclaremarie@glow.sch.uk::ec2ed616-3218-46cb-8989-5fe1ed6deb2a" providerId="AD" clId="Web-{047CFA6C-6844-4223-AC74-BF39D3944A9C}" dt="2023-03-21T11:32:23.720" v="25"/>
      <pc:docMkLst>
        <pc:docMk/>
      </pc:docMkLst>
      <pc:sldChg chg="del modNotes">
        <pc:chgData name="Mrs McLaughlin" userId="S::gw19cullyclaremarie@glow.sch.uk::ec2ed616-3218-46cb-8989-5fe1ed6deb2a" providerId="AD" clId="Web-{047CFA6C-6844-4223-AC74-BF39D3944A9C}" dt="2023-03-21T11:31:44.874" v="12"/>
        <pc:sldMkLst>
          <pc:docMk/>
          <pc:sldMk cId="57328783" sldId="264"/>
        </pc:sldMkLst>
      </pc:sldChg>
      <pc:sldChg chg="del modNotes">
        <pc:chgData name="Mrs McLaughlin" userId="S::gw19cullyclaremarie@glow.sch.uk::ec2ed616-3218-46cb-8989-5fe1ed6deb2a" providerId="AD" clId="Web-{047CFA6C-6844-4223-AC74-BF39D3944A9C}" dt="2023-03-21T11:31:46.593" v="13"/>
        <pc:sldMkLst>
          <pc:docMk/>
          <pc:sldMk cId="2536600209" sldId="265"/>
        </pc:sldMkLst>
      </pc:sldChg>
      <pc:sldChg chg="del modNotes">
        <pc:chgData name="Mrs McLaughlin" userId="S::gw19cullyclaremarie@glow.sch.uk::ec2ed616-3218-46cb-8989-5fe1ed6deb2a" providerId="AD" clId="Web-{047CFA6C-6844-4223-AC74-BF39D3944A9C}" dt="2023-03-21T11:31:48.155" v="14"/>
        <pc:sldMkLst>
          <pc:docMk/>
          <pc:sldMk cId="697272934" sldId="266"/>
        </pc:sldMkLst>
      </pc:sldChg>
      <pc:sldChg chg="del modNotes">
        <pc:chgData name="Mrs McLaughlin" userId="S::gw19cullyclaremarie@glow.sch.uk::ec2ed616-3218-46cb-8989-5fe1ed6deb2a" providerId="AD" clId="Web-{047CFA6C-6844-4223-AC74-BF39D3944A9C}" dt="2023-03-21T11:31:49.452" v="15"/>
        <pc:sldMkLst>
          <pc:docMk/>
          <pc:sldMk cId="1813631079" sldId="267"/>
        </pc:sldMkLst>
      </pc:sldChg>
      <pc:sldChg chg="del modNotes">
        <pc:chgData name="Mrs McLaughlin" userId="S::gw19cullyclaremarie@glow.sch.uk::ec2ed616-3218-46cb-8989-5fe1ed6deb2a" providerId="AD" clId="Web-{047CFA6C-6844-4223-AC74-BF39D3944A9C}" dt="2023-03-21T11:31:50.968" v="16"/>
        <pc:sldMkLst>
          <pc:docMk/>
          <pc:sldMk cId="3953690461" sldId="268"/>
        </pc:sldMkLst>
      </pc:sldChg>
      <pc:sldChg chg="del modNotes">
        <pc:chgData name="Mrs McLaughlin" userId="S::gw19cullyclaremarie@glow.sch.uk::ec2ed616-3218-46cb-8989-5fe1ed6deb2a" providerId="AD" clId="Web-{047CFA6C-6844-4223-AC74-BF39D3944A9C}" dt="2023-03-21T11:31:52.546" v="17"/>
        <pc:sldMkLst>
          <pc:docMk/>
          <pc:sldMk cId="652455726" sldId="269"/>
        </pc:sldMkLst>
      </pc:sldChg>
      <pc:sldChg chg="del modNotes">
        <pc:chgData name="Mrs McLaughlin" userId="S::gw19cullyclaremarie@glow.sch.uk::ec2ed616-3218-46cb-8989-5fe1ed6deb2a" providerId="AD" clId="Web-{047CFA6C-6844-4223-AC74-BF39D3944A9C}" dt="2023-03-21T11:31:54.202" v="18"/>
        <pc:sldMkLst>
          <pc:docMk/>
          <pc:sldMk cId="3715093593" sldId="270"/>
        </pc:sldMkLst>
      </pc:sldChg>
      <pc:sldChg chg="modNotes">
        <pc:chgData name="Mrs McLaughlin" userId="S::gw19cullyclaremarie@glow.sch.uk::ec2ed616-3218-46cb-8989-5fe1ed6deb2a" providerId="AD" clId="Web-{047CFA6C-6844-4223-AC74-BF39D3944A9C}" dt="2023-03-21T11:31:40.389" v="11"/>
        <pc:sldMkLst>
          <pc:docMk/>
          <pc:sldMk cId="3175580732" sldId="271"/>
        </pc:sldMkLst>
      </pc:sldChg>
      <pc:sldChg chg="modNotes">
        <pc:chgData name="Mrs McLaughlin" userId="S::gw19cullyclaremarie@glow.sch.uk::ec2ed616-3218-46cb-8989-5fe1ed6deb2a" providerId="AD" clId="Web-{047CFA6C-6844-4223-AC74-BF39D3944A9C}" dt="2023-03-21T11:31:14.013" v="2"/>
        <pc:sldMkLst>
          <pc:docMk/>
          <pc:sldMk cId="3690345405" sldId="272"/>
        </pc:sldMkLst>
      </pc:sldChg>
      <pc:sldChg chg="modNotes">
        <pc:chgData name="Mrs McLaughlin" userId="S::gw19cullyclaremarie@glow.sch.uk::ec2ed616-3218-46cb-8989-5fe1ed6deb2a" providerId="AD" clId="Web-{047CFA6C-6844-4223-AC74-BF39D3944A9C}" dt="2023-03-21T11:32:21.126" v="24"/>
        <pc:sldMkLst>
          <pc:docMk/>
          <pc:sldMk cId="1073698083" sldId="273"/>
        </pc:sldMkLst>
      </pc:sldChg>
      <pc:sldChg chg="modNotes">
        <pc:chgData name="Mrs McLaughlin" userId="S::gw19cullyclaremarie@glow.sch.uk::ec2ed616-3218-46cb-8989-5fe1ed6deb2a" providerId="AD" clId="Web-{047CFA6C-6844-4223-AC74-BF39D3944A9C}" dt="2023-03-21T11:32:23.720" v="25"/>
        <pc:sldMkLst>
          <pc:docMk/>
          <pc:sldMk cId="415293931" sldId="274"/>
        </pc:sldMkLst>
      </pc:sldChg>
      <pc:sldChg chg="del modNotes">
        <pc:chgData name="Mrs McLaughlin" userId="S::gw19cullyclaremarie@glow.sch.uk::ec2ed616-3218-46cb-8989-5fe1ed6deb2a" providerId="AD" clId="Web-{047CFA6C-6844-4223-AC74-BF39D3944A9C}" dt="2023-03-21T11:32:12.094" v="23"/>
        <pc:sldMkLst>
          <pc:docMk/>
          <pc:sldMk cId="2107009718" sldId="275"/>
        </pc:sldMkLst>
      </pc:sldChg>
      <pc:sldChg chg="modNotes">
        <pc:chgData name="Mrs McLaughlin" userId="S::gw19cullyclaremarie@glow.sch.uk::ec2ed616-3218-46cb-8989-5fe1ed6deb2a" providerId="AD" clId="Web-{047CFA6C-6844-4223-AC74-BF39D3944A9C}" dt="2023-03-21T11:32:06.844" v="20"/>
        <pc:sldMkLst>
          <pc:docMk/>
          <pc:sldMk cId="4016818658" sldId="276"/>
        </pc:sldMkLst>
      </pc:sldChg>
      <pc:sldChg chg="del modNotes">
        <pc:chgData name="Mrs McLaughlin" userId="S::gw19cullyclaremarie@glow.sch.uk::ec2ed616-3218-46cb-8989-5fe1ed6deb2a" providerId="AD" clId="Web-{047CFA6C-6844-4223-AC74-BF39D3944A9C}" dt="2023-03-21T11:32:10.610" v="22"/>
        <pc:sldMkLst>
          <pc:docMk/>
          <pc:sldMk cId="2593262400" sldId="277"/>
        </pc:sldMkLst>
      </pc:sldChg>
    </pc:docChg>
  </pc:docChgLst>
  <pc:docChgLst>
    <pc:chgData name="Mrs Bradley" userId="S::gw10bradleyclaire@glow.sch.uk::ec3bc367-ff53-4646-953b-d5e55bfd7c8e" providerId="AD" clId="Web-{E3AC39B7-CCF1-44E8-A865-DE10F95A8953}"/>
    <pc:docChg chg="addSld modSld sldOrd">
      <pc:chgData name="Mrs Bradley" userId="S::gw10bradleyclaire@glow.sch.uk::ec3bc367-ff53-4646-953b-d5e55bfd7c8e" providerId="AD" clId="Web-{E3AC39B7-CCF1-44E8-A865-DE10F95A8953}" dt="2023-03-22T16:08:32.856" v="97" actId="20577"/>
      <pc:docMkLst>
        <pc:docMk/>
      </pc:docMkLst>
      <pc:sldChg chg="addSp delSp modSp">
        <pc:chgData name="Mrs Bradley" userId="S::gw10bradleyclaire@glow.sch.uk::ec3bc367-ff53-4646-953b-d5e55bfd7c8e" providerId="AD" clId="Web-{E3AC39B7-CCF1-44E8-A865-DE10F95A8953}" dt="2023-03-22T14:00:55.924" v="34" actId="20577"/>
        <pc:sldMkLst>
          <pc:docMk/>
          <pc:sldMk cId="3175580732" sldId="271"/>
        </pc:sldMkLst>
        <pc:spChg chg="mod">
          <ac:chgData name="Mrs Bradley" userId="S::gw10bradleyclaire@glow.sch.uk::ec3bc367-ff53-4646-953b-d5e55bfd7c8e" providerId="AD" clId="Web-{E3AC39B7-CCF1-44E8-A865-DE10F95A8953}" dt="2023-03-22T14:00:55.924" v="34" actId="20577"/>
          <ac:spMkLst>
            <pc:docMk/>
            <pc:sldMk cId="3175580732" sldId="271"/>
            <ac:spMk id="2" creationId="{C008C7BE-F51D-AED5-9BCF-14712061EE42}"/>
          </ac:spMkLst>
        </pc:spChg>
        <pc:spChg chg="del">
          <ac:chgData name="Mrs Bradley" userId="S::gw10bradleyclaire@glow.sch.uk::ec3bc367-ff53-4646-953b-d5e55bfd7c8e" providerId="AD" clId="Web-{E3AC39B7-CCF1-44E8-A865-DE10F95A8953}" dt="2023-03-22T13:58:35.840" v="11"/>
          <ac:spMkLst>
            <pc:docMk/>
            <pc:sldMk cId="3175580732" sldId="271"/>
            <ac:spMk id="3" creationId="{40A0EA94-9B4D-E564-643F-9589979F50D5}"/>
          </ac:spMkLst>
        </pc:spChg>
        <pc:spChg chg="del">
          <ac:chgData name="Mrs Bradley" userId="S::gw10bradleyclaire@glow.sch.uk::ec3bc367-ff53-4646-953b-d5e55bfd7c8e" providerId="AD" clId="Web-{E3AC39B7-CCF1-44E8-A865-DE10F95A8953}" dt="2023-03-22T13:58:10.543" v="2"/>
          <ac:spMkLst>
            <pc:docMk/>
            <pc:sldMk cId="3175580732" sldId="271"/>
            <ac:spMk id="6" creationId="{7D5755EE-63EA-3718-023E-651D94C57EB4}"/>
          </ac:spMkLst>
        </pc:spChg>
        <pc:spChg chg="del">
          <ac:chgData name="Mrs Bradley" userId="S::gw10bradleyclaire@glow.sch.uk::ec3bc367-ff53-4646-953b-d5e55bfd7c8e" providerId="AD" clId="Web-{E3AC39B7-CCF1-44E8-A865-DE10F95A8953}" dt="2023-03-22T13:58:21.355" v="6"/>
          <ac:spMkLst>
            <pc:docMk/>
            <pc:sldMk cId="3175580732" sldId="271"/>
            <ac:spMk id="8" creationId="{E7EE3B82-EE21-09D0-F6D3-CBFD164F4E10}"/>
          </ac:spMkLst>
        </pc:spChg>
        <pc:spChg chg="del">
          <ac:chgData name="Mrs Bradley" userId="S::gw10bradleyclaire@glow.sch.uk::ec3bc367-ff53-4646-953b-d5e55bfd7c8e" providerId="AD" clId="Web-{E3AC39B7-CCF1-44E8-A865-DE10F95A8953}" dt="2023-03-22T13:58:15.418" v="4"/>
          <ac:spMkLst>
            <pc:docMk/>
            <pc:sldMk cId="3175580732" sldId="271"/>
            <ac:spMk id="14" creationId="{F4028DB7-6CE7-0D84-24A9-25ED22284374}"/>
          </ac:spMkLst>
        </pc:spChg>
        <pc:spChg chg="del">
          <ac:chgData name="Mrs Bradley" userId="S::gw10bradleyclaire@glow.sch.uk::ec3bc367-ff53-4646-953b-d5e55bfd7c8e" providerId="AD" clId="Web-{E3AC39B7-CCF1-44E8-A865-DE10F95A8953}" dt="2023-03-22T13:58:17.965" v="5"/>
          <ac:spMkLst>
            <pc:docMk/>
            <pc:sldMk cId="3175580732" sldId="271"/>
            <ac:spMk id="16" creationId="{FBB890A1-64C1-37C7-41F5-43C2FF67BBBA}"/>
          </ac:spMkLst>
        </pc:spChg>
        <pc:picChg chg="del">
          <ac:chgData name="Mrs Bradley" userId="S::gw10bradleyclaire@glow.sch.uk::ec3bc367-ff53-4646-953b-d5e55bfd7c8e" providerId="AD" clId="Web-{E3AC39B7-CCF1-44E8-A865-DE10F95A8953}" dt="2023-03-22T13:58:12.652" v="3"/>
          <ac:picMkLst>
            <pc:docMk/>
            <pc:sldMk cId="3175580732" sldId="271"/>
            <ac:picMk id="4" creationId="{6175FAF3-D89D-1A4B-0911-1E11CF4B838C}"/>
          </ac:picMkLst>
        </pc:picChg>
        <pc:picChg chg="add mod">
          <ac:chgData name="Mrs Bradley" userId="S::gw10bradleyclaire@glow.sch.uk::ec3bc367-ff53-4646-953b-d5e55bfd7c8e" providerId="AD" clId="Web-{E3AC39B7-CCF1-44E8-A865-DE10F95A8953}" dt="2023-03-22T14:00:43.142" v="28" actId="1076"/>
          <ac:picMkLst>
            <pc:docMk/>
            <pc:sldMk cId="3175580732" sldId="271"/>
            <ac:picMk id="18" creationId="{7F7691F3-5759-4CAF-D583-D144565863EB}"/>
          </ac:picMkLst>
        </pc:picChg>
      </pc:sldChg>
      <pc:sldChg chg="addSp modSp">
        <pc:chgData name="Mrs Bradley" userId="S::gw10bradleyclaire@glow.sch.uk::ec3bc367-ff53-4646-953b-d5e55bfd7c8e" providerId="AD" clId="Web-{E3AC39B7-CCF1-44E8-A865-DE10F95A8953}" dt="2023-03-22T16:06:34.711" v="69" actId="1076"/>
        <pc:sldMkLst>
          <pc:docMk/>
          <pc:sldMk cId="2647184551" sldId="277"/>
        </pc:sldMkLst>
        <pc:spChg chg="mod">
          <ac:chgData name="Mrs Bradley" userId="S::gw10bradleyclaire@glow.sch.uk::ec3bc367-ff53-4646-953b-d5e55bfd7c8e" providerId="AD" clId="Web-{E3AC39B7-CCF1-44E8-A865-DE10F95A8953}" dt="2023-03-22T16:06:26.602" v="66" actId="1076"/>
          <ac:spMkLst>
            <pc:docMk/>
            <pc:sldMk cId="2647184551" sldId="277"/>
            <ac:spMk id="4" creationId="{0C5FE58A-A2E9-A6A9-4259-8D6085D45E12}"/>
          </ac:spMkLst>
        </pc:spChg>
        <pc:spChg chg="mod">
          <ac:chgData name="Mrs Bradley" userId="S::gw10bradleyclaire@glow.sch.uk::ec3bc367-ff53-4646-953b-d5e55bfd7c8e" providerId="AD" clId="Web-{E3AC39B7-CCF1-44E8-A865-DE10F95A8953}" dt="2023-03-22T16:06:34.711" v="69" actId="1076"/>
          <ac:spMkLst>
            <pc:docMk/>
            <pc:sldMk cId="2647184551" sldId="277"/>
            <ac:spMk id="6" creationId="{1F4DBA20-D07F-6F47-0C66-42211230EA9D}"/>
          </ac:spMkLst>
        </pc:spChg>
        <pc:spChg chg="mod">
          <ac:chgData name="Mrs Bradley" userId="S::gw10bradleyclaire@glow.sch.uk::ec3bc367-ff53-4646-953b-d5e55bfd7c8e" providerId="AD" clId="Web-{E3AC39B7-CCF1-44E8-A865-DE10F95A8953}" dt="2023-03-22T16:06:12.539" v="58" actId="1076"/>
          <ac:spMkLst>
            <pc:docMk/>
            <pc:sldMk cId="2647184551" sldId="277"/>
            <ac:spMk id="8" creationId="{1E4C2D54-14AD-8D21-64D0-5CA879141BB0}"/>
          </ac:spMkLst>
        </pc:spChg>
        <pc:spChg chg="mod">
          <ac:chgData name="Mrs Bradley" userId="S::gw10bradleyclaire@glow.sch.uk::ec3bc367-ff53-4646-953b-d5e55bfd7c8e" providerId="AD" clId="Web-{E3AC39B7-CCF1-44E8-A865-DE10F95A8953}" dt="2023-03-22T16:06:14.726" v="59" actId="1076"/>
          <ac:spMkLst>
            <pc:docMk/>
            <pc:sldMk cId="2647184551" sldId="277"/>
            <ac:spMk id="14" creationId="{5001AAD1-7327-52C2-16B1-3BD91F32233A}"/>
          </ac:spMkLst>
        </pc:spChg>
        <pc:picChg chg="add mod">
          <ac:chgData name="Mrs Bradley" userId="S::gw10bradleyclaire@glow.sch.uk::ec3bc367-ff53-4646-953b-d5e55bfd7c8e" providerId="AD" clId="Web-{E3AC39B7-CCF1-44E8-A865-DE10F95A8953}" dt="2023-03-22T16:06:30.227" v="68" actId="14100"/>
          <ac:picMkLst>
            <pc:docMk/>
            <pc:sldMk cId="2647184551" sldId="277"/>
            <ac:picMk id="16" creationId="{85945D9E-7319-FF33-F5FB-C2167BA54FB4}"/>
          </ac:picMkLst>
        </pc:picChg>
      </pc:sldChg>
      <pc:sldChg chg="addSp delSp modSp">
        <pc:chgData name="Mrs Bradley" userId="S::gw10bradleyclaire@glow.sch.uk::ec3bc367-ff53-4646-953b-d5e55bfd7c8e" providerId="AD" clId="Web-{E3AC39B7-CCF1-44E8-A865-DE10F95A8953}" dt="2023-03-22T16:08:32.856" v="97" actId="20577"/>
        <pc:sldMkLst>
          <pc:docMk/>
          <pc:sldMk cId="1221428461" sldId="279"/>
        </pc:sldMkLst>
        <pc:spChg chg="mod">
          <ac:chgData name="Mrs Bradley" userId="S::gw10bradleyclaire@glow.sch.uk::ec3bc367-ff53-4646-953b-d5e55bfd7c8e" providerId="AD" clId="Web-{E3AC39B7-CCF1-44E8-A865-DE10F95A8953}" dt="2023-03-22T16:06:40.118" v="71" actId="1076"/>
          <ac:spMkLst>
            <pc:docMk/>
            <pc:sldMk cId="1221428461" sldId="279"/>
            <ac:spMk id="4" creationId="{AB953025-66B0-7FE1-6B48-384E7E0CF387}"/>
          </ac:spMkLst>
        </pc:spChg>
        <pc:spChg chg="mod">
          <ac:chgData name="Mrs Bradley" userId="S::gw10bradleyclaire@glow.sch.uk::ec3bc367-ff53-4646-953b-d5e55bfd7c8e" providerId="AD" clId="Web-{E3AC39B7-CCF1-44E8-A865-DE10F95A8953}" dt="2023-03-22T16:06:41.915" v="72" actId="1076"/>
          <ac:spMkLst>
            <pc:docMk/>
            <pc:sldMk cId="1221428461" sldId="279"/>
            <ac:spMk id="6" creationId="{DF57B0F8-406B-30C1-A9FD-BE70825DBAAA}"/>
          </ac:spMkLst>
        </pc:spChg>
        <pc:spChg chg="add mod">
          <ac:chgData name="Mrs Bradley" userId="S::gw10bradleyclaire@glow.sch.uk::ec3bc367-ff53-4646-953b-d5e55bfd7c8e" providerId="AD" clId="Web-{E3AC39B7-CCF1-44E8-A865-DE10F95A8953}" dt="2023-03-22T16:08:32.856" v="97" actId="20577"/>
          <ac:spMkLst>
            <pc:docMk/>
            <pc:sldMk cId="1221428461" sldId="279"/>
            <ac:spMk id="14" creationId="{AF539B7E-25F4-5C3E-0DBD-8436E8DB955F}"/>
          </ac:spMkLst>
        </pc:spChg>
        <pc:picChg chg="add del mod">
          <ac:chgData name="Mrs Bradley" userId="S::gw10bradleyclaire@glow.sch.uk::ec3bc367-ff53-4646-953b-d5e55bfd7c8e" providerId="AD" clId="Web-{E3AC39B7-CCF1-44E8-A865-DE10F95A8953}" dt="2023-03-22T16:06:38.711" v="70"/>
          <ac:picMkLst>
            <pc:docMk/>
            <pc:sldMk cId="1221428461" sldId="279"/>
            <ac:picMk id="2" creationId="{90904087-C739-207A-F64F-D6663C81D5C3}"/>
          </ac:picMkLst>
        </pc:picChg>
        <pc:picChg chg="add mod">
          <ac:chgData name="Mrs Bradley" userId="S::gw10bradleyclaire@glow.sch.uk::ec3bc367-ff53-4646-953b-d5e55bfd7c8e" providerId="AD" clId="Web-{E3AC39B7-CCF1-44E8-A865-DE10F95A8953}" dt="2023-03-22T16:08:15.137" v="89" actId="1076"/>
          <ac:picMkLst>
            <pc:docMk/>
            <pc:sldMk cId="1221428461" sldId="279"/>
            <ac:picMk id="8" creationId="{1FA2E262-1429-B397-11C1-5D59F542B231}"/>
          </ac:picMkLst>
        </pc:picChg>
      </pc:sldChg>
      <pc:sldChg chg="addSp delSp modSp add ord replId">
        <pc:chgData name="Mrs Bradley" userId="S::gw10bradleyclaire@glow.sch.uk::ec3bc367-ff53-4646-953b-d5e55bfd7c8e" providerId="AD" clId="Web-{E3AC39B7-CCF1-44E8-A865-DE10F95A8953}" dt="2023-03-22T16:07:22.510" v="81" actId="1076"/>
        <pc:sldMkLst>
          <pc:docMk/>
          <pc:sldMk cId="460328097" sldId="280"/>
        </pc:sldMkLst>
        <pc:spChg chg="del">
          <ac:chgData name="Mrs Bradley" userId="S::gw10bradleyclaire@glow.sch.uk::ec3bc367-ff53-4646-953b-d5e55bfd7c8e" providerId="AD" clId="Web-{E3AC39B7-CCF1-44E8-A865-DE10F95A8953}" dt="2023-03-22T14:01:09.908" v="35"/>
          <ac:spMkLst>
            <pc:docMk/>
            <pc:sldMk cId="460328097" sldId="280"/>
            <ac:spMk id="2" creationId="{C008C7BE-F51D-AED5-9BCF-14712061EE42}"/>
          </ac:spMkLst>
        </pc:spChg>
        <pc:spChg chg="mod">
          <ac:chgData name="Mrs Bradley" userId="S::gw10bradleyclaire@glow.sch.uk::ec3bc367-ff53-4646-953b-d5e55bfd7c8e" providerId="AD" clId="Web-{E3AC39B7-CCF1-44E8-A865-DE10F95A8953}" dt="2023-03-22T15:51:40.947" v="42" actId="1076"/>
          <ac:spMkLst>
            <pc:docMk/>
            <pc:sldMk cId="460328097" sldId="280"/>
            <ac:spMk id="6" creationId="{7D5755EE-63EA-3718-023E-651D94C57EB4}"/>
          </ac:spMkLst>
        </pc:spChg>
        <pc:spChg chg="mod">
          <ac:chgData name="Mrs Bradley" userId="S::gw10bradleyclaire@glow.sch.uk::ec3bc367-ff53-4646-953b-d5e55bfd7c8e" providerId="AD" clId="Web-{E3AC39B7-CCF1-44E8-A865-DE10F95A8953}" dt="2023-03-22T16:07:19.728" v="80" actId="1076"/>
          <ac:spMkLst>
            <pc:docMk/>
            <pc:sldMk cId="460328097" sldId="280"/>
            <ac:spMk id="8" creationId="{E7EE3B82-EE21-09D0-F6D3-CBFD164F4E10}"/>
          </ac:spMkLst>
        </pc:spChg>
        <pc:spChg chg="mod">
          <ac:chgData name="Mrs Bradley" userId="S::gw10bradleyclaire@glow.sch.uk::ec3bc367-ff53-4646-953b-d5e55bfd7c8e" providerId="AD" clId="Web-{E3AC39B7-CCF1-44E8-A865-DE10F95A8953}" dt="2023-03-22T14:01:33.331" v="40" actId="1076"/>
          <ac:spMkLst>
            <pc:docMk/>
            <pc:sldMk cId="460328097" sldId="280"/>
            <ac:spMk id="14" creationId="{F4028DB7-6CE7-0D84-24A9-25ED22284374}"/>
          </ac:spMkLst>
        </pc:spChg>
        <pc:spChg chg="mod">
          <ac:chgData name="Mrs Bradley" userId="S::gw10bradleyclaire@glow.sch.uk::ec3bc367-ff53-4646-953b-d5e55bfd7c8e" providerId="AD" clId="Web-{E3AC39B7-CCF1-44E8-A865-DE10F95A8953}" dt="2023-03-22T16:07:22.510" v="81" actId="1076"/>
          <ac:spMkLst>
            <pc:docMk/>
            <pc:sldMk cId="460328097" sldId="280"/>
            <ac:spMk id="16" creationId="{FBB890A1-64C1-37C7-41F5-43C2FF67BBBA}"/>
          </ac:spMkLst>
        </pc:spChg>
        <pc:picChg chg="add mod">
          <ac:chgData name="Mrs Bradley" userId="S::gw10bradleyclaire@glow.sch.uk::ec3bc367-ff53-4646-953b-d5e55bfd7c8e" providerId="AD" clId="Web-{E3AC39B7-CCF1-44E8-A865-DE10F95A8953}" dt="2023-03-22T16:07:16.619" v="79" actId="1076"/>
          <ac:picMkLst>
            <pc:docMk/>
            <pc:sldMk cId="460328097" sldId="280"/>
            <ac:picMk id="2" creationId="{CBF36FC3-69CA-8223-C0D6-7704C04C3D89}"/>
          </ac:picMkLst>
        </pc:picChg>
        <pc:picChg chg="del">
          <ac:chgData name="Mrs Bradley" userId="S::gw10bradleyclaire@glow.sch.uk::ec3bc367-ff53-4646-953b-d5e55bfd7c8e" providerId="AD" clId="Web-{E3AC39B7-CCF1-44E8-A865-DE10F95A8953}" dt="2023-03-22T14:01:17.830" v="38"/>
          <ac:picMkLst>
            <pc:docMk/>
            <pc:sldMk cId="460328097" sldId="280"/>
            <ac:picMk id="4" creationId="{6175FAF3-D89D-1A4B-0911-1E11CF4B838C}"/>
          </ac:picMkLst>
        </pc:picChg>
      </pc:sldChg>
    </pc:docChg>
  </pc:docChgLst>
  <pc:docChgLst>
    <pc:chgData name="Mrs McLaughlin" userId="S::gw19cullyclaremarie@glow.sch.uk::ec2ed616-3218-46cb-8989-5fe1ed6deb2a" providerId="AD" clId="Web-{4A61A14E-1B75-4EB3-90EE-9E01605ECCAE}"/>
    <pc:docChg chg="addSld delSld modSld">
      <pc:chgData name="Mrs McLaughlin" userId="S::gw19cullyclaremarie@glow.sch.uk::ec2ed616-3218-46cb-8989-5fe1ed6deb2a" providerId="AD" clId="Web-{4A61A14E-1B75-4EB3-90EE-9E01605ECCAE}" dt="2023-03-16T17:09:48.389" v="24"/>
      <pc:docMkLst>
        <pc:docMk/>
      </pc:docMkLst>
      <pc:sldChg chg="delSp">
        <pc:chgData name="Mrs McLaughlin" userId="S::gw19cullyclaremarie@glow.sch.uk::ec2ed616-3218-46cb-8989-5fe1ed6deb2a" providerId="AD" clId="Web-{4A61A14E-1B75-4EB3-90EE-9E01605ECCAE}" dt="2023-03-16T17:09:05.872" v="6"/>
        <pc:sldMkLst>
          <pc:docMk/>
          <pc:sldMk cId="57328783" sldId="264"/>
        </pc:sldMkLst>
        <pc:spChg chg="del topLvl">
          <ac:chgData name="Mrs McLaughlin" userId="S::gw19cullyclaremarie@glow.sch.uk::ec2ed616-3218-46cb-8989-5fe1ed6deb2a" providerId="AD" clId="Web-{4A61A14E-1B75-4EB3-90EE-9E01605ECCAE}" dt="2023-03-16T17:09:05.872" v="6"/>
          <ac:spMkLst>
            <pc:docMk/>
            <pc:sldMk cId="57328783" sldId="264"/>
            <ac:spMk id="24" creationId="{66836D69-4A8C-1958-65C7-82AEF58D4DDA}"/>
          </ac:spMkLst>
        </pc:spChg>
        <pc:spChg chg="del topLvl">
          <ac:chgData name="Mrs McLaughlin" userId="S::gw19cullyclaremarie@glow.sch.uk::ec2ed616-3218-46cb-8989-5fe1ed6deb2a" providerId="AD" clId="Web-{4A61A14E-1B75-4EB3-90EE-9E01605ECCAE}" dt="2023-03-16T17:09:00.950" v="4"/>
          <ac:spMkLst>
            <pc:docMk/>
            <pc:sldMk cId="57328783" sldId="264"/>
            <ac:spMk id="27" creationId="{B80656D4-7F0B-F284-A156-8887E54A823D}"/>
          </ac:spMkLst>
        </pc:spChg>
        <pc:spChg chg="del topLvl">
          <ac:chgData name="Mrs McLaughlin" userId="S::gw19cullyclaremarie@glow.sch.uk::ec2ed616-3218-46cb-8989-5fe1ed6deb2a" providerId="AD" clId="Web-{4A61A14E-1B75-4EB3-90EE-9E01605ECCAE}" dt="2023-03-16T17:09:03.200" v="5"/>
          <ac:spMkLst>
            <pc:docMk/>
            <pc:sldMk cId="57328783" sldId="264"/>
            <ac:spMk id="30" creationId="{F6A84662-5E6F-9448-19E1-5C65A85EF493}"/>
          </ac:spMkLst>
        </pc:spChg>
        <pc:spChg chg="del">
          <ac:chgData name="Mrs McLaughlin" userId="S::gw19cullyclaremarie@glow.sch.uk::ec2ed616-3218-46cb-8989-5fe1ed6deb2a" providerId="AD" clId="Web-{4A61A14E-1B75-4EB3-90EE-9E01605ECCAE}" dt="2023-03-16T17:08:51.856" v="0"/>
          <ac:spMkLst>
            <pc:docMk/>
            <pc:sldMk cId="57328783" sldId="264"/>
            <ac:spMk id="31" creationId="{B4C97349-45D2-724D-1DA9-39D7C2A3ABFE}"/>
          </ac:spMkLst>
        </pc:spChg>
        <pc:grpChg chg="del">
          <ac:chgData name="Mrs McLaughlin" userId="S::gw19cullyclaremarie@glow.sch.uk::ec2ed616-3218-46cb-8989-5fe1ed6deb2a" providerId="AD" clId="Web-{4A61A14E-1B75-4EB3-90EE-9E01605ECCAE}" dt="2023-03-16T17:08:54.544" v="1"/>
          <ac:grpSpMkLst>
            <pc:docMk/>
            <pc:sldMk cId="57328783" sldId="264"/>
            <ac:grpSpMk id="22" creationId="{5277A887-133F-6F8B-14F7-3C8311C3C640}"/>
          </ac:grpSpMkLst>
        </pc:grpChg>
        <pc:grpChg chg="del">
          <ac:chgData name="Mrs McLaughlin" userId="S::gw19cullyclaremarie@glow.sch.uk::ec2ed616-3218-46cb-8989-5fe1ed6deb2a" providerId="AD" clId="Web-{4A61A14E-1B75-4EB3-90EE-9E01605ECCAE}" dt="2023-03-16T17:08:58.513" v="3"/>
          <ac:grpSpMkLst>
            <pc:docMk/>
            <pc:sldMk cId="57328783" sldId="264"/>
            <ac:grpSpMk id="25" creationId="{64D94854-BCE2-7F33-3706-107741D2D82E}"/>
          </ac:grpSpMkLst>
        </pc:grpChg>
        <pc:grpChg chg="del">
          <ac:chgData name="Mrs McLaughlin" userId="S::gw19cullyclaremarie@glow.sch.uk::ec2ed616-3218-46cb-8989-5fe1ed6deb2a" providerId="AD" clId="Web-{4A61A14E-1B75-4EB3-90EE-9E01605ECCAE}" dt="2023-03-16T17:08:56.903" v="2"/>
          <ac:grpSpMkLst>
            <pc:docMk/>
            <pc:sldMk cId="57328783" sldId="264"/>
            <ac:grpSpMk id="28" creationId="{2C59B0BD-D98C-6B22-4623-C40E1C28FF11}"/>
          </ac:grpSpMkLst>
        </pc:grpChg>
        <pc:picChg chg="del topLvl">
          <ac:chgData name="Mrs McLaughlin" userId="S::gw19cullyclaremarie@glow.sch.uk::ec2ed616-3218-46cb-8989-5fe1ed6deb2a" providerId="AD" clId="Web-{4A61A14E-1B75-4EB3-90EE-9E01605ECCAE}" dt="2023-03-16T17:08:54.544" v="1"/>
          <ac:picMkLst>
            <pc:docMk/>
            <pc:sldMk cId="57328783" sldId="264"/>
            <ac:picMk id="23" creationId="{32FA133B-2F4C-10CE-17C4-1C748F6F1060}"/>
          </ac:picMkLst>
        </pc:picChg>
        <pc:picChg chg="del topLvl">
          <ac:chgData name="Mrs McLaughlin" userId="S::gw19cullyclaremarie@glow.sch.uk::ec2ed616-3218-46cb-8989-5fe1ed6deb2a" providerId="AD" clId="Web-{4A61A14E-1B75-4EB3-90EE-9E01605ECCAE}" dt="2023-03-16T17:08:58.513" v="3"/>
          <ac:picMkLst>
            <pc:docMk/>
            <pc:sldMk cId="57328783" sldId="264"/>
            <ac:picMk id="26" creationId="{A482444C-EB1B-B5C9-A2A3-A8FE1114F2C1}"/>
          </ac:picMkLst>
        </pc:picChg>
        <pc:picChg chg="del topLvl">
          <ac:chgData name="Mrs McLaughlin" userId="S::gw19cullyclaremarie@glow.sch.uk::ec2ed616-3218-46cb-8989-5fe1ed6deb2a" providerId="AD" clId="Web-{4A61A14E-1B75-4EB3-90EE-9E01605ECCAE}" dt="2023-03-16T17:08:56.903" v="2"/>
          <ac:picMkLst>
            <pc:docMk/>
            <pc:sldMk cId="57328783" sldId="264"/>
            <ac:picMk id="29" creationId="{721F95E4-B4D1-2EA0-18A5-CD48381A23C2}"/>
          </ac:picMkLst>
        </pc:picChg>
      </pc:sldChg>
      <pc:sldChg chg="add replId">
        <pc:chgData name="Mrs McLaughlin" userId="S::gw19cullyclaremarie@glow.sch.uk::ec2ed616-3218-46cb-8989-5fe1ed6deb2a" providerId="AD" clId="Web-{4A61A14E-1B75-4EB3-90EE-9E01605ECCAE}" dt="2023-03-16T17:09:19.810" v="12"/>
        <pc:sldMkLst>
          <pc:docMk/>
          <pc:sldMk cId="2536600209" sldId="265"/>
        </pc:sldMkLst>
      </pc:sldChg>
      <pc:sldChg chg="del">
        <pc:chgData name="Mrs McLaughlin" userId="S::gw19cullyclaremarie@glow.sch.uk::ec2ed616-3218-46cb-8989-5fe1ed6deb2a" providerId="AD" clId="Web-{4A61A14E-1B75-4EB3-90EE-9E01605ECCAE}" dt="2023-03-16T17:09:09.403" v="7"/>
        <pc:sldMkLst>
          <pc:docMk/>
          <pc:sldMk cId="2922496606" sldId="265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21.669" v="13"/>
        <pc:sldMkLst>
          <pc:docMk/>
          <pc:sldMk cId="697272934" sldId="266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23.748" v="14"/>
        <pc:sldMkLst>
          <pc:docMk/>
          <pc:sldMk cId="1813631079" sldId="267"/>
        </pc:sldMkLst>
      </pc:sldChg>
      <pc:sldChg chg="del">
        <pc:chgData name="Mrs McLaughlin" userId="S::gw19cullyclaremarie@glow.sch.uk::ec2ed616-3218-46cb-8989-5fe1ed6deb2a" providerId="AD" clId="Web-{4A61A14E-1B75-4EB3-90EE-9E01605ECCAE}" dt="2023-03-16T17:09:12.669" v="9"/>
        <pc:sldMkLst>
          <pc:docMk/>
          <pc:sldMk cId="954706928" sldId="268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27.576" v="15"/>
        <pc:sldMkLst>
          <pc:docMk/>
          <pc:sldMk cId="3953690461" sldId="268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30.342" v="16"/>
        <pc:sldMkLst>
          <pc:docMk/>
          <pc:sldMk cId="652455726" sldId="269"/>
        </pc:sldMkLst>
      </pc:sldChg>
      <pc:sldChg chg="del">
        <pc:chgData name="Mrs McLaughlin" userId="S::gw19cullyclaremarie@glow.sch.uk::ec2ed616-3218-46cb-8989-5fe1ed6deb2a" providerId="AD" clId="Web-{4A61A14E-1B75-4EB3-90EE-9E01605ECCAE}" dt="2023-03-16T17:09:10.904" v="8"/>
        <pc:sldMkLst>
          <pc:docMk/>
          <pc:sldMk cId="2673504626" sldId="269"/>
        </pc:sldMkLst>
      </pc:sldChg>
      <pc:sldChg chg="del">
        <pc:chgData name="Mrs McLaughlin" userId="S::gw19cullyclaremarie@glow.sch.uk::ec2ed616-3218-46cb-8989-5fe1ed6deb2a" providerId="AD" clId="Web-{4A61A14E-1B75-4EB3-90EE-9E01605ECCAE}" dt="2023-03-16T17:09:14.576" v="10"/>
        <pc:sldMkLst>
          <pc:docMk/>
          <pc:sldMk cId="2239618613" sldId="270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32.435" v="17"/>
        <pc:sldMkLst>
          <pc:docMk/>
          <pc:sldMk cId="3715093593" sldId="270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37.654" v="18"/>
        <pc:sldMkLst>
          <pc:docMk/>
          <pc:sldMk cId="3175580732" sldId="271"/>
        </pc:sldMkLst>
      </pc:sldChg>
      <pc:sldChg chg="del">
        <pc:chgData name="Mrs McLaughlin" userId="S::gw19cullyclaremarie@glow.sch.uk::ec2ed616-3218-46cb-8989-5fe1ed6deb2a" providerId="AD" clId="Web-{4A61A14E-1B75-4EB3-90EE-9E01605ECCAE}" dt="2023-03-16T17:09:16.263" v="11"/>
        <pc:sldMkLst>
          <pc:docMk/>
          <pc:sldMk cId="4028004551" sldId="271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40.201" v="19"/>
        <pc:sldMkLst>
          <pc:docMk/>
          <pc:sldMk cId="3690345405" sldId="272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41.733" v="20"/>
        <pc:sldMkLst>
          <pc:docMk/>
          <pc:sldMk cId="1073698083" sldId="273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43.139" v="21"/>
        <pc:sldMkLst>
          <pc:docMk/>
          <pc:sldMk cId="415293931" sldId="274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45.030" v="22"/>
        <pc:sldMkLst>
          <pc:docMk/>
          <pc:sldMk cId="2107009718" sldId="275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46.795" v="23"/>
        <pc:sldMkLst>
          <pc:docMk/>
          <pc:sldMk cId="4016818658" sldId="276"/>
        </pc:sldMkLst>
      </pc:sldChg>
      <pc:sldChg chg="add replId">
        <pc:chgData name="Mrs McLaughlin" userId="S::gw19cullyclaremarie@glow.sch.uk::ec2ed616-3218-46cb-8989-5fe1ed6deb2a" providerId="AD" clId="Web-{4A61A14E-1B75-4EB3-90EE-9E01605ECCAE}" dt="2023-03-16T17:09:48.389" v="24"/>
        <pc:sldMkLst>
          <pc:docMk/>
          <pc:sldMk cId="2593262400" sldId="277"/>
        </pc:sldMkLst>
      </pc:sldChg>
    </pc:docChg>
  </pc:docChgLst>
  <pc:docChgLst>
    <pc:chgData name="Mrs McLaughlin" userId="S::gw19cullyclaremarie@glow.sch.uk::ec2ed616-3218-46cb-8989-5fe1ed6deb2a" providerId="AD" clId="Web-{CCB1F132-7392-4E45-A8E1-8F6B8632EC6A}"/>
    <pc:docChg chg="modSld">
      <pc:chgData name="Mrs McLaughlin" userId="S::gw19cullyclaremarie@glow.sch.uk::ec2ed616-3218-46cb-8989-5fe1ed6deb2a" providerId="AD" clId="Web-{CCB1F132-7392-4E45-A8E1-8F6B8632EC6A}" dt="2023-03-16T18:02:05.255" v="243" actId="20577"/>
      <pc:docMkLst>
        <pc:docMk/>
      </pc:docMkLst>
      <pc:sldChg chg="addSp modSp">
        <pc:chgData name="Mrs McLaughlin" userId="S::gw19cullyclaremarie@glow.sch.uk::ec2ed616-3218-46cb-8989-5fe1ed6deb2a" providerId="AD" clId="Web-{CCB1F132-7392-4E45-A8E1-8F6B8632EC6A}" dt="2023-03-16T17:42:59.413" v="39" actId="1076"/>
        <pc:sldMkLst>
          <pc:docMk/>
          <pc:sldMk cId="3690345405" sldId="272"/>
        </pc:sldMkLst>
        <pc:spChg chg="add mod">
          <ac:chgData name="Mrs McLaughlin" userId="S::gw19cullyclaremarie@glow.sch.uk::ec2ed616-3218-46cb-8989-5fe1ed6deb2a" providerId="AD" clId="Web-{CCB1F132-7392-4E45-A8E1-8F6B8632EC6A}" dt="2023-03-16T17:39:17.804" v="8" actId="14100"/>
          <ac:spMkLst>
            <pc:docMk/>
            <pc:sldMk cId="3690345405" sldId="272"/>
            <ac:spMk id="2" creationId="{3F1051A1-1958-B9E5-9318-398A747BB070}"/>
          </ac:spMkLst>
        </pc:spChg>
        <pc:graphicFrameChg chg="add mod modGraphic">
          <ac:chgData name="Mrs McLaughlin" userId="S::gw19cullyclaremarie@glow.sch.uk::ec2ed616-3218-46cb-8989-5fe1ed6deb2a" providerId="AD" clId="Web-{CCB1F132-7392-4E45-A8E1-8F6B8632EC6A}" dt="2023-03-16T17:42:59.413" v="39" actId="1076"/>
          <ac:graphicFrameMkLst>
            <pc:docMk/>
            <pc:sldMk cId="3690345405" sldId="272"/>
            <ac:graphicFrameMk id="3" creationId="{03531F6C-AB6E-32FB-BA9F-EC215FC82764}"/>
          </ac:graphicFrameMkLst>
        </pc:graphicFrameChg>
      </pc:sldChg>
      <pc:sldChg chg="addSp delSp modSp">
        <pc:chgData name="Mrs McLaughlin" userId="S::gw19cullyclaremarie@glow.sch.uk::ec2ed616-3218-46cb-8989-5fe1ed6deb2a" providerId="AD" clId="Web-{CCB1F132-7392-4E45-A8E1-8F6B8632EC6A}" dt="2023-03-16T18:02:05.255" v="243" actId="20577"/>
        <pc:sldMkLst>
          <pc:docMk/>
          <pc:sldMk cId="1073698083" sldId="273"/>
        </pc:sldMkLst>
        <pc:spChg chg="add mod">
          <ac:chgData name="Mrs McLaughlin" userId="S::gw19cullyclaremarie@glow.sch.uk::ec2ed616-3218-46cb-8989-5fe1ed6deb2a" providerId="AD" clId="Web-{CCB1F132-7392-4E45-A8E1-8F6B8632EC6A}" dt="2023-03-16T17:42:31.879" v="36" actId="20577"/>
          <ac:spMkLst>
            <pc:docMk/>
            <pc:sldMk cId="1073698083" sldId="273"/>
            <ac:spMk id="3" creationId="{E1838A60-E3D8-13F1-C836-7A66C507D6F8}"/>
          </ac:spMkLst>
        </pc:spChg>
        <pc:spChg chg="add mod">
          <ac:chgData name="Mrs McLaughlin" userId="S::gw19cullyclaremarie@glow.sch.uk::ec2ed616-3218-46cb-8989-5fe1ed6deb2a" providerId="AD" clId="Web-{CCB1F132-7392-4E45-A8E1-8F6B8632EC6A}" dt="2023-03-16T17:46:15.301" v="97" actId="20577"/>
          <ac:spMkLst>
            <pc:docMk/>
            <pc:sldMk cId="1073698083" sldId="273"/>
            <ac:spMk id="56" creationId="{3BABC2B4-F269-8C1A-4279-601B6A135801}"/>
          </ac:spMkLst>
        </pc:spChg>
        <pc:spChg chg="add mod">
          <ac:chgData name="Mrs McLaughlin" userId="S::gw19cullyclaremarie@glow.sch.uk::ec2ed616-3218-46cb-8989-5fe1ed6deb2a" providerId="AD" clId="Web-{CCB1F132-7392-4E45-A8E1-8F6B8632EC6A}" dt="2023-03-16T17:50:54.929" v="176" actId="20577"/>
          <ac:spMkLst>
            <pc:docMk/>
            <pc:sldMk cId="1073698083" sldId="273"/>
            <ac:spMk id="57" creationId="{F08559A5-564A-68D9-7669-80C2AB59A1D2}"/>
          </ac:spMkLst>
        </pc:spChg>
        <pc:spChg chg="add mod">
          <ac:chgData name="Mrs McLaughlin" userId="S::gw19cullyclaremarie@glow.sch.uk::ec2ed616-3218-46cb-8989-5fe1ed6deb2a" providerId="AD" clId="Web-{CCB1F132-7392-4E45-A8E1-8F6B8632EC6A}" dt="2023-03-16T17:50:49.569" v="174" actId="20577"/>
          <ac:spMkLst>
            <pc:docMk/>
            <pc:sldMk cId="1073698083" sldId="273"/>
            <ac:spMk id="58" creationId="{4B5C6AA4-E1AE-D881-0330-7E15EB82B247}"/>
          </ac:spMkLst>
        </pc:spChg>
        <pc:spChg chg="add mod">
          <ac:chgData name="Mrs McLaughlin" userId="S::gw19cullyclaremarie@glow.sch.uk::ec2ed616-3218-46cb-8989-5fe1ed6deb2a" providerId="AD" clId="Web-{CCB1F132-7392-4E45-A8E1-8F6B8632EC6A}" dt="2023-03-16T17:50:43.459" v="170" actId="20577"/>
          <ac:spMkLst>
            <pc:docMk/>
            <pc:sldMk cId="1073698083" sldId="273"/>
            <ac:spMk id="59" creationId="{84EA7CF1-E3C2-625F-5C9E-43B514123622}"/>
          </ac:spMkLst>
        </pc:spChg>
        <pc:spChg chg="add mod">
          <ac:chgData name="Mrs McLaughlin" userId="S::gw19cullyclaremarie@glow.sch.uk::ec2ed616-3218-46cb-8989-5fe1ed6deb2a" providerId="AD" clId="Web-{CCB1F132-7392-4E45-A8E1-8F6B8632EC6A}" dt="2023-03-16T17:51:09.305" v="181" actId="20577"/>
          <ac:spMkLst>
            <pc:docMk/>
            <pc:sldMk cId="1073698083" sldId="273"/>
            <ac:spMk id="60" creationId="{3AAC938C-4D17-D5D5-4915-67E3E55D1A58}"/>
          </ac:spMkLst>
        </pc:spChg>
        <pc:spChg chg="add mod">
          <ac:chgData name="Mrs McLaughlin" userId="S::gw19cullyclaremarie@glow.sch.uk::ec2ed616-3218-46cb-8989-5fe1ed6deb2a" providerId="AD" clId="Web-{CCB1F132-7392-4E45-A8E1-8F6B8632EC6A}" dt="2023-03-16T17:50:57.085" v="177"/>
          <ac:spMkLst>
            <pc:docMk/>
            <pc:sldMk cId="1073698083" sldId="273"/>
            <ac:spMk id="61" creationId="{612B2039-3D9F-7B62-D40C-67150816D06C}"/>
          </ac:spMkLst>
        </pc:spChg>
        <pc:spChg chg="add mod">
          <ac:chgData name="Mrs McLaughlin" userId="S::gw19cullyclaremarie@glow.sch.uk::ec2ed616-3218-46cb-8989-5fe1ed6deb2a" providerId="AD" clId="Web-{CCB1F132-7392-4E45-A8E1-8F6B8632EC6A}" dt="2023-03-16T17:51:03.804" v="179" actId="14100"/>
          <ac:spMkLst>
            <pc:docMk/>
            <pc:sldMk cId="1073698083" sldId="273"/>
            <ac:spMk id="62" creationId="{34B6CC8D-EC9E-CFC3-1B3A-5462E85922EE}"/>
          </ac:spMkLst>
        </pc:spChg>
        <pc:spChg chg="add mod">
          <ac:chgData name="Mrs McLaughlin" userId="S::gw19cullyclaremarie@glow.sch.uk::ec2ed616-3218-46cb-8989-5fe1ed6deb2a" providerId="AD" clId="Web-{CCB1F132-7392-4E45-A8E1-8F6B8632EC6A}" dt="2023-03-16T18:02:05.255" v="243" actId="20577"/>
          <ac:spMkLst>
            <pc:docMk/>
            <pc:sldMk cId="1073698083" sldId="273"/>
            <ac:spMk id="63" creationId="{19F6389E-09B9-DB3A-16D5-75FD15429374}"/>
          </ac:spMkLst>
        </pc:spChg>
        <pc:graphicFrameChg chg="add del mod modGraphic">
          <ac:chgData name="Mrs McLaughlin" userId="S::gw19cullyclaremarie@glow.sch.uk::ec2ed616-3218-46cb-8989-5fe1ed6deb2a" providerId="AD" clId="Web-{CCB1F132-7392-4E45-A8E1-8F6B8632EC6A}" dt="2023-03-16T17:42:55.725" v="38"/>
          <ac:graphicFrameMkLst>
            <pc:docMk/>
            <pc:sldMk cId="1073698083" sldId="273"/>
            <ac:graphicFrameMk id="4" creationId="{BCCCF0A0-A5EF-93B9-865D-690CF3735798}"/>
          </ac:graphicFrameMkLst>
        </pc:graphicFrameChg>
        <pc:graphicFrameChg chg="add del modGraphic">
          <ac:chgData name="Mrs McLaughlin" userId="S::gw19cullyclaremarie@glow.sch.uk::ec2ed616-3218-46cb-8989-5fe1ed6deb2a" providerId="AD" clId="Web-{CCB1F132-7392-4E45-A8E1-8F6B8632EC6A}" dt="2023-03-16T17:43:19.679" v="47"/>
          <ac:graphicFrameMkLst>
            <pc:docMk/>
            <pc:sldMk cId="1073698083" sldId="273"/>
            <ac:graphicFrameMk id="20" creationId="{A6B723E7-CE05-9E35-C944-145CE7D0FDDF}"/>
          </ac:graphicFrameMkLst>
        </pc:graphicFrameChg>
        <pc:picChg chg="mod">
          <ac:chgData name="Mrs McLaughlin" userId="S::gw19cullyclaremarie@glow.sch.uk::ec2ed616-3218-46cb-8989-5fe1ed6deb2a" providerId="AD" clId="Web-{CCB1F132-7392-4E45-A8E1-8F6B8632EC6A}" dt="2023-03-16T17:48:44.576" v="150" actId="1076"/>
          <ac:picMkLst>
            <pc:docMk/>
            <pc:sldMk cId="1073698083" sldId="273"/>
            <ac:picMk id="15" creationId="{71984B31-1DFE-CB56-D883-43706E89EAC7}"/>
          </ac:picMkLst>
        </pc:picChg>
      </pc:sldChg>
      <pc:sldChg chg="addSp modSp">
        <pc:chgData name="Mrs McLaughlin" userId="S::gw19cullyclaremarie@glow.sch.uk::ec2ed616-3218-46cb-8989-5fe1ed6deb2a" providerId="AD" clId="Web-{CCB1F132-7392-4E45-A8E1-8F6B8632EC6A}" dt="2023-03-16T18:01:35.659" v="240" actId="20577"/>
        <pc:sldMkLst>
          <pc:docMk/>
          <pc:sldMk cId="415293931" sldId="274"/>
        </pc:sldMkLst>
        <pc:spChg chg="add mod">
          <ac:chgData name="Mrs McLaughlin" userId="S::gw19cullyclaremarie@glow.sch.uk::ec2ed616-3218-46cb-8989-5fe1ed6deb2a" providerId="AD" clId="Web-{CCB1F132-7392-4E45-A8E1-8F6B8632EC6A}" dt="2023-03-16T18:00:37.531" v="205" actId="20577"/>
          <ac:spMkLst>
            <pc:docMk/>
            <pc:sldMk cId="415293931" sldId="274"/>
            <ac:spMk id="3" creationId="{6CB98D62-B223-0A59-F58A-49C1422F57D5}"/>
          </ac:spMkLst>
        </pc:spChg>
        <pc:graphicFrameChg chg="add mod modGraphic">
          <ac:chgData name="Mrs McLaughlin" userId="S::gw19cullyclaremarie@glow.sch.uk::ec2ed616-3218-46cb-8989-5fe1ed6deb2a" providerId="AD" clId="Web-{CCB1F132-7392-4E45-A8E1-8F6B8632EC6A}" dt="2023-03-16T18:01:35.659" v="240" actId="20577"/>
          <ac:graphicFrameMkLst>
            <pc:docMk/>
            <pc:sldMk cId="415293931" sldId="274"/>
            <ac:graphicFrameMk id="4" creationId="{DFF2A0D2-AFCD-C67C-5962-460497528F46}"/>
          </ac:graphicFrameMkLst>
        </pc:graphicFrameChg>
      </pc:sldChg>
    </pc:docChg>
  </pc:docChgLst>
  <pc:docChgLst>
    <pc:chgData name="Mrs McLaughlin" userId="S::gw19cullyclaremarie@glow.sch.uk::ec2ed616-3218-46cb-8989-5fe1ed6deb2a" providerId="AD" clId="Web-{0D5C8C53-B06D-46AF-A78A-FADD74BF9673}"/>
    <pc:docChg chg="modSld">
      <pc:chgData name="Mrs McLaughlin" userId="S::gw19cullyclaremarie@glow.sch.uk::ec2ed616-3218-46cb-8989-5fe1ed6deb2a" providerId="AD" clId="Web-{0D5C8C53-B06D-46AF-A78A-FADD74BF9673}" dt="2023-03-21T11:30:24.885" v="138" actId="1076"/>
      <pc:docMkLst>
        <pc:docMk/>
      </pc:docMkLst>
      <pc:sldChg chg="addSp delSp modSp">
        <pc:chgData name="Mrs McLaughlin" userId="S::gw19cullyclaremarie@glow.sch.uk::ec2ed616-3218-46cb-8989-5fe1ed6deb2a" providerId="AD" clId="Web-{0D5C8C53-B06D-46AF-A78A-FADD74BF9673}" dt="2023-03-21T11:20:32.615" v="43" actId="14100"/>
        <pc:sldMkLst>
          <pc:docMk/>
          <pc:sldMk cId="3690345405" sldId="272"/>
        </pc:sldMkLst>
        <pc:spChg chg="add del mod">
          <ac:chgData name="Mrs McLaughlin" userId="S::gw19cullyclaremarie@glow.sch.uk::ec2ed616-3218-46cb-8989-5fe1ed6deb2a" providerId="AD" clId="Web-{0D5C8C53-B06D-46AF-A78A-FADD74BF9673}" dt="2023-03-21T11:09:25.418" v="3"/>
          <ac:spMkLst>
            <pc:docMk/>
            <pc:sldMk cId="3690345405" sldId="272"/>
            <ac:spMk id="18" creationId="{FFD0941B-949B-961A-AE38-F6CD21C40C6C}"/>
          </ac:spMkLst>
        </pc:spChg>
        <pc:spChg chg="add del mod">
          <ac:chgData name="Mrs McLaughlin" userId="S::gw19cullyclaremarie@glow.sch.uk::ec2ed616-3218-46cb-8989-5fe1ed6deb2a" providerId="AD" clId="Web-{0D5C8C53-B06D-46AF-A78A-FADD74BF9673}" dt="2023-03-21T11:20:25.489" v="41"/>
          <ac:spMkLst>
            <pc:docMk/>
            <pc:sldMk cId="3690345405" sldId="272"/>
            <ac:spMk id="63" creationId="{B4052F54-B198-8499-559C-65A51F9C55B2}"/>
          </ac:spMkLst>
        </pc:spChg>
        <pc:graphicFrameChg chg="del modGraphic">
          <ac:chgData name="Mrs McLaughlin" userId="S::gw19cullyclaremarie@glow.sch.uk::ec2ed616-3218-46cb-8989-5fe1ed6deb2a" providerId="AD" clId="Web-{0D5C8C53-B06D-46AF-A78A-FADD74BF9673}" dt="2023-03-21T11:19:17.188" v="22"/>
          <ac:graphicFrameMkLst>
            <pc:docMk/>
            <pc:sldMk cId="3690345405" sldId="272"/>
            <ac:graphicFrameMk id="3" creationId="{03531F6C-AB6E-32FB-BA9F-EC215FC82764}"/>
          </ac:graphicFrameMkLst>
        </pc:graphicFrameChg>
        <pc:graphicFrameChg chg="add del mod modGraphic">
          <ac:chgData name="Mrs McLaughlin" userId="S::gw19cullyclaremarie@glow.sch.uk::ec2ed616-3218-46cb-8989-5fe1ed6deb2a" providerId="AD" clId="Web-{0D5C8C53-B06D-46AF-A78A-FADD74BF9673}" dt="2023-03-21T11:19:57.831" v="34"/>
          <ac:graphicFrameMkLst>
            <pc:docMk/>
            <pc:sldMk cId="3690345405" sldId="272"/>
            <ac:graphicFrameMk id="46" creationId="{9E08695F-3E5A-F4E8-9F85-226571CBD37F}"/>
          </ac:graphicFrameMkLst>
        </pc:graphicFrameChg>
        <pc:picChg chg="add mod">
          <ac:chgData name="Mrs McLaughlin" userId="S::gw19cullyclaremarie@glow.sch.uk::ec2ed616-3218-46cb-8989-5fe1ed6deb2a" providerId="AD" clId="Web-{0D5C8C53-B06D-46AF-A78A-FADD74BF9673}" dt="2023-03-21T11:20:29.536" v="42" actId="14100"/>
          <ac:picMkLst>
            <pc:docMk/>
            <pc:sldMk cId="3690345405" sldId="272"/>
            <ac:picMk id="19" creationId="{1F7D7E83-8E7F-1784-2BD1-D1983102E05D}"/>
          </ac:picMkLst>
        </pc:picChg>
        <pc:picChg chg="add mod">
          <ac:chgData name="Mrs McLaughlin" userId="S::gw19cullyclaremarie@glow.sch.uk::ec2ed616-3218-46cb-8989-5fe1ed6deb2a" providerId="AD" clId="Web-{0D5C8C53-B06D-46AF-A78A-FADD74BF9673}" dt="2023-03-21T11:20:32.615" v="43" actId="14100"/>
          <ac:picMkLst>
            <pc:docMk/>
            <pc:sldMk cId="3690345405" sldId="272"/>
            <ac:picMk id="20" creationId="{A12487FB-6C35-8B1E-09EE-731FF80DB38F}"/>
          </ac:picMkLst>
        </pc:picChg>
      </pc:sldChg>
      <pc:sldChg chg="addSp delSp modSp">
        <pc:chgData name="Mrs McLaughlin" userId="S::gw19cullyclaremarie@glow.sch.uk::ec2ed616-3218-46cb-8989-5fe1ed6deb2a" providerId="AD" clId="Web-{0D5C8C53-B06D-46AF-A78A-FADD74BF9673}" dt="2023-03-21T11:25:50.681" v="68" actId="14100"/>
        <pc:sldMkLst>
          <pc:docMk/>
          <pc:sldMk cId="1073698083" sldId="273"/>
        </pc:sldMkLst>
        <pc:spChg chg="del">
          <ac:chgData name="Mrs McLaughlin" userId="S::gw19cullyclaremarie@glow.sch.uk::ec2ed616-3218-46cb-8989-5fe1ed6deb2a" providerId="AD" clId="Web-{0D5C8C53-B06D-46AF-A78A-FADD74BF9673}" dt="2023-03-21T11:24:53.209" v="49"/>
          <ac:spMkLst>
            <pc:docMk/>
            <pc:sldMk cId="1073698083" sldId="273"/>
            <ac:spMk id="56" creationId="{3BABC2B4-F269-8C1A-4279-601B6A135801}"/>
          </ac:spMkLst>
        </pc:spChg>
        <pc:spChg chg="mod">
          <ac:chgData name="Mrs McLaughlin" userId="S::gw19cullyclaremarie@glow.sch.uk::ec2ed616-3218-46cb-8989-5fe1ed6deb2a" providerId="AD" clId="Web-{0D5C8C53-B06D-46AF-A78A-FADD74BF9673}" dt="2023-03-21T11:25:43.040" v="66" actId="1076"/>
          <ac:spMkLst>
            <pc:docMk/>
            <pc:sldMk cId="1073698083" sldId="273"/>
            <ac:spMk id="57" creationId="{F08559A5-564A-68D9-7669-80C2AB59A1D2}"/>
          </ac:spMkLst>
        </pc:spChg>
        <pc:spChg chg="mod">
          <ac:chgData name="Mrs McLaughlin" userId="S::gw19cullyclaremarie@glow.sch.uk::ec2ed616-3218-46cb-8989-5fe1ed6deb2a" providerId="AD" clId="Web-{0D5C8C53-B06D-46AF-A78A-FADD74BF9673}" dt="2023-03-21T11:25:37.492" v="64" actId="1076"/>
          <ac:spMkLst>
            <pc:docMk/>
            <pc:sldMk cId="1073698083" sldId="273"/>
            <ac:spMk id="58" creationId="{4B5C6AA4-E1AE-D881-0330-7E15EB82B247}"/>
          </ac:spMkLst>
        </pc:spChg>
        <pc:spChg chg="mod">
          <ac:chgData name="Mrs McLaughlin" userId="S::gw19cullyclaremarie@glow.sch.uk::ec2ed616-3218-46cb-8989-5fe1ed6deb2a" providerId="AD" clId="Web-{0D5C8C53-B06D-46AF-A78A-FADD74BF9673}" dt="2023-03-21T11:25:39.305" v="65" actId="1076"/>
          <ac:spMkLst>
            <pc:docMk/>
            <pc:sldMk cId="1073698083" sldId="273"/>
            <ac:spMk id="59" creationId="{84EA7CF1-E3C2-625F-5C9E-43B514123622}"/>
          </ac:spMkLst>
        </pc:spChg>
        <pc:spChg chg="mod">
          <ac:chgData name="Mrs McLaughlin" userId="S::gw19cullyclaremarie@glow.sch.uk::ec2ed616-3218-46cb-8989-5fe1ed6deb2a" providerId="AD" clId="Web-{0D5C8C53-B06D-46AF-A78A-FADD74BF9673}" dt="2023-03-21T11:25:07.381" v="57" actId="1076"/>
          <ac:spMkLst>
            <pc:docMk/>
            <pc:sldMk cId="1073698083" sldId="273"/>
            <ac:spMk id="60" creationId="{3AAC938C-4D17-D5D5-4915-67E3E55D1A58}"/>
          </ac:spMkLst>
        </pc:spChg>
        <pc:spChg chg="mod">
          <ac:chgData name="Mrs McLaughlin" userId="S::gw19cullyclaremarie@glow.sch.uk::ec2ed616-3218-46cb-8989-5fe1ed6deb2a" providerId="AD" clId="Web-{0D5C8C53-B06D-46AF-A78A-FADD74BF9673}" dt="2023-03-21T11:25:05.084" v="55" actId="1076"/>
          <ac:spMkLst>
            <pc:docMk/>
            <pc:sldMk cId="1073698083" sldId="273"/>
            <ac:spMk id="61" creationId="{612B2039-3D9F-7B62-D40C-67150816D06C}"/>
          </ac:spMkLst>
        </pc:spChg>
        <pc:spChg chg="mod">
          <ac:chgData name="Mrs McLaughlin" userId="S::gw19cullyclaremarie@glow.sch.uk::ec2ed616-3218-46cb-8989-5fe1ed6deb2a" providerId="AD" clId="Web-{0D5C8C53-B06D-46AF-A78A-FADD74BF9673}" dt="2023-03-21T11:25:05.116" v="56" actId="1076"/>
          <ac:spMkLst>
            <pc:docMk/>
            <pc:sldMk cId="1073698083" sldId="273"/>
            <ac:spMk id="62" creationId="{34B6CC8D-EC9E-CFC3-1B3A-5462E85922EE}"/>
          </ac:spMkLst>
        </pc:spChg>
        <pc:spChg chg="mod">
          <ac:chgData name="Mrs McLaughlin" userId="S::gw19cullyclaremarie@glow.sch.uk::ec2ed616-3218-46cb-8989-5fe1ed6deb2a" providerId="AD" clId="Web-{0D5C8C53-B06D-46AF-A78A-FADD74BF9673}" dt="2023-03-21T11:25:50.681" v="68" actId="14100"/>
          <ac:spMkLst>
            <pc:docMk/>
            <pc:sldMk cId="1073698083" sldId="273"/>
            <ac:spMk id="63" creationId="{19F6389E-09B9-DB3A-16D5-75FD15429374}"/>
          </ac:spMkLst>
        </pc:spChg>
        <pc:picChg chg="add mod">
          <ac:chgData name="Mrs McLaughlin" userId="S::gw19cullyclaremarie@glow.sch.uk::ec2ed616-3218-46cb-8989-5fe1ed6deb2a" providerId="AD" clId="Web-{0D5C8C53-B06D-46AF-A78A-FADD74BF9673}" dt="2023-03-21T11:25:30.305" v="63"/>
          <ac:picMkLst>
            <pc:docMk/>
            <pc:sldMk cId="1073698083" sldId="273"/>
            <ac:picMk id="2" creationId="{3449E6B4-045D-6DA8-7AAB-26DD1D201086}"/>
          </ac:picMkLst>
        </pc:picChg>
      </pc:sldChg>
      <pc:sldChg chg="addSp delSp modSp">
        <pc:chgData name="Mrs McLaughlin" userId="S::gw19cullyclaremarie@glow.sch.uk::ec2ed616-3218-46cb-8989-5fe1ed6deb2a" providerId="AD" clId="Web-{0D5C8C53-B06D-46AF-A78A-FADD74BF9673}" dt="2023-03-21T11:30:24.885" v="138" actId="1076"/>
        <pc:sldMkLst>
          <pc:docMk/>
          <pc:sldMk cId="415293931" sldId="274"/>
        </pc:sldMkLst>
        <pc:spChg chg="add mod">
          <ac:chgData name="Mrs McLaughlin" userId="S::gw19cullyclaremarie@glow.sch.uk::ec2ed616-3218-46cb-8989-5fe1ed6deb2a" providerId="AD" clId="Web-{0D5C8C53-B06D-46AF-A78A-FADD74BF9673}" dt="2023-03-21T11:30:11.040" v="133" actId="1076"/>
          <ac:spMkLst>
            <pc:docMk/>
            <pc:sldMk cId="415293931" sldId="274"/>
            <ac:spMk id="60" creationId="{F29540DD-CB79-B60D-E441-ADEAAD7796BF}"/>
          </ac:spMkLst>
        </pc:spChg>
        <pc:spChg chg="add mod">
          <ac:chgData name="Mrs McLaughlin" userId="S::gw19cullyclaremarie@glow.sch.uk::ec2ed616-3218-46cb-8989-5fe1ed6deb2a" providerId="AD" clId="Web-{0D5C8C53-B06D-46AF-A78A-FADD74BF9673}" dt="2023-03-21T11:30:12.025" v="134" actId="1076"/>
          <ac:spMkLst>
            <pc:docMk/>
            <pc:sldMk cId="415293931" sldId="274"/>
            <ac:spMk id="70" creationId="{C67E702E-7B7A-4995-EBDD-562572DF5C09}"/>
          </ac:spMkLst>
        </pc:spChg>
        <pc:spChg chg="add mod">
          <ac:chgData name="Mrs McLaughlin" userId="S::gw19cullyclaremarie@glow.sch.uk::ec2ed616-3218-46cb-8989-5fe1ed6deb2a" providerId="AD" clId="Web-{0D5C8C53-B06D-46AF-A78A-FADD74BF9673}" dt="2023-03-21T11:30:18.416" v="137" actId="1076"/>
          <ac:spMkLst>
            <pc:docMk/>
            <pc:sldMk cId="415293931" sldId="274"/>
            <ac:spMk id="71" creationId="{BC200284-46D7-D5FF-3BED-05BE46A9BDD1}"/>
          </ac:spMkLst>
        </pc:spChg>
        <pc:spChg chg="add mod">
          <ac:chgData name="Mrs McLaughlin" userId="S::gw19cullyclaremarie@glow.sch.uk::ec2ed616-3218-46cb-8989-5fe1ed6deb2a" providerId="AD" clId="Web-{0D5C8C53-B06D-46AF-A78A-FADD74BF9673}" dt="2023-03-21T11:30:24.885" v="138" actId="1076"/>
          <ac:spMkLst>
            <pc:docMk/>
            <pc:sldMk cId="415293931" sldId="274"/>
            <ac:spMk id="72" creationId="{F7494DDC-FB66-C310-3C18-588AE32CE91A}"/>
          </ac:spMkLst>
        </pc:spChg>
        <pc:graphicFrameChg chg="del mod modGraphic">
          <ac:chgData name="Mrs McLaughlin" userId="S::gw19cullyclaremarie@glow.sch.uk::ec2ed616-3218-46cb-8989-5fe1ed6deb2a" providerId="AD" clId="Web-{0D5C8C53-B06D-46AF-A78A-FADD74BF9673}" dt="2023-03-21T11:29:20.522" v="118"/>
          <ac:graphicFrameMkLst>
            <pc:docMk/>
            <pc:sldMk cId="415293931" sldId="274"/>
            <ac:graphicFrameMk id="4" creationId="{DFF2A0D2-AFCD-C67C-5962-460497528F46}"/>
          </ac:graphicFrameMkLst>
        </pc:graphicFrameChg>
        <pc:picChg chg="add mod">
          <ac:chgData name="Mrs McLaughlin" userId="S::gw19cullyclaremarie@glow.sch.uk::ec2ed616-3218-46cb-8989-5fe1ed6deb2a" providerId="AD" clId="Web-{0D5C8C53-B06D-46AF-A78A-FADD74BF9673}" dt="2023-03-21T11:30:13.587" v="135" actId="1076"/>
          <ac:picMkLst>
            <pc:docMk/>
            <pc:sldMk cId="415293931" sldId="274"/>
            <ac:picMk id="49" creationId="{015386A7-7D02-F7E8-927B-B04A2F63C309}"/>
          </ac:picMkLst>
        </pc:picChg>
      </pc:sldChg>
    </pc:docChg>
  </pc:docChgLst>
  <pc:docChgLst>
    <pc:chgData name="Mrs Bradley" userId="S::gw10bradleyclaire@glow.sch.uk::ec3bc367-ff53-4646-953b-d5e55bfd7c8e" providerId="AD" clId="Web-{E15D9147-30C7-4503-A30A-EE55A6268D34}"/>
    <pc:docChg chg="addSld sldOrd">
      <pc:chgData name="Mrs Bradley" userId="S::gw10bradleyclaire@glow.sch.uk::ec3bc367-ff53-4646-953b-d5e55bfd7c8e" providerId="AD" clId="Web-{E15D9147-30C7-4503-A30A-EE55A6268D34}" dt="2023-03-21T13:28:44.920" v="3"/>
      <pc:docMkLst>
        <pc:docMk/>
      </pc:docMkLst>
      <pc:sldChg chg="add ord replId">
        <pc:chgData name="Mrs Bradley" userId="S::gw10bradleyclaire@glow.sch.uk::ec3bc367-ff53-4646-953b-d5e55bfd7c8e" providerId="AD" clId="Web-{E15D9147-30C7-4503-A30A-EE55A6268D34}" dt="2023-03-21T13:28:33.716" v="1"/>
        <pc:sldMkLst>
          <pc:docMk/>
          <pc:sldMk cId="2647184551" sldId="277"/>
        </pc:sldMkLst>
      </pc:sldChg>
      <pc:sldChg chg="add ord replId">
        <pc:chgData name="Mrs Bradley" userId="S::gw10bradleyclaire@glow.sch.uk::ec3bc367-ff53-4646-953b-d5e55bfd7c8e" providerId="AD" clId="Web-{E15D9147-30C7-4503-A30A-EE55A6268D34}" dt="2023-03-21T13:28:44.920" v="3"/>
        <pc:sldMkLst>
          <pc:docMk/>
          <pc:sldMk cId="2472014059" sldId="278"/>
        </pc:sldMkLst>
      </pc:sldChg>
    </pc:docChg>
  </pc:docChgLst>
  <pc:docChgLst>
    <pc:chgData name="Mrs McLaughlin" userId="S::gw19cullyclaremarie@glow.sch.uk::ec2ed616-3218-46cb-8989-5fe1ed6deb2a" providerId="AD" clId="Web-{407C1988-455D-420A-B10F-E74FA72B2C9F}"/>
    <pc:docChg chg="modSld">
      <pc:chgData name="Mrs McLaughlin" userId="S::gw19cullyclaremarie@glow.sch.uk::ec2ed616-3218-46cb-8989-5fe1ed6deb2a" providerId="AD" clId="Web-{407C1988-455D-420A-B10F-E74FA72B2C9F}" dt="2023-03-23T09:25:49.085" v="533"/>
      <pc:docMkLst>
        <pc:docMk/>
      </pc:docMkLst>
      <pc:sldChg chg="delSp modSp modNotes">
        <pc:chgData name="Mrs McLaughlin" userId="S::gw19cullyclaremarie@glow.sch.uk::ec2ed616-3218-46cb-8989-5fe1ed6deb2a" providerId="AD" clId="Web-{407C1988-455D-420A-B10F-E74FA72B2C9F}" dt="2023-03-23T09:22:15.782" v="453"/>
        <pc:sldMkLst>
          <pc:docMk/>
          <pc:sldMk cId="1073698083" sldId="273"/>
        </pc:sldMkLst>
        <pc:spChg chg="mod">
          <ac:chgData name="Mrs McLaughlin" userId="S::gw19cullyclaremarie@glow.sch.uk::ec2ed616-3218-46cb-8989-5fe1ed6deb2a" providerId="AD" clId="Web-{407C1988-455D-420A-B10F-E74FA72B2C9F}" dt="2023-03-23T09:14:27.986" v="28" actId="14100"/>
          <ac:spMkLst>
            <pc:docMk/>
            <pc:sldMk cId="1073698083" sldId="273"/>
            <ac:spMk id="3" creationId="{E1838A60-E3D8-13F1-C836-7A66C507D6F8}"/>
          </ac:spMkLst>
        </pc:spChg>
        <pc:spChg chg="del">
          <ac:chgData name="Mrs McLaughlin" userId="S::gw19cullyclaremarie@glow.sch.uk::ec2ed616-3218-46cb-8989-5fe1ed6deb2a" providerId="AD" clId="Web-{407C1988-455D-420A-B10F-E74FA72B2C9F}" dt="2023-03-23T09:22:15.782" v="453"/>
          <ac:spMkLst>
            <pc:docMk/>
            <pc:sldMk cId="1073698083" sldId="273"/>
            <ac:spMk id="63" creationId="{19F6389E-09B9-DB3A-16D5-75FD15429374}"/>
          </ac:spMkLst>
        </pc:spChg>
      </pc:sldChg>
      <pc:sldChg chg="modNotes">
        <pc:chgData name="Mrs McLaughlin" userId="S::gw19cullyclaremarie@glow.sch.uk::ec2ed616-3218-46cb-8989-5fe1ed6deb2a" providerId="AD" clId="Web-{407C1988-455D-420A-B10F-E74FA72B2C9F}" dt="2023-03-23T09:25:49.085" v="533"/>
        <pc:sldMkLst>
          <pc:docMk/>
          <pc:sldMk cId="415293931" sldId="274"/>
        </pc:sldMkLst>
      </pc:sldChg>
      <pc:sldChg chg="addSp modSp">
        <pc:chgData name="Mrs McLaughlin" userId="S::gw19cullyclaremarie@glow.sch.uk::ec2ed616-3218-46cb-8989-5fe1ed6deb2a" providerId="AD" clId="Web-{407C1988-455D-420A-B10F-E74FA72B2C9F}" dt="2023-03-23T09:25:19.162" v="530" actId="1076"/>
        <pc:sldMkLst>
          <pc:docMk/>
          <pc:sldMk cId="4016818658" sldId="276"/>
        </pc:sldMkLst>
        <pc:spChg chg="add mod">
          <ac:chgData name="Mrs McLaughlin" userId="S::gw19cullyclaremarie@glow.sch.uk::ec2ed616-3218-46cb-8989-5fe1ed6deb2a" providerId="AD" clId="Web-{407C1988-455D-420A-B10F-E74FA72B2C9F}" dt="2023-03-23T09:25:14.724" v="527" actId="1076"/>
          <ac:spMkLst>
            <pc:docMk/>
            <pc:sldMk cId="4016818658" sldId="276"/>
            <ac:spMk id="4" creationId="{5909E562-DC1B-6B7C-2808-D806617D87D7}"/>
          </ac:spMkLst>
        </pc:spChg>
        <pc:picChg chg="add mod">
          <ac:chgData name="Mrs McLaughlin" userId="S::gw19cullyclaremarie@glow.sch.uk::ec2ed616-3218-46cb-8989-5fe1ed6deb2a" providerId="AD" clId="Web-{407C1988-455D-420A-B10F-E74FA72B2C9F}" dt="2023-03-23T09:25:19.162" v="530" actId="1076"/>
          <ac:picMkLst>
            <pc:docMk/>
            <pc:sldMk cId="4016818658" sldId="276"/>
            <ac:picMk id="6" creationId="{7A27C8E4-650C-6DBB-B3F2-37D94EBBBCC9}"/>
          </ac:picMkLst>
        </pc:picChg>
      </pc:sldChg>
    </pc:docChg>
  </pc:docChgLst>
  <pc:docChgLst>
    <pc:chgData name="Mrs Bradley" userId="S::gw10bradleyclaire@glow.sch.uk::ec3bc367-ff53-4646-953b-d5e55bfd7c8e" providerId="AD" clId="Web-{B21A64EB-4B7A-4538-B776-B839664E70EA}"/>
    <pc:docChg chg="modSld">
      <pc:chgData name="Mrs Bradley" userId="S::gw10bradleyclaire@glow.sch.uk::ec3bc367-ff53-4646-953b-d5e55bfd7c8e" providerId="AD" clId="Web-{B21A64EB-4B7A-4538-B776-B839664E70EA}" dt="2023-03-24T11:48:19.184" v="1"/>
      <pc:docMkLst>
        <pc:docMk/>
      </pc:docMkLst>
      <pc:sldChg chg="modNotes">
        <pc:chgData name="Mrs Bradley" userId="S::gw10bradleyclaire@glow.sch.uk::ec3bc367-ff53-4646-953b-d5e55bfd7c8e" providerId="AD" clId="Web-{B21A64EB-4B7A-4538-B776-B839664E70EA}" dt="2023-03-24T11:48:19.184" v="1"/>
        <pc:sldMkLst>
          <pc:docMk/>
          <pc:sldMk cId="3690345405" sldId="272"/>
        </pc:sldMkLst>
      </pc:sldChg>
      <pc:sldChg chg="modNotes">
        <pc:chgData name="Mrs Bradley" userId="S::gw10bradleyclaire@glow.sch.uk::ec3bc367-ff53-4646-953b-d5e55bfd7c8e" providerId="AD" clId="Web-{B21A64EB-4B7A-4538-B776-B839664E70EA}" dt="2023-03-24T11:48:13.918" v="0"/>
        <pc:sldMkLst>
          <pc:docMk/>
          <pc:sldMk cId="415293931" sldId="274"/>
        </pc:sldMkLst>
      </pc:sldChg>
    </pc:docChg>
  </pc:docChgLst>
  <pc:docChgLst>
    <pc:chgData name="Mrs McLaughlin" userId="S::gw19cullyclaremarie@glow.sch.uk::ec2ed616-3218-46cb-8989-5fe1ed6deb2a" providerId="AD" clId="Web-{FAFCF910-0370-470E-ABF4-6E77C401B2F1}"/>
    <pc:docChg chg="modSld">
      <pc:chgData name="Mrs McLaughlin" userId="S::gw19cullyclaremarie@glow.sch.uk::ec2ed616-3218-46cb-8989-5fe1ed6deb2a" providerId="AD" clId="Web-{FAFCF910-0370-470E-ABF4-6E77C401B2F1}" dt="2023-03-17T09:18:34.997" v="9" actId="20577"/>
      <pc:docMkLst>
        <pc:docMk/>
      </pc:docMkLst>
      <pc:sldChg chg="modSp">
        <pc:chgData name="Mrs McLaughlin" userId="S::gw19cullyclaremarie@glow.sch.uk::ec2ed616-3218-46cb-8989-5fe1ed6deb2a" providerId="AD" clId="Web-{FAFCF910-0370-470E-ABF4-6E77C401B2F1}" dt="2023-03-17T09:18:34.997" v="9" actId="20577"/>
        <pc:sldMkLst>
          <pc:docMk/>
          <pc:sldMk cId="415293931" sldId="274"/>
        </pc:sldMkLst>
        <pc:graphicFrameChg chg="mod modGraphic">
          <ac:chgData name="Mrs McLaughlin" userId="S::gw19cullyclaremarie@glow.sch.uk::ec2ed616-3218-46cb-8989-5fe1ed6deb2a" providerId="AD" clId="Web-{FAFCF910-0370-470E-ABF4-6E77C401B2F1}" dt="2023-03-17T09:18:34.997" v="9" actId="20577"/>
          <ac:graphicFrameMkLst>
            <pc:docMk/>
            <pc:sldMk cId="415293931" sldId="274"/>
            <ac:graphicFrameMk id="4" creationId="{DFF2A0D2-AFCD-C67C-5962-460497528F4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CB64E-4363-0E44-B6DC-0D2D62E2245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AE552-470C-2A42-8D6B-A707E1AE2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E552-470C-2A42-8D6B-A707E1AE20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E552-470C-2A42-8D6B-A707E1AE20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E552-470C-2A42-8D6B-A707E1AE20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E552-470C-2A42-8D6B-A707E1AE20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E552-470C-2A42-8D6B-A707E1AE20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0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/>
              <a:buChar char="•"/>
            </a:pPr>
            <a:endParaRPr lang="en-GB">
              <a:cs typeface="Calibri" panose="020F0502020204030204"/>
            </a:endParaRPr>
          </a:p>
          <a:p>
            <a:pPr marL="685800" lvl="1" indent="-228600">
              <a:buFont typeface="Arial"/>
              <a:buChar char="•"/>
            </a:pPr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E552-470C-2A42-8D6B-A707E1AE20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8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E552-470C-2A42-8D6B-A707E1AE20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8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E552-470C-2A42-8D6B-A707E1AE20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6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AE552-470C-2A42-8D6B-A707E1AE20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4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0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2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0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5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2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8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2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C7E1-68EA-7247-8499-0018D188884B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6E215-0E7E-4245-A320-3EE9E995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BC74755-67F3-CD81-755A-D87A67D18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" y="5564616"/>
            <a:ext cx="4856081" cy="117902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AACD15E-7765-D5DF-8C02-BA95795D274E}"/>
              </a:ext>
            </a:extLst>
          </p:cNvPr>
          <p:cNvSpPr/>
          <p:nvPr/>
        </p:nvSpPr>
        <p:spPr>
          <a:xfrm rot="16200000" flipV="1">
            <a:off x="6582816" y="3220329"/>
            <a:ext cx="4806101" cy="77925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AB7EB0-04E7-7AC9-E29B-C1EC411CF827}"/>
              </a:ext>
            </a:extLst>
          </p:cNvPr>
          <p:cNvSpPr/>
          <p:nvPr/>
        </p:nvSpPr>
        <p:spPr>
          <a:xfrm flipV="1">
            <a:off x="306562" y="161138"/>
            <a:ext cx="8086324" cy="85603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71CE634-CEF0-0BF8-B5A7-C34FDBFE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568" y="2186371"/>
            <a:ext cx="6861423" cy="181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B602E9-532B-90AD-F7CC-7DF7686B21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75" t="-18260" b="-1"/>
          <a:stretch/>
        </p:blipFill>
        <p:spPr>
          <a:xfrm>
            <a:off x="1869623" y="5486401"/>
            <a:ext cx="7143750" cy="1368158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61A616-C83D-0979-7E38-B7114B2E9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153" y="122252"/>
            <a:ext cx="857353" cy="8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8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102CBC-3E1A-5187-1545-00B3AFAA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54" y="-9137581"/>
            <a:ext cx="9144000" cy="299923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BC74755-67F3-CD81-755A-D87A67D1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7" y="6254202"/>
            <a:ext cx="2189893" cy="53141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EC316C-4F01-BD21-0E8C-33BDC8E9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63130" y="-10700630"/>
            <a:ext cx="9144000" cy="1828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E0314AF-EBBA-1213-2DCC-D343A483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55" y="173623"/>
            <a:ext cx="857353" cy="85735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A9C8F98-E353-3AB1-8A3F-994A0B7AE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06630" y="-865549"/>
            <a:ext cx="7143750" cy="505777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984B31-1DFE-CB56-D883-43706E89EA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75" t="-18260" b="-1"/>
          <a:stretch/>
        </p:blipFill>
        <p:spPr>
          <a:xfrm>
            <a:off x="1869623" y="5486401"/>
            <a:ext cx="7143750" cy="1368158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C8346AE-6ECF-8903-2C8F-EF33F32BB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78104" y="-9183773"/>
            <a:ext cx="51435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CF340-56A9-8703-397B-C4C8C5B8C9B9}"/>
              </a:ext>
            </a:extLst>
          </p:cNvPr>
          <p:cNvSpPr/>
          <p:nvPr/>
        </p:nvSpPr>
        <p:spPr>
          <a:xfrm rot="16200000" flipV="1">
            <a:off x="6875698" y="3367661"/>
            <a:ext cx="4212829" cy="68306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6E36F-0485-D022-8C5D-D68BB5D49B4C}"/>
              </a:ext>
            </a:extLst>
          </p:cNvPr>
          <p:cNvSpPr/>
          <p:nvPr/>
        </p:nvSpPr>
        <p:spPr>
          <a:xfrm flipV="1">
            <a:off x="146906" y="164672"/>
            <a:ext cx="7752493" cy="8206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8C7BE-F51D-AED5-9BCF-14712061EE42}"/>
              </a:ext>
            </a:extLst>
          </p:cNvPr>
          <p:cNvSpPr txBox="1"/>
          <p:nvPr/>
        </p:nvSpPr>
        <p:spPr>
          <a:xfrm>
            <a:off x="633190" y="786604"/>
            <a:ext cx="7516517" cy="2308324"/>
          </a:xfrm>
          <a:prstGeom prst="rect">
            <a:avLst/>
          </a:prstGeom>
          <a:noFill/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981B1D"/>
                </a:solidFill>
                <a:cs typeface="Calibri"/>
              </a:rPr>
              <a:t>' How can you succeed if you are not known , </a:t>
            </a:r>
            <a:r>
              <a:rPr lang="en-US" sz="3600" b="1" dirty="0" err="1">
                <a:solidFill>
                  <a:srgbClr val="981B1D"/>
                </a:solidFill>
                <a:cs typeface="Calibri"/>
              </a:rPr>
              <a:t>recognised</a:t>
            </a:r>
            <a:r>
              <a:rPr lang="en-US" sz="3600" b="1" dirty="0">
                <a:solidFill>
                  <a:srgbClr val="981B1D"/>
                </a:solidFill>
                <a:cs typeface="Calibri"/>
              </a:rPr>
              <a:t> and valued in the curriculum and life of the school?' </a:t>
            </a:r>
            <a:endParaRPr lang="en-US" sz="2400" b="1">
              <a:solidFill>
                <a:srgbClr val="981B1D"/>
              </a:solidFill>
              <a:cs typeface="Calibri"/>
            </a:endParaRPr>
          </a:p>
          <a:p>
            <a:pPr algn="ctr"/>
            <a:r>
              <a:rPr lang="en-US" sz="3600" b="1" dirty="0">
                <a:solidFill>
                  <a:srgbClr val="981B1D"/>
                </a:solidFill>
                <a:cs typeface="Calibri"/>
              </a:rPr>
              <a:t>A. Hargreaves</a:t>
            </a:r>
            <a:endParaRPr lang="en-US" sz="2400" b="1" dirty="0">
              <a:solidFill>
                <a:srgbClr val="981B1D"/>
              </a:solidFill>
              <a:cs typeface="Calibri" panose="020F0502020204030204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7F7691F3-5759-4CAF-D583-D144565863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7324" y="3319585"/>
            <a:ext cx="5507890" cy="27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102CBC-3E1A-5187-1545-00B3AFAA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54" y="-9137581"/>
            <a:ext cx="9144000" cy="299923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BC74755-67F3-CD81-755A-D87A67D1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7" y="6254202"/>
            <a:ext cx="2189893" cy="53141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EC316C-4F01-BD21-0E8C-33BDC8E9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63130" y="-10700630"/>
            <a:ext cx="9144000" cy="1828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E0314AF-EBBA-1213-2DCC-D343A483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55" y="173623"/>
            <a:ext cx="857353" cy="85735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A9C8F98-E353-3AB1-8A3F-994A0B7AE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06630" y="-865549"/>
            <a:ext cx="7143750" cy="505777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984B31-1DFE-CB56-D883-43706E89EA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75" t="-18260" b="-1"/>
          <a:stretch/>
        </p:blipFill>
        <p:spPr>
          <a:xfrm>
            <a:off x="1869623" y="5486401"/>
            <a:ext cx="7143750" cy="1368158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C8346AE-6ECF-8903-2C8F-EF33F32BB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78104" y="-9183773"/>
            <a:ext cx="51435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CF340-56A9-8703-397B-C4C8C5B8C9B9}"/>
              </a:ext>
            </a:extLst>
          </p:cNvPr>
          <p:cNvSpPr/>
          <p:nvPr/>
        </p:nvSpPr>
        <p:spPr>
          <a:xfrm rot="16200000" flipV="1">
            <a:off x="6875698" y="3367661"/>
            <a:ext cx="4212829" cy="68306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6E36F-0485-D022-8C5D-D68BB5D49B4C}"/>
              </a:ext>
            </a:extLst>
          </p:cNvPr>
          <p:cNvSpPr/>
          <p:nvPr/>
        </p:nvSpPr>
        <p:spPr>
          <a:xfrm flipV="1">
            <a:off x="146906" y="164672"/>
            <a:ext cx="7752493" cy="8206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0EA94-9B4D-E564-643F-9589979F50D5}"/>
              </a:ext>
            </a:extLst>
          </p:cNvPr>
          <p:cNvSpPr txBox="1"/>
          <p:nvPr/>
        </p:nvSpPr>
        <p:spPr>
          <a:xfrm>
            <a:off x="256853" y="496584"/>
            <a:ext cx="46134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cs typeface="Calibri"/>
              </a:rPr>
              <a:t>Why did we need RAAD? </a:t>
            </a:r>
            <a:r>
              <a:rPr lang="en-GB">
                <a:solidFill>
                  <a:srgbClr val="000000"/>
                </a:solidFill>
                <a:cs typeface="Calibri"/>
              </a:rPr>
              <a:t> 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755EE-63EA-3718-023E-651D94C57EB4}"/>
              </a:ext>
            </a:extLst>
          </p:cNvPr>
          <p:cNvSpPr txBox="1"/>
          <p:nvPr/>
        </p:nvSpPr>
        <p:spPr>
          <a:xfrm>
            <a:off x="956421" y="1294777"/>
            <a:ext cx="1712359" cy="377893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Attainment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E3B82-EE21-09D0-F6D3-CBFD164F4E10}"/>
              </a:ext>
            </a:extLst>
          </p:cNvPr>
          <p:cNvSpPr txBox="1"/>
          <p:nvPr/>
        </p:nvSpPr>
        <p:spPr>
          <a:xfrm>
            <a:off x="953889" y="5490120"/>
            <a:ext cx="1712359" cy="377893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Attendance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28DB7-6CE7-0D84-24A9-25ED22284374}"/>
              </a:ext>
            </a:extLst>
          </p:cNvPr>
          <p:cNvSpPr txBox="1"/>
          <p:nvPr/>
        </p:nvSpPr>
        <p:spPr>
          <a:xfrm>
            <a:off x="5767948" y="1294777"/>
            <a:ext cx="1712359" cy="377893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Behaviour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890A1-64C1-37C7-41F5-43C2FF67BBBA}"/>
              </a:ext>
            </a:extLst>
          </p:cNvPr>
          <p:cNvSpPr txBox="1"/>
          <p:nvPr/>
        </p:nvSpPr>
        <p:spPr>
          <a:xfrm>
            <a:off x="5767586" y="5489396"/>
            <a:ext cx="1712359" cy="377893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Aspiration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BF36FC3-69CA-8223-C0D6-7704C04C3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093" y="1716124"/>
            <a:ext cx="6523890" cy="36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2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102CBC-3E1A-5187-1545-00B3AFAA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54" y="-9137581"/>
            <a:ext cx="9144000" cy="299923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BC74755-67F3-CD81-755A-D87A67D1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7" y="6254202"/>
            <a:ext cx="2189893" cy="53141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EC316C-4F01-BD21-0E8C-33BDC8E9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63130" y="-10700630"/>
            <a:ext cx="9144000" cy="1828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E0314AF-EBBA-1213-2DCC-D343A483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55" y="173623"/>
            <a:ext cx="857353" cy="85735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A9C8F98-E353-3AB1-8A3F-994A0B7AE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06630" y="-865549"/>
            <a:ext cx="7143750" cy="505777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984B31-1DFE-CB56-D883-43706E89EA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75" t="-18260" b="-1"/>
          <a:stretch/>
        </p:blipFill>
        <p:spPr>
          <a:xfrm>
            <a:off x="1869623" y="5486401"/>
            <a:ext cx="7143750" cy="1368158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C8346AE-6ECF-8903-2C8F-EF33F32BB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78104" y="-9183773"/>
            <a:ext cx="51435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CF340-56A9-8703-397B-C4C8C5B8C9B9}"/>
              </a:ext>
            </a:extLst>
          </p:cNvPr>
          <p:cNvSpPr/>
          <p:nvPr/>
        </p:nvSpPr>
        <p:spPr>
          <a:xfrm rot="16200000" flipV="1">
            <a:off x="6875698" y="3367661"/>
            <a:ext cx="4212829" cy="68306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6E36F-0485-D022-8C5D-D68BB5D49B4C}"/>
              </a:ext>
            </a:extLst>
          </p:cNvPr>
          <p:cNvSpPr/>
          <p:nvPr/>
        </p:nvSpPr>
        <p:spPr>
          <a:xfrm flipV="1">
            <a:off x="146906" y="164672"/>
            <a:ext cx="7752493" cy="8206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C547D-B621-23B9-41B6-09FDE39179F2}"/>
              </a:ext>
            </a:extLst>
          </p:cNvPr>
          <p:cNvSpPr txBox="1"/>
          <p:nvPr/>
        </p:nvSpPr>
        <p:spPr>
          <a:xfrm>
            <a:off x="256853" y="496584"/>
            <a:ext cx="46134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cs typeface="Calibri"/>
              </a:rPr>
              <a:t>What is RAAD? </a:t>
            </a:r>
            <a:r>
              <a:rPr lang="en-GB">
                <a:solidFill>
                  <a:srgbClr val="000000"/>
                </a:solidFill>
                <a:cs typeface="Calibri"/>
              </a:rPr>
              <a:t> 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FE58A-A2E9-A6A9-4259-8D6085D45E12}"/>
              </a:ext>
            </a:extLst>
          </p:cNvPr>
          <p:cNvSpPr txBox="1"/>
          <p:nvPr/>
        </p:nvSpPr>
        <p:spPr>
          <a:xfrm>
            <a:off x="671823" y="1202062"/>
            <a:ext cx="2301830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Systems- based </a:t>
            </a:r>
            <a:endParaRPr lang="en-US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DBA20-D07F-6F47-0C66-42211230EA9D}"/>
              </a:ext>
            </a:extLst>
          </p:cNvPr>
          <p:cNvSpPr txBox="1"/>
          <p:nvPr/>
        </p:nvSpPr>
        <p:spPr>
          <a:xfrm>
            <a:off x="5641597" y="1206117"/>
            <a:ext cx="2172434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Flexible learning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C2D54-14AD-8D21-64D0-5CA879141BB0}"/>
              </a:ext>
            </a:extLst>
          </p:cNvPr>
          <p:cNvSpPr txBox="1"/>
          <p:nvPr/>
        </p:nvSpPr>
        <p:spPr>
          <a:xfrm>
            <a:off x="626478" y="5360251"/>
            <a:ext cx="2172434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Thinking Creatively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1AAD1-7327-52C2-16B1-3BD91F32233A}"/>
              </a:ext>
            </a:extLst>
          </p:cNvPr>
          <p:cNvSpPr txBox="1"/>
          <p:nvPr/>
        </p:nvSpPr>
        <p:spPr>
          <a:xfrm>
            <a:off x="5729518" y="5360803"/>
            <a:ext cx="2172434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'Claiming Children'</a:t>
            </a:r>
          </a:p>
        </p:txBody>
      </p:sp>
      <p:pic>
        <p:nvPicPr>
          <p:cNvPr id="16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5945D9E-7319-FF33-F5FB-C2167BA54F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8630" y="1663024"/>
            <a:ext cx="6426199" cy="36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102CBC-3E1A-5187-1545-00B3AFAA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54" y="-9137581"/>
            <a:ext cx="9144000" cy="299923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BC74755-67F3-CD81-755A-D87A67D1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7" y="6254202"/>
            <a:ext cx="2189893" cy="53141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EC316C-4F01-BD21-0E8C-33BDC8E9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63130" y="-10700630"/>
            <a:ext cx="9144000" cy="1828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E0314AF-EBBA-1213-2DCC-D343A483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55" y="173623"/>
            <a:ext cx="857353" cy="85735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A9C8F98-E353-3AB1-8A3F-994A0B7AE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06630" y="-865549"/>
            <a:ext cx="7143750" cy="505777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984B31-1DFE-CB56-D883-43706E89EA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75" t="-18260" b="-1"/>
          <a:stretch/>
        </p:blipFill>
        <p:spPr>
          <a:xfrm>
            <a:off x="1869623" y="5486401"/>
            <a:ext cx="7143750" cy="1368158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C8346AE-6ECF-8903-2C8F-EF33F32BB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78104" y="-9183773"/>
            <a:ext cx="51435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CF340-56A9-8703-397B-C4C8C5B8C9B9}"/>
              </a:ext>
            </a:extLst>
          </p:cNvPr>
          <p:cNvSpPr/>
          <p:nvPr/>
        </p:nvSpPr>
        <p:spPr>
          <a:xfrm rot="16200000" flipV="1">
            <a:off x="6875698" y="3367661"/>
            <a:ext cx="4212829" cy="68306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6E36F-0485-D022-8C5D-D68BB5D49B4C}"/>
              </a:ext>
            </a:extLst>
          </p:cNvPr>
          <p:cNvSpPr/>
          <p:nvPr/>
        </p:nvSpPr>
        <p:spPr>
          <a:xfrm flipV="1">
            <a:off x="146906" y="164672"/>
            <a:ext cx="7752493" cy="8206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9BF76-6224-9263-498B-96ACF8489E91}"/>
              </a:ext>
            </a:extLst>
          </p:cNvPr>
          <p:cNvSpPr txBox="1"/>
          <p:nvPr/>
        </p:nvSpPr>
        <p:spPr>
          <a:xfrm>
            <a:off x="256853" y="496584"/>
            <a:ext cx="63632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cs typeface="Calibri"/>
              </a:rPr>
              <a:t>Impact of RAAD</a:t>
            </a:r>
            <a:r>
              <a:rPr lang="en-GB">
                <a:solidFill>
                  <a:srgbClr val="000000"/>
                </a:solidFill>
                <a:cs typeface="Calibri"/>
              </a:rPr>
              <a:t> 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953025-66B0-7FE1-6B48-384E7E0CF387}"/>
              </a:ext>
            </a:extLst>
          </p:cNvPr>
          <p:cNvSpPr txBox="1"/>
          <p:nvPr/>
        </p:nvSpPr>
        <p:spPr>
          <a:xfrm>
            <a:off x="864196" y="1354866"/>
            <a:ext cx="2172434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The Raw Data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7B0F8-406B-30C1-A9FD-BE70825DBAAA}"/>
              </a:ext>
            </a:extLst>
          </p:cNvPr>
          <p:cNvSpPr txBox="1"/>
          <p:nvPr/>
        </p:nvSpPr>
        <p:spPr>
          <a:xfrm>
            <a:off x="5352615" y="1354866"/>
            <a:ext cx="2172434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Pupil Voice 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1FA2E262-1429-B397-11C1-5D59F542B2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0" y="1922179"/>
            <a:ext cx="6377353" cy="36877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539B7E-25F4-5C3E-0DBD-8436E8DB955F}"/>
              </a:ext>
            </a:extLst>
          </p:cNvPr>
          <p:cNvSpPr txBox="1"/>
          <p:nvPr/>
        </p:nvSpPr>
        <p:spPr>
          <a:xfrm>
            <a:off x="2876657" y="5809635"/>
            <a:ext cx="2172434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cs typeface="Calibri"/>
              </a:rPr>
              <a:t>GROW AND SUSTAIN</a:t>
            </a:r>
          </a:p>
        </p:txBody>
      </p:sp>
    </p:spTree>
    <p:extLst>
      <p:ext uri="{BB962C8B-B14F-4D97-AF65-F5344CB8AC3E}">
        <p14:creationId xmlns:p14="http://schemas.microsoft.com/office/powerpoint/2010/main" val="122142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102CBC-3E1A-5187-1545-00B3AFAA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54" y="-9137581"/>
            <a:ext cx="9144000" cy="299923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BC74755-67F3-CD81-755A-D87A67D1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7" y="6254202"/>
            <a:ext cx="2189893" cy="53141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EC316C-4F01-BD21-0E8C-33BDC8E9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63130" y="-10700630"/>
            <a:ext cx="9144000" cy="1828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E0314AF-EBBA-1213-2DCC-D343A483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55" y="173623"/>
            <a:ext cx="857353" cy="85735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A9C8F98-E353-3AB1-8A3F-994A0B7AE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06630" y="-865549"/>
            <a:ext cx="7143750" cy="505777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984B31-1DFE-CB56-D883-43706E89EA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75" t="-18260" b="-1"/>
          <a:stretch/>
        </p:blipFill>
        <p:spPr>
          <a:xfrm>
            <a:off x="1869623" y="5486401"/>
            <a:ext cx="7143750" cy="1368158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C8346AE-6ECF-8903-2C8F-EF33F32BB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78104" y="-9183773"/>
            <a:ext cx="51435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CF340-56A9-8703-397B-C4C8C5B8C9B9}"/>
              </a:ext>
            </a:extLst>
          </p:cNvPr>
          <p:cNvSpPr/>
          <p:nvPr/>
        </p:nvSpPr>
        <p:spPr>
          <a:xfrm rot="16200000" flipV="1">
            <a:off x="6875698" y="3367661"/>
            <a:ext cx="4212829" cy="68306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6E36F-0485-D022-8C5D-D68BB5D49B4C}"/>
              </a:ext>
            </a:extLst>
          </p:cNvPr>
          <p:cNvSpPr/>
          <p:nvPr/>
        </p:nvSpPr>
        <p:spPr>
          <a:xfrm flipV="1">
            <a:off x="146906" y="164672"/>
            <a:ext cx="7752493" cy="8206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1051A1-1958-B9E5-9318-398A747BB070}"/>
              </a:ext>
            </a:extLst>
          </p:cNvPr>
          <p:cNvSpPr txBox="1"/>
          <p:nvPr/>
        </p:nvSpPr>
        <p:spPr>
          <a:xfrm>
            <a:off x="256853" y="496584"/>
            <a:ext cx="33904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cs typeface="Calibri"/>
              </a:rPr>
              <a:t>RAAD Developments</a:t>
            </a:r>
            <a:r>
              <a:rPr lang="en-GB">
                <a:cs typeface="Calibri"/>
              </a:rPr>
              <a:t> </a:t>
            </a:r>
            <a:endParaRPr lang="en-GB"/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A12487FB-6C35-8B1E-09EE-731FF80DB3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0287" y="1740614"/>
            <a:ext cx="3693559" cy="3702121"/>
          </a:xfrm>
          <a:prstGeom prst="rect">
            <a:avLst/>
          </a:prstGeom>
        </p:spPr>
      </p:pic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7BBAEB61-4BE7-B5C1-EB5E-9A93F86BD7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749" y="1736387"/>
            <a:ext cx="3696510" cy="37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4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102CBC-3E1A-5187-1545-00B3AFAA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54" y="-9137581"/>
            <a:ext cx="9144000" cy="299923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BC74755-67F3-CD81-755A-D87A67D1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7" y="6254202"/>
            <a:ext cx="2189893" cy="53141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EC316C-4F01-BD21-0E8C-33BDC8E9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63130" y="-10700630"/>
            <a:ext cx="9144000" cy="1828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E0314AF-EBBA-1213-2DCC-D343A483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55" y="173623"/>
            <a:ext cx="857353" cy="85735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A9C8F98-E353-3AB1-8A3F-994A0B7AE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06630" y="-865549"/>
            <a:ext cx="7143750" cy="505777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984B31-1DFE-CB56-D883-43706E89EA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75" t="-18260" b="-1"/>
          <a:stretch/>
        </p:blipFill>
        <p:spPr>
          <a:xfrm>
            <a:off x="1869623" y="5486401"/>
            <a:ext cx="7143750" cy="1368158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C8346AE-6ECF-8903-2C8F-EF33F32BB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78104" y="-9183773"/>
            <a:ext cx="51435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CF340-56A9-8703-397B-C4C8C5B8C9B9}"/>
              </a:ext>
            </a:extLst>
          </p:cNvPr>
          <p:cNvSpPr/>
          <p:nvPr/>
        </p:nvSpPr>
        <p:spPr>
          <a:xfrm rot="16200000" flipV="1">
            <a:off x="6875698" y="3367661"/>
            <a:ext cx="4212829" cy="68306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6E36F-0485-D022-8C5D-D68BB5D49B4C}"/>
              </a:ext>
            </a:extLst>
          </p:cNvPr>
          <p:cNvSpPr/>
          <p:nvPr/>
        </p:nvSpPr>
        <p:spPr>
          <a:xfrm flipV="1">
            <a:off x="146906" y="164672"/>
            <a:ext cx="7752493" cy="8206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98D62-B223-0A59-F58A-49C1422F57D5}"/>
              </a:ext>
            </a:extLst>
          </p:cNvPr>
          <p:cNvSpPr txBox="1"/>
          <p:nvPr/>
        </p:nvSpPr>
        <p:spPr>
          <a:xfrm>
            <a:off x="256853" y="496584"/>
            <a:ext cx="42380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cs typeface="Calibri"/>
              </a:rPr>
              <a:t>Next Steps: Pupil Support  </a:t>
            </a:r>
            <a:r>
              <a:rPr lang="en-GB">
                <a:solidFill>
                  <a:srgbClr val="000000"/>
                </a:solidFill>
                <a:cs typeface="Calibri"/>
              </a:rPr>
              <a:t> 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49" name="Picture 49" descr="Logo, company name&#10;&#10;Description automatically generated">
            <a:extLst>
              <a:ext uri="{FF2B5EF4-FFF2-40B4-BE49-F238E27FC236}">
                <a16:creationId xmlns:a16="http://schemas.microsoft.com/office/drawing/2014/main" id="{015386A7-7D02-F7E8-927B-B04A2F63C3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0782" y="1919906"/>
            <a:ext cx="5602840" cy="3163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29540DD-CB79-B60D-E441-ADEAAD7796BF}"/>
              </a:ext>
            </a:extLst>
          </p:cNvPr>
          <p:cNvSpPr txBox="1"/>
          <p:nvPr/>
        </p:nvSpPr>
        <p:spPr>
          <a:xfrm>
            <a:off x="667821" y="1412696"/>
            <a:ext cx="2054830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Faculty Focus </a:t>
            </a:r>
            <a:endParaRPr lang="en-US">
              <a:cs typeface="Calibri" panose="020F05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7E702E-7B7A-4995-EBDD-562572DF5C09}"/>
              </a:ext>
            </a:extLst>
          </p:cNvPr>
          <p:cNvSpPr txBox="1"/>
          <p:nvPr/>
        </p:nvSpPr>
        <p:spPr>
          <a:xfrm>
            <a:off x="5325439" y="1378448"/>
            <a:ext cx="2054830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Key Teacher Role </a:t>
            </a:r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C200284-46D7-D5FF-3BED-05BE46A9BDD1}"/>
              </a:ext>
            </a:extLst>
          </p:cNvPr>
          <p:cNvSpPr txBox="1"/>
          <p:nvPr/>
        </p:nvSpPr>
        <p:spPr>
          <a:xfrm>
            <a:off x="719191" y="5325436"/>
            <a:ext cx="2559976" cy="646331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cs typeface="Calibri"/>
              </a:rPr>
              <a:t>Interventions &amp; Outreach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494DDC-FB66-C310-3C18-588AE32CE91A}"/>
              </a:ext>
            </a:extLst>
          </p:cNvPr>
          <p:cNvSpPr txBox="1"/>
          <p:nvPr/>
        </p:nvSpPr>
        <p:spPr>
          <a:xfrm>
            <a:off x="5445303" y="5325435"/>
            <a:ext cx="2054830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Calibri"/>
              </a:rPr>
              <a:t>S3 Head Start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102CBC-3E1A-5187-1545-00B3AFAA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54" y="-9137581"/>
            <a:ext cx="9144000" cy="299923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BC74755-67F3-CD81-755A-D87A67D1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7" y="6254202"/>
            <a:ext cx="2189893" cy="53141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EC316C-4F01-BD21-0E8C-33BDC8E9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63130" y="-10700630"/>
            <a:ext cx="9144000" cy="1828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E0314AF-EBBA-1213-2DCC-D343A483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55" y="173623"/>
            <a:ext cx="857353" cy="85735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A9C8F98-E353-3AB1-8A3F-994A0B7AE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06630" y="-865549"/>
            <a:ext cx="7143750" cy="505777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984B31-1DFE-CB56-D883-43706E89EA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75" t="-18260" b="-1"/>
          <a:stretch/>
        </p:blipFill>
        <p:spPr>
          <a:xfrm>
            <a:off x="1835376" y="5486401"/>
            <a:ext cx="7143750" cy="1368158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C8346AE-6ECF-8903-2C8F-EF33F32BB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78104" y="-9183773"/>
            <a:ext cx="51435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CF340-56A9-8703-397B-C4C8C5B8C9B9}"/>
              </a:ext>
            </a:extLst>
          </p:cNvPr>
          <p:cNvSpPr/>
          <p:nvPr/>
        </p:nvSpPr>
        <p:spPr>
          <a:xfrm rot="16200000" flipV="1">
            <a:off x="6875698" y="3367661"/>
            <a:ext cx="4212829" cy="68306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6E36F-0485-D022-8C5D-D68BB5D49B4C}"/>
              </a:ext>
            </a:extLst>
          </p:cNvPr>
          <p:cNvSpPr/>
          <p:nvPr/>
        </p:nvSpPr>
        <p:spPr>
          <a:xfrm flipV="1">
            <a:off x="146906" y="164672"/>
            <a:ext cx="7752493" cy="8206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838A60-E3D8-13F1-C836-7A66C507D6F8}"/>
              </a:ext>
            </a:extLst>
          </p:cNvPr>
          <p:cNvSpPr txBox="1"/>
          <p:nvPr/>
        </p:nvSpPr>
        <p:spPr>
          <a:xfrm>
            <a:off x="256853" y="496584"/>
            <a:ext cx="79041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cs typeface="Calibri"/>
              </a:rPr>
              <a:t>Next Steps: Parental Involvement &amp; Engagement  </a:t>
            </a:r>
            <a:r>
              <a:rPr lang="en-GB" dirty="0">
                <a:cs typeface="Calibri"/>
              </a:rPr>
              <a:t> </a:t>
            </a:r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8559A5-564A-68D9-7669-80C2AB59A1D2}"/>
              </a:ext>
            </a:extLst>
          </p:cNvPr>
          <p:cNvSpPr txBox="1"/>
          <p:nvPr/>
        </p:nvSpPr>
        <p:spPr>
          <a:xfrm>
            <a:off x="6087438" y="1181528"/>
            <a:ext cx="1712359" cy="377893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Family</a:t>
            </a:r>
            <a:r>
              <a:rPr lang="en-GB">
                <a:cs typeface="Calibri"/>
              </a:rPr>
              <a:t> </a:t>
            </a:r>
            <a:r>
              <a:rPr lang="en-GB" b="1">
                <a:cs typeface="Calibri"/>
              </a:rPr>
              <a:t>Learning</a:t>
            </a:r>
            <a:endParaRPr lang="en-GB" b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B5C6AA4-E1AE-D881-0330-7E15EB82B247}"/>
              </a:ext>
            </a:extLst>
          </p:cNvPr>
          <p:cNvSpPr txBox="1"/>
          <p:nvPr/>
        </p:nvSpPr>
        <p:spPr>
          <a:xfrm>
            <a:off x="3296292" y="1190091"/>
            <a:ext cx="1960650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In school activities</a:t>
            </a:r>
            <a:endParaRPr lang="en-GB" b="1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EA7CF1-E3C2-625F-5C9E-43B514123622}"/>
              </a:ext>
            </a:extLst>
          </p:cNvPr>
          <p:cNvSpPr txBox="1"/>
          <p:nvPr/>
        </p:nvSpPr>
        <p:spPr>
          <a:xfrm>
            <a:off x="753439" y="1181527"/>
            <a:ext cx="1712359" cy="377893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Communication</a:t>
            </a:r>
            <a:endParaRPr lang="en-GB" b="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AC938C-4D17-D5D5-4915-67E3E55D1A58}"/>
              </a:ext>
            </a:extLst>
          </p:cNvPr>
          <p:cNvSpPr txBox="1"/>
          <p:nvPr/>
        </p:nvSpPr>
        <p:spPr>
          <a:xfrm>
            <a:off x="6125583" y="5237889"/>
            <a:ext cx="18921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Decision</a:t>
            </a:r>
            <a:r>
              <a:rPr lang="en-GB">
                <a:cs typeface="Calibri"/>
              </a:rPr>
              <a:t> </a:t>
            </a:r>
            <a:r>
              <a:rPr lang="en-GB" b="1">
                <a:cs typeface="Calibri"/>
              </a:rPr>
              <a:t>Making</a:t>
            </a:r>
            <a:r>
              <a:rPr lang="en-GB">
                <a:cs typeface="Calibri"/>
              </a:rPr>
              <a:t> </a:t>
            </a:r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2B2039-3D9F-7B62-D40C-67150816D06C}"/>
              </a:ext>
            </a:extLst>
          </p:cNvPr>
          <p:cNvSpPr txBox="1"/>
          <p:nvPr/>
        </p:nvSpPr>
        <p:spPr>
          <a:xfrm>
            <a:off x="607887" y="5235558"/>
            <a:ext cx="18921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Learning at home</a:t>
            </a:r>
            <a:endParaRPr lang="en-GB" b="1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B6CC8D-EC9E-CFC3-1B3A-5462E85922EE}"/>
              </a:ext>
            </a:extLst>
          </p:cNvPr>
          <p:cNvSpPr txBox="1"/>
          <p:nvPr/>
        </p:nvSpPr>
        <p:spPr>
          <a:xfrm>
            <a:off x="2965114" y="5235556"/>
            <a:ext cx="2825390" cy="36933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cs typeface="Calibri"/>
              </a:rPr>
              <a:t>Supporting the Community</a:t>
            </a:r>
            <a:endParaRPr lang="en-GB" b="1"/>
          </a:p>
        </p:txBody>
      </p:sp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3449E6B4-045D-6DA8-7AAB-26DD1D2010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1808602"/>
            <a:ext cx="5654210" cy="3180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69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102CBC-3E1A-5187-1545-00B3AFAAD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554" y="-9137581"/>
            <a:ext cx="9144000" cy="2999232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BC74755-67F3-CD81-755A-D87A67D18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7" y="6254202"/>
            <a:ext cx="2189893" cy="53141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EC316C-4F01-BD21-0E8C-33BDC8E9E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163130" y="-10700630"/>
            <a:ext cx="9144000" cy="1828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E0314AF-EBBA-1213-2DCC-D343A483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55" y="173623"/>
            <a:ext cx="857353" cy="85735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A9C8F98-E353-3AB1-8A3F-994A0B7AE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306630" y="-865549"/>
            <a:ext cx="7143750" cy="5057775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1984B31-1DFE-CB56-D883-43706E89EAC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875" t="-18260" b="-1"/>
          <a:stretch/>
        </p:blipFill>
        <p:spPr>
          <a:xfrm>
            <a:off x="1869623" y="5486401"/>
            <a:ext cx="7143750" cy="1368158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C8346AE-6ECF-8903-2C8F-EF33F32BB1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178104" y="-9183773"/>
            <a:ext cx="51435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CF340-56A9-8703-397B-C4C8C5B8C9B9}"/>
              </a:ext>
            </a:extLst>
          </p:cNvPr>
          <p:cNvSpPr/>
          <p:nvPr/>
        </p:nvSpPr>
        <p:spPr>
          <a:xfrm rot="16200000" flipV="1">
            <a:off x="6875698" y="3367661"/>
            <a:ext cx="4212829" cy="68306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A6E36F-0485-D022-8C5D-D68BB5D49B4C}"/>
              </a:ext>
            </a:extLst>
          </p:cNvPr>
          <p:cNvSpPr/>
          <p:nvPr/>
        </p:nvSpPr>
        <p:spPr>
          <a:xfrm flipV="1">
            <a:off x="146906" y="164672"/>
            <a:ext cx="7752493" cy="82069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ED026-D429-FAB5-FD07-1AE0BE992CAA}"/>
              </a:ext>
            </a:extLst>
          </p:cNvPr>
          <p:cNvSpPr txBox="1"/>
          <p:nvPr/>
        </p:nvSpPr>
        <p:spPr>
          <a:xfrm>
            <a:off x="256853" y="496584"/>
            <a:ext cx="42380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cs typeface="Calibri"/>
              </a:rPr>
              <a:t>Summary   </a:t>
            </a:r>
            <a:r>
              <a:rPr lang="en-GB">
                <a:solidFill>
                  <a:srgbClr val="000000"/>
                </a:solidFill>
                <a:cs typeface="Calibri"/>
              </a:rPr>
              <a:t> 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9E562-DC1B-6B7C-2808-D806617D87D7}"/>
              </a:ext>
            </a:extLst>
          </p:cNvPr>
          <p:cNvSpPr txBox="1"/>
          <p:nvPr/>
        </p:nvSpPr>
        <p:spPr>
          <a:xfrm>
            <a:off x="1197394" y="1292444"/>
            <a:ext cx="6748032" cy="2862322"/>
          </a:xfrm>
          <a:prstGeom prst="rect">
            <a:avLst/>
          </a:prstGeom>
          <a:noFill/>
          <a:ln>
            <a:solidFill>
              <a:srgbClr val="F392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981B1D"/>
                </a:solidFill>
                <a:cs typeface="Calibri"/>
              </a:rPr>
              <a:t>'Striving to provide a </a:t>
            </a:r>
            <a:r>
              <a:rPr lang="en-US" sz="3600" b="1" dirty="0">
                <a:solidFill>
                  <a:srgbClr val="981B1D"/>
                </a:solidFill>
                <a:cs typeface="Calibri"/>
              </a:rPr>
              <a:t>positive framework for learning</a:t>
            </a:r>
            <a:r>
              <a:rPr lang="en-US" sz="3600" dirty="0">
                <a:solidFill>
                  <a:srgbClr val="981B1D"/>
                </a:solidFill>
                <a:cs typeface="Calibri"/>
              </a:rPr>
              <a:t>, based on </a:t>
            </a:r>
            <a:r>
              <a:rPr lang="en-US" sz="3600" b="1" dirty="0">
                <a:solidFill>
                  <a:srgbClr val="981B1D"/>
                </a:solidFill>
                <a:cs typeface="Calibri"/>
              </a:rPr>
              <a:t>relationship led practice</a:t>
            </a:r>
            <a:r>
              <a:rPr lang="en-US" sz="3600" dirty="0">
                <a:solidFill>
                  <a:srgbClr val="981B1D"/>
                </a:solidFill>
                <a:cs typeface="Calibri"/>
              </a:rPr>
              <a:t>, whilst aiming to provide </a:t>
            </a:r>
            <a:r>
              <a:rPr lang="en-US" sz="3600" b="1" dirty="0">
                <a:solidFill>
                  <a:srgbClr val="981B1D"/>
                </a:solidFill>
                <a:cs typeface="Calibri"/>
              </a:rPr>
              <a:t>excellence in learning and teaching.'</a:t>
            </a:r>
            <a:endParaRPr lang="en-US" sz="3600" dirty="0">
              <a:solidFill>
                <a:srgbClr val="981B1D"/>
              </a:solidFill>
              <a:cs typeface="Calibri"/>
            </a:endParaRPr>
          </a:p>
        </p:txBody>
      </p:sp>
      <p:pic>
        <p:nvPicPr>
          <p:cNvPr id="6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A27C8E4-650C-6DBB-B3F2-37D94EBBBC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2187" y="4263225"/>
            <a:ext cx="3540868" cy="19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1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 Attaiment Slides" id="{F5033713-3320-E84A-A70D-6447A45A1D1F}" vid="{48E30546-4F0E-8849-BC56-A4EBE682D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d52f10-a903-4a06-b412-76233acb356e" xsi:nil="true"/>
    <lcf76f155ced4ddcb4097134ff3c332f xmlns="a84e1c7f-bd5c-4283-9e0e-d7d280368b3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B3BAE980B5C146883B207283E9E4F9" ma:contentTypeVersion="8" ma:contentTypeDescription="Create a new document." ma:contentTypeScope="" ma:versionID="a333218acde1642c90d2cd81315212dd">
  <xsd:schema xmlns:xsd="http://www.w3.org/2001/XMLSchema" xmlns:xs="http://www.w3.org/2001/XMLSchema" xmlns:p="http://schemas.microsoft.com/office/2006/metadata/properties" xmlns:ns2="a84e1c7f-bd5c-4283-9e0e-d7d280368b3a" xmlns:ns3="68d52f10-a903-4a06-b412-76233acb356e" targetNamespace="http://schemas.microsoft.com/office/2006/metadata/properties" ma:root="true" ma:fieldsID="cfa5e85f5b3b00f1704b7b5591062901" ns2:_="" ns3:_="">
    <xsd:import namespace="a84e1c7f-bd5c-4283-9e0e-d7d280368b3a"/>
    <xsd:import namespace="68d52f10-a903-4a06-b412-76233acb35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1c7f-bd5c-4283-9e0e-d7d280368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52f10-a903-4a06-b412-76233acb35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29933dd-e2a1-4830-94fd-79fcb17d77d0}" ma:internalName="TaxCatchAll" ma:showField="CatchAllData" ma:web="68d52f10-a903-4a06-b412-76233acb35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2D16AA-B83E-49EE-8212-163F5E8B43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80ED93-FA1E-4D6A-805D-7D73BD9FB04F}">
  <ds:schemaRefs>
    <ds:schemaRef ds:uri="68d52f10-a903-4a06-b412-76233acb356e"/>
    <ds:schemaRef ds:uri="a84e1c7f-bd5c-4283-9e0e-d7d280368b3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68D517F-2CE5-449D-AA5D-6D63AE4C8FF8}">
  <ds:schemaRefs>
    <ds:schemaRef ds:uri="68d52f10-a903-4a06-b412-76233acb356e"/>
    <ds:schemaRef ds:uri="a84e1c7f-bd5c-4283-9e0e-d7d280368b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Menzies</dc:creator>
  <cp:revision>151</cp:revision>
  <cp:lastPrinted>2023-03-02T09:15:30Z</cp:lastPrinted>
  <dcterms:created xsi:type="dcterms:W3CDTF">2023-02-28T09:29:31Z</dcterms:created>
  <dcterms:modified xsi:type="dcterms:W3CDTF">2023-03-24T11:48:23Z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0x010100E1B3BAE980B5C146883B207283E9E4F9</vt:lpwstr>
  </property>
  <property fmtid="{D5CDD505-2E9C-101B-9397-08002B2CF9AE}" pid="3" name="MediaServiceImageTags">
    <vt:lpwstr/>
  </property>
</Properties>
</file>