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EF1CA9-512A-4867-BD34-157AA59D58A5}">
          <p14:sldIdLst>
            <p14:sldId id="256"/>
            <p14:sldId id="257"/>
            <p14:sldId id="258"/>
          </p14:sldIdLst>
        </p14:section>
        <p14:section name="Section 5: Targeted Support" id="{2287C1B5-E06B-4718-83D3-C11C0CAC7A31}">
          <p14:sldIdLst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FFF"/>
    <a:srgbClr val="CC99FF"/>
    <a:srgbClr val="CCCCFF"/>
    <a:srgbClr val="9966FF"/>
    <a:srgbClr val="CC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705811-3C82-42A9-ABEF-B234344B9B86}" v="40" dt="2022-01-12T14:13:59.582"/>
    <p1510:client id="{AA59F175-6F64-4D9F-8CFD-D945EAC851A5}" v="1" dt="2022-01-25T10:04:34.178"/>
    <p1510:client id="{D04DA630-52F3-45CC-AE8C-BE5CFD842742}" v="68" dt="2022-01-12T14:23:25.859"/>
    <p1510:client id="{F35E892E-D859-4D5C-A4E5-72224CB2C097}" v="86" dt="2022-01-27T13:23:54.019"/>
    <p1510:client id="{FB612673-F0D4-457F-83BD-BFDF7CBF35DD}" v="5" dt="2022-01-20T08:44:26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77512" autoAdjust="0"/>
  </p:normalViewPr>
  <p:slideViewPr>
    <p:cSldViewPr snapToGrid="0">
      <p:cViewPr varScale="1">
        <p:scale>
          <a:sx n="55" d="100"/>
          <a:sy n="55" d="100"/>
        </p:scale>
        <p:origin x="12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Shaw" userId="S::esfshaw@glow.gov.uk::55e812ee-fb88-4ca7-8158-2064fdeadb66" providerId="AD" clId="Web-{71705811-3C82-42A9-ABEF-B234344B9B86}"/>
    <pc:docChg chg="delSld modSld modSection">
      <pc:chgData name="Fiona Shaw" userId="S::esfshaw@glow.gov.uk::55e812ee-fb88-4ca7-8158-2064fdeadb66" providerId="AD" clId="Web-{71705811-3C82-42A9-ABEF-B234344B9B86}" dt="2022-01-12T14:13:59.582" v="38"/>
      <pc:docMkLst>
        <pc:docMk/>
      </pc:docMkLst>
      <pc:sldChg chg="addSp modSp">
        <pc:chgData name="Fiona Shaw" userId="S::esfshaw@glow.gov.uk::55e812ee-fb88-4ca7-8158-2064fdeadb66" providerId="AD" clId="Web-{71705811-3C82-42A9-ABEF-B234344B9B86}" dt="2022-01-12T14:13:46.769" v="36" actId="1076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71705811-3C82-42A9-ABEF-B234344B9B86}" dt="2022-01-12T14:13:11.940" v="27" actId="1076"/>
          <ac:spMkLst>
            <pc:docMk/>
            <pc:sldMk cId="3937910808" sldId="259"/>
            <ac:spMk id="2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46.769" v="36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14.659" v="28" actId="1076"/>
          <ac:spMkLst>
            <pc:docMk/>
            <pc:sldMk cId="3937910808" sldId="259"/>
            <ac:spMk id="4" creationId="{00000000-0000-0000-0000-000000000000}"/>
          </ac:spMkLst>
        </pc:spChg>
        <pc:spChg chg="add mod">
          <ac:chgData name="Fiona Shaw" userId="S::esfshaw@glow.gov.uk::55e812ee-fb88-4ca7-8158-2064fdeadb66" providerId="AD" clId="Web-{71705811-3C82-42A9-ABEF-B234344B9B86}" dt="2022-01-12T14:13:21.113" v="30" actId="1076"/>
          <ac:spMkLst>
            <pc:docMk/>
            <pc:sldMk cId="3937910808" sldId="259"/>
            <ac:spMk id="6" creationId="{533373B2-8A66-45A9-AD61-B4DB88C991C1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690" v="23" actId="1076"/>
          <ac:spMkLst>
            <pc:docMk/>
            <pc:sldMk cId="3937910808" sldId="259"/>
            <ac:spMk id="8" creationId="{39BE8655-4624-4A8D-923F-CA2AF91A787B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4" actId="1076"/>
          <ac:spMkLst>
            <pc:docMk/>
            <pc:sldMk cId="3937910808" sldId="259"/>
            <ac:spMk id="10" creationId="{ED4994BB-6731-4924-BD01-D2B6098C1756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5" actId="1076"/>
          <ac:spMkLst>
            <pc:docMk/>
            <pc:sldMk cId="3937910808" sldId="259"/>
            <ac:spMk id="12" creationId="{03BDCDF0-BE09-4CE8-A0DF-CA7A49216828}"/>
          </ac:spMkLst>
        </pc:spChg>
        <pc:spChg chg="add mod">
          <ac:chgData name="Fiona Shaw" userId="S::esfshaw@glow.gov.uk::55e812ee-fb88-4ca7-8158-2064fdeadb66" providerId="AD" clId="Web-{71705811-3C82-42A9-ABEF-B234344B9B86}" dt="2022-01-12T14:13:39.285" v="35" actId="1076"/>
          <ac:spMkLst>
            <pc:docMk/>
            <pc:sldMk cId="3937910808" sldId="259"/>
            <ac:spMk id="14" creationId="{A424F43C-B279-4FC0-976D-1D886EF23633}"/>
          </ac:spMkLst>
        </pc:spChg>
      </pc:sldChg>
      <pc:sldChg chg="del">
        <pc:chgData name="Fiona Shaw" userId="S::esfshaw@glow.gov.uk::55e812ee-fb88-4ca7-8158-2064fdeadb66" providerId="AD" clId="Web-{71705811-3C82-42A9-ABEF-B234344B9B86}" dt="2022-01-12T14:13:59.582" v="38"/>
        <pc:sldMkLst>
          <pc:docMk/>
          <pc:sldMk cId="1126379107" sldId="263"/>
        </pc:sldMkLst>
      </pc:sldChg>
      <pc:sldChg chg="del">
        <pc:chgData name="Fiona Shaw" userId="S::esfshaw@glow.gov.uk::55e812ee-fb88-4ca7-8158-2064fdeadb66" providerId="AD" clId="Web-{71705811-3C82-42A9-ABEF-B234344B9B86}" dt="2022-01-12T14:13:58.676" v="37"/>
        <pc:sldMkLst>
          <pc:docMk/>
          <pc:sldMk cId="1063363272" sldId="265"/>
        </pc:sldMkLst>
      </pc:sldChg>
    </pc:docChg>
  </pc:docChgLst>
  <pc:docChgLst>
    <pc:chgData name="Fiona Shaw" userId="S::esfshaw@glow.gov.uk::55e812ee-fb88-4ca7-8158-2064fdeadb66" providerId="AD" clId="Web-{D04DA630-52F3-45CC-AE8C-BE5CFD842742}"/>
    <pc:docChg chg="addSld modSld modSection">
      <pc:chgData name="Fiona Shaw" userId="S::esfshaw@glow.gov.uk::55e812ee-fb88-4ca7-8158-2064fdeadb66" providerId="AD" clId="Web-{D04DA630-52F3-45CC-AE8C-BE5CFD842742}" dt="2022-01-12T14:28:00.991" v="212"/>
      <pc:docMkLst>
        <pc:docMk/>
      </pc:docMkLst>
      <pc:sldChg chg="modNotes">
        <pc:chgData name="Fiona Shaw" userId="S::esfshaw@glow.gov.uk::55e812ee-fb88-4ca7-8158-2064fdeadb66" providerId="AD" clId="Web-{D04DA630-52F3-45CC-AE8C-BE5CFD842742}" dt="2022-01-12T14:28:00.991" v="212"/>
        <pc:sldMkLst>
          <pc:docMk/>
          <pc:sldMk cId="2507258975" sldId="258"/>
        </pc:sldMkLst>
      </pc:sldChg>
      <pc:sldChg chg="modSp modNotes">
        <pc:chgData name="Fiona Shaw" userId="S::esfshaw@glow.gov.uk::55e812ee-fb88-4ca7-8158-2064fdeadb66" providerId="AD" clId="Web-{D04DA630-52F3-45CC-AE8C-BE5CFD842742}" dt="2022-01-12T14:24:52.642" v="141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D04DA630-52F3-45CC-AE8C-BE5CFD842742}" dt="2022-01-12T14:23:25.859" v="47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D04DA630-52F3-45CC-AE8C-BE5CFD842742}" dt="2022-01-12T14:23:18.343" v="46" actId="20577"/>
          <ac:spMkLst>
            <pc:docMk/>
            <pc:sldMk cId="3937910808" sldId="259"/>
            <ac:spMk id="6" creationId="{533373B2-8A66-45A9-AD61-B4DB88C991C1}"/>
          </ac:spMkLst>
        </pc:spChg>
      </pc:sldChg>
      <pc:sldChg chg="addSp modSp new">
        <pc:chgData name="Fiona Shaw" userId="S::esfshaw@glow.gov.uk::55e812ee-fb88-4ca7-8158-2064fdeadb66" providerId="AD" clId="Web-{D04DA630-52F3-45CC-AE8C-BE5CFD842742}" dt="2022-01-12T14:22:53.921" v="43" actId="20577"/>
        <pc:sldMkLst>
          <pc:docMk/>
          <pc:sldMk cId="697946776" sldId="354"/>
        </pc:sldMkLst>
        <pc:spChg chg="mod">
          <ac:chgData name="Fiona Shaw" userId="S::esfshaw@glow.gov.uk::55e812ee-fb88-4ca7-8158-2064fdeadb66" providerId="AD" clId="Web-{D04DA630-52F3-45CC-AE8C-BE5CFD842742}" dt="2022-01-12T14:22:28.717" v="27" actId="20577"/>
          <ac:spMkLst>
            <pc:docMk/>
            <pc:sldMk cId="697946776" sldId="354"/>
            <ac:spMk id="2" creationId="{50793DBB-0B7A-48E4-935B-EB0636B7DEAE}"/>
          </ac:spMkLst>
        </pc:spChg>
        <pc:spChg chg="add mod">
          <ac:chgData name="Fiona Shaw" userId="S::esfshaw@glow.gov.uk::55e812ee-fb88-4ca7-8158-2064fdeadb66" providerId="AD" clId="Web-{D04DA630-52F3-45CC-AE8C-BE5CFD842742}" dt="2022-01-12T14:22:53.921" v="43" actId="20577"/>
          <ac:spMkLst>
            <pc:docMk/>
            <pc:sldMk cId="697946776" sldId="354"/>
            <ac:spMk id="3" creationId="{C79D15AC-9981-4649-B6CF-42413D49AF67}"/>
          </ac:spMkLst>
        </pc:spChg>
      </pc:sldChg>
    </pc:docChg>
  </pc:docChgLst>
  <pc:docChgLst>
    <pc:chgData name="Mrs Brown" userId="S::wlkaren.brown@glowmail.org.uk::e4274483-8d45-4174-84a6-ff9353160426" providerId="AD" clId="Web-{AA59F175-6F64-4D9F-8CFD-D945EAC851A5}"/>
    <pc:docChg chg="modSld">
      <pc:chgData name="Mrs Brown" userId="S::wlkaren.brown@glowmail.org.uk::e4274483-8d45-4174-84a6-ff9353160426" providerId="AD" clId="Web-{AA59F175-6F64-4D9F-8CFD-D945EAC851A5}" dt="2022-01-25T10:04:34.178" v="0"/>
      <pc:docMkLst>
        <pc:docMk/>
      </pc:docMkLst>
      <pc:sldChg chg="modSp">
        <pc:chgData name="Mrs Brown" userId="S::wlkaren.brown@glowmail.org.uk::e4274483-8d45-4174-84a6-ff9353160426" providerId="AD" clId="Web-{AA59F175-6F64-4D9F-8CFD-D945EAC851A5}" dt="2022-01-25T10:04:34.178" v="0"/>
        <pc:sldMkLst>
          <pc:docMk/>
          <pc:sldMk cId="4147636039" sldId="274"/>
        </pc:sldMkLst>
        <pc:spChg chg="mod">
          <ac:chgData name="Mrs Brown" userId="S::wlkaren.brown@glowmail.org.uk::e4274483-8d45-4174-84a6-ff9353160426" providerId="AD" clId="Web-{AA59F175-6F64-4D9F-8CFD-D945EAC851A5}" dt="2022-01-25T10:04:34.178" v="0"/>
          <ac:spMkLst>
            <pc:docMk/>
            <pc:sldMk cId="4147636039" sldId="274"/>
            <ac:spMk id="6" creationId="{00000000-0000-0000-0000-000000000000}"/>
          </ac:spMkLst>
        </pc:spChg>
      </pc:sldChg>
    </pc:docChg>
  </pc:docChgLst>
  <pc:docChgLst>
    <pc:chgData name="Fiona Shaw" userId="S::esfshaw@glow.gov.uk::55e812ee-fb88-4ca7-8158-2064fdeadb66" providerId="AD" clId="Web-{F35E892E-D859-4D5C-A4E5-72224CB2C097}"/>
    <pc:docChg chg="delSld modSection">
      <pc:chgData name="Fiona Shaw" userId="S::esfshaw@glow.gov.uk::55e812ee-fb88-4ca7-8158-2064fdeadb66" providerId="AD" clId="Web-{F35E892E-D859-4D5C-A4E5-72224CB2C097}" dt="2022-01-27T13:23:54.019" v="85"/>
      <pc:docMkLst>
        <pc:docMk/>
      </pc:docMkLst>
      <pc:sldChg chg="del">
        <pc:chgData name="Fiona Shaw" userId="S::esfshaw@glow.gov.uk::55e812ee-fb88-4ca7-8158-2064fdeadb66" providerId="AD" clId="Web-{F35E892E-D859-4D5C-A4E5-72224CB2C097}" dt="2022-01-27T13:23:54.019" v="85"/>
        <pc:sldMkLst>
          <pc:docMk/>
          <pc:sldMk cId="3937910808" sldId="259"/>
        </pc:sldMkLst>
      </pc:sldChg>
      <pc:sldChg chg="del">
        <pc:chgData name="Fiona Shaw" userId="S::esfshaw@glow.gov.uk::55e812ee-fb88-4ca7-8158-2064fdeadb66" providerId="AD" clId="Web-{F35E892E-D859-4D5C-A4E5-72224CB2C097}" dt="2022-01-27T13:23:41.753" v="0"/>
        <pc:sldMkLst>
          <pc:docMk/>
          <pc:sldMk cId="2441616961" sldId="264"/>
        </pc:sldMkLst>
      </pc:sldChg>
      <pc:sldChg chg="del">
        <pc:chgData name="Fiona Shaw" userId="S::esfshaw@glow.gov.uk::55e812ee-fb88-4ca7-8158-2064fdeadb66" providerId="AD" clId="Web-{F35E892E-D859-4D5C-A4E5-72224CB2C097}" dt="2022-01-27T13:23:54.019" v="82"/>
        <pc:sldMkLst>
          <pc:docMk/>
          <pc:sldMk cId="776887483" sldId="267"/>
        </pc:sldMkLst>
      </pc:sldChg>
      <pc:sldChg chg="del">
        <pc:chgData name="Fiona Shaw" userId="S::esfshaw@glow.gov.uk::55e812ee-fb88-4ca7-8158-2064fdeadb66" providerId="AD" clId="Web-{F35E892E-D859-4D5C-A4E5-72224CB2C097}" dt="2022-01-27T13:23:54.019" v="79"/>
        <pc:sldMkLst>
          <pc:docMk/>
          <pc:sldMk cId="1927857799" sldId="271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6"/>
        <pc:sldMkLst>
          <pc:docMk/>
          <pc:sldMk cId="4147636039" sldId="274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5"/>
        <pc:sldMkLst>
          <pc:docMk/>
          <pc:sldMk cId="2896825805" sldId="275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4"/>
        <pc:sldMkLst>
          <pc:docMk/>
          <pc:sldMk cId="380891140" sldId="276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1"/>
        <pc:sldMkLst>
          <pc:docMk/>
          <pc:sldMk cId="1849814814" sldId="279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0"/>
        <pc:sldMkLst>
          <pc:docMk/>
          <pc:sldMk cId="291303758" sldId="280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66"/>
        <pc:sldMkLst>
          <pc:docMk/>
          <pc:sldMk cId="1581107290" sldId="283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65"/>
        <pc:sldMkLst>
          <pc:docMk/>
          <pc:sldMk cId="3448289273" sldId="284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64"/>
        <pc:sldMkLst>
          <pc:docMk/>
          <pc:sldMk cId="1522230721" sldId="285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61"/>
        <pc:sldMkLst>
          <pc:docMk/>
          <pc:sldMk cId="4143177385" sldId="287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60"/>
        <pc:sldMkLst>
          <pc:docMk/>
          <pc:sldMk cId="4152537465" sldId="288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69"/>
        <pc:sldMkLst>
          <pc:docMk/>
          <pc:sldMk cId="3712452880" sldId="289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9"/>
        <pc:sldMkLst>
          <pc:docMk/>
          <pc:sldMk cId="1728512915" sldId="291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0"/>
        <pc:sldMkLst>
          <pc:docMk/>
          <pc:sldMk cId="3827517292" sldId="294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49"/>
        <pc:sldMkLst>
          <pc:docMk/>
          <pc:sldMk cId="4131425061" sldId="295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3"/>
        <pc:sldMkLst>
          <pc:docMk/>
          <pc:sldMk cId="2023522130" sldId="299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6"/>
        <pc:sldMkLst>
          <pc:docMk/>
          <pc:sldMk cId="3324568606" sldId="302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48"/>
        <pc:sldMkLst>
          <pc:docMk/>
          <pc:sldMk cId="2560090721" sldId="303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5"/>
        <pc:sldMkLst>
          <pc:docMk/>
          <pc:sldMk cId="4044031406" sldId="306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4"/>
        <pc:sldMkLst>
          <pc:docMk/>
          <pc:sldMk cId="3407908281" sldId="307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3"/>
        <pc:sldMkLst>
          <pc:docMk/>
          <pc:sldMk cId="1173107296" sldId="308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0"/>
        <pc:sldMkLst>
          <pc:docMk/>
          <pc:sldMk cId="4012261568" sldId="311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39"/>
        <pc:sldMkLst>
          <pc:docMk/>
          <pc:sldMk cId="1439065467" sldId="312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38"/>
        <pc:sldMkLst>
          <pc:docMk/>
          <pc:sldMk cId="1718822813" sldId="313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32"/>
        <pc:sldMkLst>
          <pc:docMk/>
          <pc:sldMk cId="4272903268" sldId="316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31"/>
        <pc:sldMkLst>
          <pc:docMk/>
          <pc:sldMk cId="1089012534" sldId="317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35"/>
        <pc:sldMkLst>
          <pc:docMk/>
          <pc:sldMk cId="3694759497" sldId="318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30"/>
        <pc:sldMkLst>
          <pc:docMk/>
          <pc:sldMk cId="1184749295" sldId="323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7"/>
        <pc:sldMkLst>
          <pc:docMk/>
          <pc:sldMk cId="3688932747" sldId="326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6"/>
        <pc:sldMkLst>
          <pc:docMk/>
          <pc:sldMk cId="3585483923" sldId="327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5"/>
        <pc:sldMkLst>
          <pc:docMk/>
          <pc:sldMk cId="1183748970" sldId="328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2"/>
        <pc:sldMkLst>
          <pc:docMk/>
          <pc:sldMk cId="4271583017" sldId="331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1"/>
        <pc:sldMkLst>
          <pc:docMk/>
          <pc:sldMk cId="4253425081" sldId="332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0"/>
        <pc:sldMkLst>
          <pc:docMk/>
          <pc:sldMk cId="580340071" sldId="333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17"/>
        <pc:sldMkLst>
          <pc:docMk/>
          <pc:sldMk cId="958312390" sldId="336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16"/>
        <pc:sldMkLst>
          <pc:docMk/>
          <pc:sldMk cId="791194157" sldId="337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15"/>
        <pc:sldMkLst>
          <pc:docMk/>
          <pc:sldMk cId="2465468704" sldId="338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12"/>
        <pc:sldMkLst>
          <pc:docMk/>
          <pc:sldMk cId="1181868020" sldId="341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11"/>
        <pc:sldMkLst>
          <pc:docMk/>
          <pc:sldMk cId="3273244141" sldId="342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10"/>
        <pc:sldMkLst>
          <pc:docMk/>
          <pc:sldMk cId="3800504522" sldId="343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2"/>
        <pc:sldMkLst>
          <pc:docMk/>
          <pc:sldMk cId="2503228005" sldId="346"/>
        </pc:sldMkLst>
      </pc:sldChg>
      <pc:sldChg chg="del">
        <pc:chgData name="Fiona Shaw" userId="S::esfshaw@glow.gov.uk::55e812ee-fb88-4ca7-8158-2064fdeadb66" providerId="AD" clId="Web-{F35E892E-D859-4D5C-A4E5-72224CB2C097}" dt="2022-01-27T13:23:53.925" v="1"/>
        <pc:sldMkLst>
          <pc:docMk/>
          <pc:sldMk cId="2989582130" sldId="347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7"/>
        <pc:sldMkLst>
          <pc:docMk/>
          <pc:sldMk cId="4217589711" sldId="348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4"/>
        <pc:sldMkLst>
          <pc:docMk/>
          <pc:sldMk cId="1279781490" sldId="351"/>
        </pc:sldMkLst>
      </pc:sldChg>
      <pc:sldChg chg="del">
        <pc:chgData name="Fiona Shaw" userId="S::esfshaw@glow.gov.uk::55e812ee-fb88-4ca7-8158-2064fdeadb66" providerId="AD" clId="Web-{F35E892E-D859-4D5C-A4E5-72224CB2C097}" dt="2022-01-27T13:23:54.019" v="83"/>
        <pc:sldMkLst>
          <pc:docMk/>
          <pc:sldMk cId="697946776" sldId="354"/>
        </pc:sldMkLst>
      </pc:sldChg>
      <pc:sldChg chg="del">
        <pc:chgData name="Fiona Shaw" userId="S::esfshaw@glow.gov.uk::55e812ee-fb88-4ca7-8158-2064fdeadb66" providerId="AD" clId="Web-{F35E892E-D859-4D5C-A4E5-72224CB2C097}" dt="2022-01-27T13:23:54.019" v="84"/>
        <pc:sldMkLst>
          <pc:docMk/>
          <pc:sldMk cId="256118391" sldId="355"/>
        </pc:sldMkLst>
      </pc:sldChg>
      <pc:sldChg chg="del">
        <pc:chgData name="Fiona Shaw" userId="S::esfshaw@glow.gov.uk::55e812ee-fb88-4ca7-8158-2064fdeadb66" providerId="AD" clId="Web-{F35E892E-D859-4D5C-A4E5-72224CB2C097}" dt="2022-01-27T13:23:54.019" v="81"/>
        <pc:sldMkLst>
          <pc:docMk/>
          <pc:sldMk cId="3848056106" sldId="356"/>
        </pc:sldMkLst>
      </pc:sldChg>
      <pc:sldChg chg="del">
        <pc:chgData name="Fiona Shaw" userId="S::esfshaw@glow.gov.uk::55e812ee-fb88-4ca7-8158-2064fdeadb66" providerId="AD" clId="Web-{F35E892E-D859-4D5C-A4E5-72224CB2C097}" dt="2022-01-27T13:23:54.019" v="80"/>
        <pc:sldMkLst>
          <pc:docMk/>
          <pc:sldMk cId="249380125" sldId="357"/>
        </pc:sldMkLst>
      </pc:sldChg>
      <pc:sldChg chg="del">
        <pc:chgData name="Fiona Shaw" userId="S::esfshaw@glow.gov.uk::55e812ee-fb88-4ca7-8158-2064fdeadb66" providerId="AD" clId="Web-{F35E892E-D859-4D5C-A4E5-72224CB2C097}" dt="2022-01-27T13:23:54.019" v="78"/>
        <pc:sldMkLst>
          <pc:docMk/>
          <pc:sldMk cId="1155941836" sldId="358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7"/>
        <pc:sldMkLst>
          <pc:docMk/>
          <pc:sldMk cId="529217070" sldId="359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3"/>
        <pc:sldMkLst>
          <pc:docMk/>
          <pc:sldMk cId="4008951690" sldId="360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72"/>
        <pc:sldMkLst>
          <pc:docMk/>
          <pc:sldMk cId="1813476656" sldId="361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68"/>
        <pc:sldMkLst>
          <pc:docMk/>
          <pc:sldMk cId="959405339" sldId="362"/>
        </pc:sldMkLst>
      </pc:sldChg>
      <pc:sldChg chg="del">
        <pc:chgData name="Fiona Shaw" userId="S::esfshaw@glow.gov.uk::55e812ee-fb88-4ca7-8158-2064fdeadb66" providerId="AD" clId="Web-{F35E892E-D859-4D5C-A4E5-72224CB2C097}" dt="2022-01-27T13:23:54.003" v="67"/>
        <pc:sldMkLst>
          <pc:docMk/>
          <pc:sldMk cId="2947179396" sldId="363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63"/>
        <pc:sldMkLst>
          <pc:docMk/>
          <pc:sldMk cId="2963738920" sldId="364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62"/>
        <pc:sldMkLst>
          <pc:docMk/>
          <pc:sldMk cId="2919314195" sldId="365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8"/>
        <pc:sldMkLst>
          <pc:docMk/>
          <pc:sldMk cId="2228489570" sldId="366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7"/>
        <pc:sldMkLst>
          <pc:docMk/>
          <pc:sldMk cId="1566435007" sldId="367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5"/>
        <pc:sldMkLst>
          <pc:docMk/>
          <pc:sldMk cId="2521486900" sldId="368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4"/>
        <pc:sldMkLst>
          <pc:docMk/>
          <pc:sldMk cId="391958610" sldId="369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2"/>
        <pc:sldMkLst>
          <pc:docMk/>
          <pc:sldMk cId="1317828542" sldId="370"/>
        </pc:sldMkLst>
      </pc:sldChg>
      <pc:sldChg chg="del">
        <pc:chgData name="Fiona Shaw" userId="S::esfshaw@glow.gov.uk::55e812ee-fb88-4ca7-8158-2064fdeadb66" providerId="AD" clId="Web-{F35E892E-D859-4D5C-A4E5-72224CB2C097}" dt="2022-01-27T13:23:53.988" v="51"/>
        <pc:sldMkLst>
          <pc:docMk/>
          <pc:sldMk cId="169934316" sldId="371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7"/>
        <pc:sldMkLst>
          <pc:docMk/>
          <pc:sldMk cId="3787757122" sldId="372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6"/>
        <pc:sldMkLst>
          <pc:docMk/>
          <pc:sldMk cId="474952465" sldId="373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2"/>
        <pc:sldMkLst>
          <pc:docMk/>
          <pc:sldMk cId="4154757114" sldId="374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41"/>
        <pc:sldMkLst>
          <pc:docMk/>
          <pc:sldMk cId="4111357591" sldId="375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37"/>
        <pc:sldMkLst>
          <pc:docMk/>
          <pc:sldMk cId="2795622805" sldId="376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36"/>
        <pc:sldMkLst>
          <pc:docMk/>
          <pc:sldMk cId="677253313" sldId="377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34"/>
        <pc:sldMkLst>
          <pc:docMk/>
          <pc:sldMk cId="334460839" sldId="378"/>
        </pc:sldMkLst>
      </pc:sldChg>
      <pc:sldChg chg="del">
        <pc:chgData name="Fiona Shaw" userId="S::esfshaw@glow.gov.uk::55e812ee-fb88-4ca7-8158-2064fdeadb66" providerId="AD" clId="Web-{F35E892E-D859-4D5C-A4E5-72224CB2C097}" dt="2022-01-27T13:23:53.972" v="33"/>
        <pc:sldMkLst>
          <pc:docMk/>
          <pc:sldMk cId="1123814034" sldId="379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9"/>
        <pc:sldMkLst>
          <pc:docMk/>
          <pc:sldMk cId="849389478" sldId="380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8"/>
        <pc:sldMkLst>
          <pc:docMk/>
          <pc:sldMk cId="2297803591" sldId="381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4"/>
        <pc:sldMkLst>
          <pc:docMk/>
          <pc:sldMk cId="1553648519" sldId="382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23"/>
        <pc:sldMkLst>
          <pc:docMk/>
          <pc:sldMk cId="3090717442" sldId="383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19"/>
        <pc:sldMkLst>
          <pc:docMk/>
          <pc:sldMk cId="776593579" sldId="384"/>
        </pc:sldMkLst>
      </pc:sldChg>
      <pc:sldChg chg="del">
        <pc:chgData name="Fiona Shaw" userId="S::esfshaw@glow.gov.uk::55e812ee-fb88-4ca7-8158-2064fdeadb66" providerId="AD" clId="Web-{F35E892E-D859-4D5C-A4E5-72224CB2C097}" dt="2022-01-27T13:23:53.957" v="18"/>
        <pc:sldMkLst>
          <pc:docMk/>
          <pc:sldMk cId="577867702" sldId="385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14"/>
        <pc:sldMkLst>
          <pc:docMk/>
          <pc:sldMk cId="2087055052" sldId="386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13"/>
        <pc:sldMkLst>
          <pc:docMk/>
          <pc:sldMk cId="1084641249" sldId="387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9"/>
        <pc:sldMkLst>
          <pc:docMk/>
          <pc:sldMk cId="4133633813" sldId="388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8"/>
        <pc:sldMkLst>
          <pc:docMk/>
          <pc:sldMk cId="4030775042" sldId="389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6"/>
        <pc:sldMkLst>
          <pc:docMk/>
          <pc:sldMk cId="3238913677" sldId="390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5"/>
        <pc:sldMkLst>
          <pc:docMk/>
          <pc:sldMk cId="2427335453" sldId="391"/>
        </pc:sldMkLst>
      </pc:sldChg>
      <pc:sldChg chg="del">
        <pc:chgData name="Fiona Shaw" userId="S::esfshaw@glow.gov.uk::55e812ee-fb88-4ca7-8158-2064fdeadb66" providerId="AD" clId="Web-{F35E892E-D859-4D5C-A4E5-72224CB2C097}" dt="2022-01-27T13:23:53.941" v="3"/>
        <pc:sldMkLst>
          <pc:docMk/>
          <pc:sldMk cId="2660941363" sldId="392"/>
        </pc:sldMkLst>
      </pc:sldChg>
    </pc:docChg>
  </pc:docChgLst>
  <pc:docChgLst>
    <pc:chgData name="Mrs Brown" userId="S::wlkaren.brown@glowmail.org.uk::e4274483-8d45-4174-84a6-ff9353160426" providerId="AD" clId="Web-{FB612673-F0D4-457F-83BD-BFDF7CBF35DD}"/>
    <pc:docChg chg="modSld">
      <pc:chgData name="Mrs Brown" userId="S::wlkaren.brown@glowmail.org.uk::e4274483-8d45-4174-84a6-ff9353160426" providerId="AD" clId="Web-{FB612673-F0D4-457F-83BD-BFDF7CBF35DD}" dt="2022-01-20T08:44:26.585" v="4" actId="20577"/>
      <pc:docMkLst>
        <pc:docMk/>
      </pc:docMkLst>
      <pc:sldChg chg="modSp">
        <pc:chgData name="Mrs Brown" userId="S::wlkaren.brown@glowmail.org.uk::e4274483-8d45-4174-84a6-ff9353160426" providerId="AD" clId="Web-{FB612673-F0D4-457F-83BD-BFDF7CBF35DD}" dt="2022-01-20T08:44:26.585" v="4" actId="20577"/>
        <pc:sldMkLst>
          <pc:docMk/>
          <pc:sldMk cId="251239192" sldId="256"/>
        </pc:sldMkLst>
        <pc:spChg chg="mod">
          <ac:chgData name="Mrs Brown" userId="S::wlkaren.brown@glowmail.org.uk::e4274483-8d45-4174-84a6-ff9353160426" providerId="AD" clId="Web-{FB612673-F0D4-457F-83BD-BFDF7CBF35DD}" dt="2022-01-20T08:44:26.585" v="4" actId="20577"/>
          <ac:spMkLst>
            <pc:docMk/>
            <pc:sldMk cId="251239192" sldId="256"/>
            <ac:spMk id="2" creationId="{00000000-0000-0000-0000-000000000000}"/>
          </ac:spMkLst>
        </pc:spChg>
      </pc:sldChg>
    </pc:docChg>
  </pc:docChgLst>
  <pc:docChgLst>
    <pc:chgData name="Fiona Shaw" userId="S::esfshaw@glow.gov.uk::55e812ee-fb88-4ca7-8158-2064fdeadb66" providerId="AD" clId="Web-{DF398915-A82C-4AD4-A747-F5C313AFBF0A}"/>
    <pc:docChg chg="modSld">
      <pc:chgData name="Fiona Shaw" userId="S::esfshaw@glow.gov.uk::55e812ee-fb88-4ca7-8158-2064fdeadb66" providerId="AD" clId="Web-{DF398915-A82C-4AD4-A747-F5C313AFBF0A}" dt="2022-01-26T14:28:00.769" v="40"/>
      <pc:docMkLst>
        <pc:docMk/>
      </pc:docMkLst>
      <pc:sldChg chg="modNotes">
        <pc:chgData name="Fiona Shaw" userId="S::esfshaw@glow.gov.uk::55e812ee-fb88-4ca7-8158-2064fdeadb66" providerId="AD" clId="Web-{DF398915-A82C-4AD4-A747-F5C313AFBF0A}" dt="2022-01-26T14:28:00.769" v="40"/>
        <pc:sldMkLst>
          <pc:docMk/>
          <pc:sldMk cId="2503228005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965B-9229-4DB1-AD6F-01058A7F756A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116-AA19-4756-B8F6-22E859CAF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3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improvement/learning-resources/recognising-and-realising-childrens-right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https://education.gov.scot/improvement/learning-resources/recognising-and-realising-childrens-rights/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,Sans-Serif"/>
              <a:buChar char="•"/>
            </a:pPr>
            <a:endParaRPr lang="en-GB" kern="1200" dirty="0">
              <a:effectLst/>
              <a:ea typeface="+mn-ea"/>
              <a:cs typeface="+mn-cs"/>
            </a:endParaRPr>
          </a:p>
          <a:p>
            <a:r>
              <a:rPr lang="en-GB" dirty="0"/>
              <a:t>This could be used by senior leaders to reflect individually and/or then discuss with other HT's to QA a particular RAG rating or to be used as a </a:t>
            </a:r>
            <a:r>
              <a:rPr lang="en-GB" dirty="0" err="1"/>
              <a:t>powerpoint</a:t>
            </a:r>
            <a:r>
              <a:rPr lang="en-GB" dirty="0"/>
              <a:t> to share with staff to agree as a whole setting your RAG rating</a:t>
            </a:r>
            <a:endParaRPr lang="en-GB" dirty="0">
              <a:cs typeface="Calibri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 link: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NOTE – THIS IS A DUPLICATION/TEMPLATE LINK – when you duplicate the form it will appear in your Microsoft forms and only you will be able to view the results. If you wish to change ‘section 1 – your details’ to suit your setting, you can do this and it will not change any other versions of the form. 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wish to share the results with other members of SMT, click share and provide them with the ‘collaboration’ link.</a:t>
            </a:r>
            <a:r>
              <a:rPr lang="en-GB" dirty="0"/>
              <a:t> </a:t>
            </a: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https://forms.office.com/Pages/ShareFormPage.aspx?id=oyzTzM4Wj0KVQTctawUZKe4S6FWI-6dMgVggZP3q22ZUQzhUQ1dOQlFNVlA0MjA5VUo3M1c3UkhFNy4u&amp;sharetoken=tayUUAtwAGOF4hjjdxZS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9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15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88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41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3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4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5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9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gnityinschool.childrensparliament.org.uk/wp-content/uploads/2022/02/What-to-do-with-a-worry-3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hyperlink" Target="https://www.mindroom.org/help-and-support/children-and-young-people/rights-and-participati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Children’s Rights (UNCRC) Self-evaluation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Forth Valley and West Lothian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UNCRC</a:t>
            </a:r>
            <a:r>
              <a:rPr lang="en-GB" dirty="0"/>
              <a:t> is set to be incorporated into Scots law</a:t>
            </a:r>
          </a:p>
          <a:p>
            <a:r>
              <a:rPr lang="en-GB" dirty="0"/>
              <a:t>This has implications for educational settings</a:t>
            </a:r>
          </a:p>
          <a:p>
            <a:r>
              <a:rPr lang="en-GB" dirty="0"/>
              <a:t>It is important that education settings are prepared for this incorporation by understanding what it means and how it will affect practice </a:t>
            </a:r>
          </a:p>
          <a:p>
            <a:r>
              <a:rPr lang="en-GB" dirty="0"/>
              <a:t>This resource is designed to support this understanding by providing: </a:t>
            </a:r>
          </a:p>
          <a:p>
            <a:pPr marL="457200" lvl="1" indent="0">
              <a:buNone/>
            </a:pPr>
            <a:r>
              <a:rPr lang="en-GB" dirty="0"/>
              <a:t>- evaluative statements</a:t>
            </a:r>
          </a:p>
          <a:p>
            <a:pPr marL="457200" lvl="1" indent="0">
              <a:buNone/>
            </a:pPr>
            <a:r>
              <a:rPr lang="en-GB" dirty="0"/>
              <a:t>- examples of what this looks like in practice</a:t>
            </a:r>
          </a:p>
          <a:p>
            <a:pPr marL="457200" lvl="1" indent="0">
              <a:buNone/>
            </a:pPr>
            <a:r>
              <a:rPr lang="en-GB" dirty="0"/>
              <a:t>- prompts to RAG each statement</a:t>
            </a:r>
          </a:p>
        </p:txBody>
      </p:sp>
    </p:spTree>
    <p:extLst>
      <p:ext uri="{BB962C8B-B14F-4D97-AF65-F5344CB8AC3E}">
        <p14:creationId xmlns:p14="http://schemas.microsoft.com/office/powerpoint/2010/main" val="3426273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Format/guidance on the use of this resource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following slides are adapted from the self evaluation document on Education Scotland’s National Improvement hub page: Recognising and realising children’s rights (see notes for link)</a:t>
            </a:r>
          </a:p>
          <a:p>
            <a:r>
              <a:rPr lang="en-GB" dirty="0"/>
              <a:t>The format is as follows:</a:t>
            </a:r>
          </a:p>
          <a:p>
            <a:pPr lvl="1">
              <a:buFontTx/>
              <a:buChar char="-"/>
            </a:pPr>
            <a:r>
              <a:rPr lang="en-GB" dirty="0"/>
              <a:t>5 sections, each with around 5 evaluative statements</a:t>
            </a:r>
          </a:p>
          <a:p>
            <a:pPr lvl="1">
              <a:buFontTx/>
              <a:buChar char="-"/>
            </a:pPr>
            <a:r>
              <a:rPr lang="en-GB" dirty="0"/>
              <a:t>Evaluative statement and some ideas to consider</a:t>
            </a:r>
          </a:p>
          <a:p>
            <a:pPr lvl="1">
              <a:buFontTx/>
              <a:buChar char="-"/>
            </a:pPr>
            <a:r>
              <a:rPr lang="en-GB" dirty="0"/>
              <a:t>Discussion prompts to RAG the evaluative statement</a:t>
            </a:r>
          </a:p>
          <a:p>
            <a:pPr lvl="1">
              <a:buFontTx/>
              <a:buChar char="-"/>
            </a:pPr>
            <a:r>
              <a:rPr lang="en-GB" dirty="0"/>
              <a:t>What could RAG look like? (</a:t>
            </a:r>
            <a:r>
              <a:rPr lang="en-GB" b="1" dirty="0"/>
              <a:t>please note these are suggestions and are by no means exhaustive</a:t>
            </a:r>
            <a:r>
              <a:rPr lang="en-GB" dirty="0"/>
              <a:t>)</a:t>
            </a:r>
          </a:p>
          <a:p>
            <a:pPr lvl="1">
              <a:buFontTx/>
              <a:buChar char="-"/>
            </a:pPr>
            <a:r>
              <a:rPr lang="en-GB" dirty="0"/>
              <a:t>At the end of each section – signposts to resources/training and examples of practice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This can be used at in-service or staff meetings, to be discussed in small groups.</a:t>
            </a:r>
          </a:p>
          <a:p>
            <a:r>
              <a:rPr lang="en-GB" dirty="0"/>
              <a:t>You may wish to start with a different section that is most relevant to your setting</a:t>
            </a:r>
          </a:p>
          <a:p>
            <a:r>
              <a:rPr lang="en-GB" dirty="0"/>
              <a:t>A Microsoft Form has been created to enter and collate responses to the evaluative statements (see notes section)</a:t>
            </a:r>
          </a:p>
          <a:p>
            <a:r>
              <a:rPr lang="en-GB" dirty="0"/>
              <a:t>This is designed as a tool to be used in an ongoing way rather than as a whole </a:t>
            </a:r>
            <a:r>
              <a:rPr lang="en-GB" dirty="0" err="1"/>
              <a:t>powerpoint</a:t>
            </a:r>
            <a:r>
              <a:rPr lang="en-GB" dirty="0"/>
              <a:t> in one go. </a:t>
            </a:r>
          </a:p>
        </p:txBody>
      </p:sp>
    </p:spTree>
    <p:extLst>
      <p:ext uri="{BB962C8B-B14F-4D97-AF65-F5344CB8AC3E}">
        <p14:creationId xmlns:p14="http://schemas.microsoft.com/office/powerpoint/2010/main" val="25072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47" y="218931"/>
            <a:ext cx="12076253" cy="1325563"/>
          </a:xfrm>
        </p:spPr>
        <p:txBody>
          <a:bodyPr/>
          <a:lstStyle/>
          <a:p>
            <a:r>
              <a:rPr lang="en-GB" dirty="0"/>
              <a:t>Section 5: Targeted support</a:t>
            </a:r>
            <a:br>
              <a:rPr lang="en-GB" dirty="0"/>
            </a:br>
            <a:r>
              <a:rPr lang="en-GB" b="1" dirty="0"/>
              <a:t>Contents: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3685" y="5984111"/>
            <a:ext cx="75119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FF0000"/>
                </a:solidFill>
              </a:rPr>
              <a:t>Click to navigate to the relevant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84" y="2170633"/>
            <a:ext cx="10515600" cy="104489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The rights of all children are respected, including the most vulnerable and those most in need of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79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8506" y="676893"/>
            <a:ext cx="10907486" cy="1152938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a) The rights of all children are respected, including the most vulnerable and those most in need of support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8505" y="1797649"/>
            <a:ext cx="10907486" cy="1349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>
              <a:lnSpc>
                <a:spcPts val="1800"/>
              </a:lnSpc>
            </a:pPr>
            <a:r>
              <a:rPr lang="en-US" sz="2200" dirty="0"/>
              <a:t>Engage in professional dialogue with staff about:</a:t>
            </a:r>
            <a:endParaRPr lang="en-GB" sz="2200" dirty="0"/>
          </a:p>
          <a:p>
            <a:pPr marL="742950" lvl="1" indent="-285750">
              <a:lnSpc>
                <a:spcPts val="18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US" sz="2200" dirty="0"/>
              <a:t>how children’s/young people’s needs are expressed, identified and met</a:t>
            </a:r>
            <a:endParaRPr lang="en-GB" sz="2200" dirty="0"/>
          </a:p>
          <a:p>
            <a:pPr marL="742950" lvl="1" indent="-285750">
              <a:lnSpc>
                <a:spcPts val="18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US" sz="2200" dirty="0"/>
              <a:t>how effectively the language of rights is used when planning for and interacting with vulnerable pupils (e.g. on </a:t>
            </a:r>
            <a:r>
              <a:rPr lang="en-US" sz="2200" dirty="0" err="1"/>
              <a:t>IEPs</a:t>
            </a:r>
            <a:r>
              <a:rPr lang="en-US" sz="2200" dirty="0"/>
              <a:t>; </a:t>
            </a:r>
            <a:r>
              <a:rPr lang="en-US" sz="2200" dirty="0" err="1"/>
              <a:t>CSPs</a:t>
            </a:r>
            <a:r>
              <a:rPr lang="en-US" sz="2200" dirty="0"/>
              <a:t> </a:t>
            </a:r>
            <a:r>
              <a:rPr lang="en-US" sz="2200" dirty="0" err="1"/>
              <a:t>etc</a:t>
            </a:r>
            <a:r>
              <a:rPr lang="en-US" sz="2200" dirty="0"/>
              <a:t>)</a:t>
            </a:r>
            <a:endParaRPr lang="en-GB" sz="2200" dirty="0"/>
          </a:p>
          <a:p>
            <a:pPr marL="742950" lvl="1" indent="-285750">
              <a:lnSpc>
                <a:spcPts val="1800"/>
              </a:lnSpc>
              <a:spcAft>
                <a:spcPts val="0"/>
              </a:spcAft>
              <a:buFont typeface="+mj-lt"/>
              <a:buAutoNum type="romanLcPeriod"/>
            </a:pPr>
            <a:r>
              <a:rPr lang="en-US" sz="2200" dirty="0"/>
              <a:t>how effectively exclusions are prevented or managed in line with national guidance (</a:t>
            </a:r>
            <a:r>
              <a:rPr lang="en-US" sz="2200" dirty="0" err="1"/>
              <a:t>IEI2</a:t>
            </a:r>
            <a:r>
              <a:rPr lang="en-US" sz="2200" dirty="0"/>
              <a:t>)</a:t>
            </a:r>
          </a:p>
          <a:p>
            <a:pPr>
              <a:lnSpc>
                <a:spcPts val="1800"/>
              </a:lnSpc>
            </a:pPr>
            <a:r>
              <a:rPr lang="en-US" sz="2200" dirty="0"/>
              <a:t>Identify staff training needs around additional support and plan accordingly</a:t>
            </a:r>
          </a:p>
          <a:p>
            <a:pPr>
              <a:lnSpc>
                <a:spcPts val="1800"/>
              </a:lnSpc>
            </a:pPr>
            <a:r>
              <a:rPr lang="en-US" sz="2200" dirty="0"/>
              <a:t>Review and update current staged intervention policy/procedures in light of the </a:t>
            </a:r>
            <a:r>
              <a:rPr lang="en-US" sz="2200" dirty="0" err="1"/>
              <a:t>UNCRC</a:t>
            </a:r>
            <a:endParaRPr lang="en-GB" sz="2200" dirty="0">
              <a:solidFill>
                <a:srgbClr val="595959"/>
              </a:solidFill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GB" sz="1450" dirty="0">
              <a:solidFill>
                <a:srgbClr val="595959"/>
              </a:solidFill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romanLcPeriod"/>
            </a:pPr>
            <a:endParaRPr lang="en-GB" sz="1100" dirty="0">
              <a:solidFill>
                <a:srgbClr val="595959"/>
              </a:solidFill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75163" y="146935"/>
            <a:ext cx="7794172" cy="482458"/>
          </a:xfrm>
          <a:solidFill>
            <a:srgbClr val="CC99FF"/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5: Targeted support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46907" y="4738254"/>
            <a:ext cx="11838215" cy="1775361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rgbClr val="B48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respect the rights of all children, including the most vulnerable and those most in need or support?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9277" y="6488668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5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0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72771" y="3243847"/>
            <a:ext cx="990798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Staged intervention policy and procedures have been updated in light of </a:t>
            </a:r>
            <a:r>
              <a:rPr lang="en-GB" sz="2400" dirty="0" err="1"/>
              <a:t>UNCRC</a:t>
            </a: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There are opportunities for staff to engage in professional dialogue around: </a:t>
            </a:r>
            <a:r>
              <a:rPr lang="en-US" sz="2200" dirty="0"/>
              <a:t>how children’s/young people’s needs are expressed, identified and met</a:t>
            </a:r>
            <a:endParaRPr lang="en-GB" sz="2200" dirty="0"/>
          </a:p>
          <a:p>
            <a:pPr lvl="1">
              <a:lnSpc>
                <a:spcPts val="1800"/>
              </a:lnSpc>
              <a:spcAft>
                <a:spcPts val="0"/>
              </a:spcAft>
            </a:pPr>
            <a:r>
              <a:rPr lang="en-US" sz="2200" dirty="0"/>
              <a:t>how effectively the language of rights is used when planning for and interacting with vulnerable pupils (e.g. on </a:t>
            </a:r>
            <a:r>
              <a:rPr lang="en-US" sz="2200" dirty="0" err="1"/>
              <a:t>IEPs</a:t>
            </a:r>
            <a:r>
              <a:rPr lang="en-US" sz="2200" dirty="0"/>
              <a:t>; </a:t>
            </a:r>
            <a:r>
              <a:rPr lang="en-US" sz="2200" dirty="0" err="1"/>
              <a:t>CSPs</a:t>
            </a:r>
            <a:r>
              <a:rPr lang="en-US" sz="2200" dirty="0"/>
              <a:t> </a:t>
            </a:r>
            <a:r>
              <a:rPr lang="en-US" sz="2200" dirty="0" err="1"/>
              <a:t>etc</a:t>
            </a:r>
            <a:r>
              <a:rPr lang="en-US" sz="2200" dirty="0"/>
              <a:t>), how effectively exclusions are prevented or managed in line with national guidance (</a:t>
            </a:r>
            <a:r>
              <a:rPr lang="en-US" sz="2200" dirty="0" err="1"/>
              <a:t>IEI2</a:t>
            </a:r>
            <a:r>
              <a:rPr lang="en-US" sz="2200" dirty="0"/>
              <a:t>)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 Staff training needs around additional support are identified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629080" y="5967542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01522" y="578696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1969135"/>
            <a:ext cx="3459679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dirty="0">
                <a:ea typeface="+mn-lt"/>
                <a:cs typeface="+mn-lt"/>
              </a:rPr>
              <a:t>All or almost all staff have identified their training needs and engaged in professional dialogue on this topic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09277" y="6488668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5 contents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A46BED-FD9E-49B1-9581-789482431EE6}"/>
              </a:ext>
            </a:extLst>
          </p:cNvPr>
          <p:cNvSpPr txBox="1"/>
          <p:nvPr/>
        </p:nvSpPr>
        <p:spPr>
          <a:xfrm>
            <a:off x="220639" y="1972100"/>
            <a:ext cx="330048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/>
              <a:t>A few members of staff have identified their training needs and engaged in professional dialogue on this topic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A89533-80BC-490A-8B59-ADEB9682E45D}"/>
              </a:ext>
            </a:extLst>
          </p:cNvPr>
          <p:cNvSpPr txBox="1"/>
          <p:nvPr/>
        </p:nvSpPr>
        <p:spPr>
          <a:xfrm>
            <a:off x="4178490" y="1972101"/>
            <a:ext cx="308439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Less than half of staff have identified their training needs and engaged in professional dialogue on this topic</a:t>
            </a:r>
          </a:p>
        </p:txBody>
      </p:sp>
    </p:spTree>
    <p:extLst>
      <p:ext uri="{BB962C8B-B14F-4D97-AF65-F5344CB8AC3E}">
        <p14:creationId xmlns:p14="http://schemas.microsoft.com/office/powerpoint/2010/main" val="179084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/>
              <a:t>Training </a:t>
            </a:r>
            <a:r>
              <a:rPr lang="en-US" dirty="0" smtClean="0"/>
              <a:t>on relevant additional support needs – contact your loca</a:t>
            </a:r>
            <a:r>
              <a:rPr lang="en-US" dirty="0" smtClean="0"/>
              <a:t>l authority for recommended training</a:t>
            </a:r>
            <a:endParaRPr lang="en-US" dirty="0"/>
          </a:p>
          <a:p>
            <a:r>
              <a:rPr lang="en-GB" dirty="0" smtClean="0"/>
              <a:t>Example </a:t>
            </a:r>
            <a:r>
              <a:rPr lang="en-GB" dirty="0"/>
              <a:t>of staged intervention process in light of </a:t>
            </a:r>
            <a:r>
              <a:rPr lang="en-GB" dirty="0" err="1"/>
              <a:t>UNCRC</a:t>
            </a:r>
            <a:r>
              <a:rPr lang="en-GB" dirty="0"/>
              <a:t> </a:t>
            </a:r>
            <a:r>
              <a:rPr lang="en-GB" dirty="0" smtClean="0"/>
              <a:t>​ </a:t>
            </a:r>
            <a:r>
              <a:rPr lang="en-GB" dirty="0" smtClean="0">
                <a:solidFill>
                  <a:srgbClr val="FF0000"/>
                </a:solidFill>
              </a:rPr>
              <a:t>(STILL TO BE ADDED)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Prompt q’s for staff to engage in professional dialogue around how children’s/young people’s needs are expressed, identified and met</a:t>
            </a:r>
            <a:r>
              <a:rPr lang="en-GB" dirty="0" smtClean="0"/>
              <a:t>​ </a:t>
            </a:r>
            <a:r>
              <a:rPr lang="en-GB" dirty="0" smtClean="0">
                <a:solidFill>
                  <a:srgbClr val="FF0000"/>
                </a:solidFill>
              </a:rPr>
              <a:t>(STILL TO BE ADDED)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hlinkClick r:id="rId3"/>
              </a:rPr>
              <a:t>Wellbeing workshop for </a:t>
            </a:r>
            <a:r>
              <a:rPr lang="en-GB" dirty="0" smtClean="0">
                <a:hlinkClick r:id="rId3"/>
              </a:rPr>
              <a:t>learners </a:t>
            </a:r>
            <a:r>
              <a:rPr lang="en-GB" dirty="0" smtClean="0"/>
              <a:t>– Dignity in Schools</a:t>
            </a:r>
            <a:endParaRPr lang="en-GB" dirty="0"/>
          </a:p>
          <a:p>
            <a:r>
              <a:rPr lang="en-GB" dirty="0">
                <a:hlinkClick r:id="rId4"/>
              </a:rPr>
              <a:t>Further information for children with learning difficulties and those supporting </a:t>
            </a:r>
            <a:r>
              <a:rPr lang="en-GB" dirty="0" smtClean="0">
                <a:hlinkClick r:id="rId4"/>
              </a:rPr>
              <a:t>them </a:t>
            </a:r>
            <a:r>
              <a:rPr lang="en-GB" dirty="0" smtClean="0"/>
              <a:t>– </a:t>
            </a:r>
            <a:r>
              <a:rPr lang="en-GB" dirty="0" err="1" smtClean="0"/>
              <a:t>Mindroom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The rights of all children are respected, including the most vulnerable and those most in need of support</a:t>
            </a:r>
            <a:endParaRPr lang="en-GB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rgbClr val="CC99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5: Targeted support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09277" y="6488668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5" action="ppaction://hlinksldjump"/>
              </a:rPr>
              <a:t>Back to Section 5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39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The rights of all children are respected, including the most vulnerable and those most in need of support</a:t>
            </a:r>
            <a:endParaRPr lang="en-GB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rgbClr val="CC99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Section 5: Targeted support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09277" y="6488668"/>
            <a:ext cx="27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5 contents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2181BB0-DC91-D90F-9C3B-2C74BBDA9796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798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F1559AA86CA46A52D4DAFBF410849" ma:contentTypeVersion="6" ma:contentTypeDescription="Create a new document." ma:contentTypeScope="" ma:versionID="c5a7d475c193cc83ab71c624ab6b0d4e">
  <xsd:schema xmlns:xsd="http://www.w3.org/2001/XMLSchema" xmlns:xs="http://www.w3.org/2001/XMLSchema" xmlns:p="http://schemas.microsoft.com/office/2006/metadata/properties" xmlns:ns2="299c4987-0e76-4f7e-b5b9-2922d96b9a70" xmlns:ns3="7487ec99-9261-461f-a33e-b87b16743276" targetNamespace="http://schemas.microsoft.com/office/2006/metadata/properties" ma:root="true" ma:fieldsID="bf91761aaa1d3c25a0c44c819b86c5f7" ns2:_="" ns3:_="">
    <xsd:import namespace="299c4987-0e76-4f7e-b5b9-2922d96b9a70"/>
    <xsd:import namespace="7487ec99-9261-461f-a33e-b87b167432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c4987-0e76-4f7e-b5b9-2922d96b9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7ec99-9261-461f-a33e-b87b167432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1BC85-E561-48EC-8961-40C32E662D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C9DC10-732F-4A20-8921-258BB4EDB41E}">
  <ds:schemaRefs>
    <ds:schemaRef ds:uri="http://schemas.microsoft.com/office/2006/documentManagement/types"/>
    <ds:schemaRef ds:uri="299c4987-0e76-4f7e-b5b9-2922d96b9a70"/>
    <ds:schemaRef ds:uri="http://purl.org/dc/elements/1.1/"/>
    <ds:schemaRef ds:uri="http://schemas.microsoft.com/office/2006/metadata/properties"/>
    <ds:schemaRef ds:uri="7487ec99-9261-461f-a33e-b87b16743276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A82EA5-CDB3-4DCE-B135-939EAF6FE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c4987-0e76-4f7e-b5b9-2922d96b9a70"/>
    <ds:schemaRef ds:uri="7487ec99-9261-461f-a33e-b87b167432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938</Words>
  <Application>Microsoft Office PowerPoint</Application>
  <PresentationFormat>Widescreen</PresentationFormat>
  <Paragraphs>85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Arial,Sans-Serif</vt:lpstr>
      <vt:lpstr>Calibri</vt:lpstr>
      <vt:lpstr>Calibri Light</vt:lpstr>
      <vt:lpstr>MS Mincho</vt:lpstr>
      <vt:lpstr>Symbol</vt:lpstr>
      <vt:lpstr>Times New Roman</vt:lpstr>
      <vt:lpstr>Office Theme</vt:lpstr>
      <vt:lpstr>Children’s Rights (UNCRC) Self-evaluation</vt:lpstr>
      <vt:lpstr>Introduction</vt:lpstr>
      <vt:lpstr>Format/guidance on the use of this resource </vt:lpstr>
      <vt:lpstr>Section 5: Targeted support Contents:</vt:lpstr>
      <vt:lpstr>Section 5: Targeted support</vt:lpstr>
      <vt:lpstr>What could red/amber/green look like?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rights (UNCRC) self-evaluation</dc:title>
  <dc:creator>Shaw F (Fiona)</dc:creator>
  <cp:lastModifiedBy>Fiona Shaw</cp:lastModifiedBy>
  <cp:revision>109</cp:revision>
  <dcterms:created xsi:type="dcterms:W3CDTF">2022-01-07T08:27:32Z</dcterms:created>
  <dcterms:modified xsi:type="dcterms:W3CDTF">2022-05-13T14:00:14Z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0x0101004CDF1559AA86CA46A52D4DAFBF410849</vt:lpwstr>
  </property>
</Properties>
</file>