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9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EEF1CA9-512A-4867-BD34-157AA59D58A5}">
          <p14:sldIdLst>
            <p14:sldId id="256"/>
            <p14:sldId id="257"/>
            <p14:sldId id="258"/>
          </p14:sldIdLst>
        </p14:section>
        <p14:section name="Section 4: Links to the Curriculum" id="{60579193-4436-4734-A0E4-AE2CCF0F8C2A}">
          <p14:sldIdLst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CCCCFF"/>
    <a:srgbClr val="B48FFF"/>
    <a:srgbClr val="9966FF"/>
    <a:srgbClr val="CC66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705811-3C82-42A9-ABEF-B234344B9B86}" v="40" dt="2022-01-12T14:13:59.582"/>
    <p1510:client id="{AA59F175-6F64-4D9F-8CFD-D945EAC851A5}" v="1" dt="2022-01-25T10:04:34.178"/>
    <p1510:client id="{CC8379DF-96D6-4CED-8DD9-D57D7D312788}" v="80" dt="2022-01-27T13:22:57.092"/>
    <p1510:client id="{D04DA630-52F3-45CC-AE8C-BE5CFD842742}" v="68" dt="2022-01-12T14:23:25.859"/>
    <p1510:client id="{E0349329-A604-464A-A9DF-5FB213A6827C}" v="1" dt="2022-05-13T14:01:39.323"/>
    <p1510:client id="{FB612673-F0D4-457F-83BD-BFDF7CBF35DD}" v="5" dt="2022-01-20T08:44:26.5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8" autoAdjust="0"/>
    <p:restoredTop sz="77512" autoAdjust="0"/>
  </p:normalViewPr>
  <p:slideViewPr>
    <p:cSldViewPr snapToGrid="0">
      <p:cViewPr varScale="1">
        <p:scale>
          <a:sx n="55" d="100"/>
          <a:sy n="55" d="100"/>
        </p:scale>
        <p:origin x="1248" y="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ona Shaw" userId="S::esfshaw@glow.gov.uk::55e812ee-fb88-4ca7-8158-2064fdeadb66" providerId="AD" clId="Web-{71705811-3C82-42A9-ABEF-B234344B9B86}"/>
    <pc:docChg chg="delSld modSld modSection">
      <pc:chgData name="Fiona Shaw" userId="S::esfshaw@glow.gov.uk::55e812ee-fb88-4ca7-8158-2064fdeadb66" providerId="AD" clId="Web-{71705811-3C82-42A9-ABEF-B234344B9B86}" dt="2022-01-12T14:13:59.582" v="38"/>
      <pc:docMkLst>
        <pc:docMk/>
      </pc:docMkLst>
      <pc:sldChg chg="addSp modSp">
        <pc:chgData name="Fiona Shaw" userId="S::esfshaw@glow.gov.uk::55e812ee-fb88-4ca7-8158-2064fdeadb66" providerId="AD" clId="Web-{71705811-3C82-42A9-ABEF-B234344B9B86}" dt="2022-01-12T14:13:46.769" v="36" actId="1076"/>
        <pc:sldMkLst>
          <pc:docMk/>
          <pc:sldMk cId="3937910808" sldId="259"/>
        </pc:sldMkLst>
        <pc:spChg chg="mod">
          <ac:chgData name="Fiona Shaw" userId="S::esfshaw@glow.gov.uk::55e812ee-fb88-4ca7-8158-2064fdeadb66" providerId="AD" clId="Web-{71705811-3C82-42A9-ABEF-B234344B9B86}" dt="2022-01-12T14:13:11.940" v="27" actId="1076"/>
          <ac:spMkLst>
            <pc:docMk/>
            <pc:sldMk cId="3937910808" sldId="259"/>
            <ac:spMk id="2" creationId="{00000000-0000-0000-0000-000000000000}"/>
          </ac:spMkLst>
        </pc:spChg>
        <pc:spChg chg="mod">
          <ac:chgData name="Fiona Shaw" userId="S::esfshaw@glow.gov.uk::55e812ee-fb88-4ca7-8158-2064fdeadb66" providerId="AD" clId="Web-{71705811-3C82-42A9-ABEF-B234344B9B86}" dt="2022-01-12T14:13:46.769" v="36" actId="1076"/>
          <ac:spMkLst>
            <pc:docMk/>
            <pc:sldMk cId="3937910808" sldId="259"/>
            <ac:spMk id="3" creationId="{00000000-0000-0000-0000-000000000000}"/>
          </ac:spMkLst>
        </pc:spChg>
        <pc:spChg chg="mod">
          <ac:chgData name="Fiona Shaw" userId="S::esfshaw@glow.gov.uk::55e812ee-fb88-4ca7-8158-2064fdeadb66" providerId="AD" clId="Web-{71705811-3C82-42A9-ABEF-B234344B9B86}" dt="2022-01-12T14:13:14.659" v="28" actId="1076"/>
          <ac:spMkLst>
            <pc:docMk/>
            <pc:sldMk cId="3937910808" sldId="259"/>
            <ac:spMk id="4" creationId="{00000000-0000-0000-0000-000000000000}"/>
          </ac:spMkLst>
        </pc:spChg>
        <pc:spChg chg="add mod">
          <ac:chgData name="Fiona Shaw" userId="S::esfshaw@glow.gov.uk::55e812ee-fb88-4ca7-8158-2064fdeadb66" providerId="AD" clId="Web-{71705811-3C82-42A9-ABEF-B234344B9B86}" dt="2022-01-12T14:13:21.113" v="30" actId="1076"/>
          <ac:spMkLst>
            <pc:docMk/>
            <pc:sldMk cId="3937910808" sldId="259"/>
            <ac:spMk id="6" creationId="{533373B2-8A66-45A9-AD61-B4DB88C991C1}"/>
          </ac:spMkLst>
        </pc:spChg>
        <pc:spChg chg="add mod">
          <ac:chgData name="Fiona Shaw" userId="S::esfshaw@glow.gov.uk::55e812ee-fb88-4ca7-8158-2064fdeadb66" providerId="AD" clId="Web-{71705811-3C82-42A9-ABEF-B234344B9B86}" dt="2022-01-12T14:12:59.690" v="23" actId="1076"/>
          <ac:spMkLst>
            <pc:docMk/>
            <pc:sldMk cId="3937910808" sldId="259"/>
            <ac:spMk id="8" creationId="{39BE8655-4624-4A8D-923F-CA2AF91A787B}"/>
          </ac:spMkLst>
        </pc:spChg>
        <pc:spChg chg="add mod">
          <ac:chgData name="Fiona Shaw" userId="S::esfshaw@glow.gov.uk::55e812ee-fb88-4ca7-8158-2064fdeadb66" providerId="AD" clId="Web-{71705811-3C82-42A9-ABEF-B234344B9B86}" dt="2022-01-12T14:12:59.706" v="24" actId="1076"/>
          <ac:spMkLst>
            <pc:docMk/>
            <pc:sldMk cId="3937910808" sldId="259"/>
            <ac:spMk id="10" creationId="{ED4994BB-6731-4924-BD01-D2B6098C1756}"/>
          </ac:spMkLst>
        </pc:spChg>
        <pc:spChg chg="add mod">
          <ac:chgData name="Fiona Shaw" userId="S::esfshaw@glow.gov.uk::55e812ee-fb88-4ca7-8158-2064fdeadb66" providerId="AD" clId="Web-{71705811-3C82-42A9-ABEF-B234344B9B86}" dt="2022-01-12T14:12:59.706" v="25" actId="1076"/>
          <ac:spMkLst>
            <pc:docMk/>
            <pc:sldMk cId="3937910808" sldId="259"/>
            <ac:spMk id="12" creationId="{03BDCDF0-BE09-4CE8-A0DF-CA7A49216828}"/>
          </ac:spMkLst>
        </pc:spChg>
        <pc:spChg chg="add mod">
          <ac:chgData name="Fiona Shaw" userId="S::esfshaw@glow.gov.uk::55e812ee-fb88-4ca7-8158-2064fdeadb66" providerId="AD" clId="Web-{71705811-3C82-42A9-ABEF-B234344B9B86}" dt="2022-01-12T14:13:39.285" v="35" actId="1076"/>
          <ac:spMkLst>
            <pc:docMk/>
            <pc:sldMk cId="3937910808" sldId="259"/>
            <ac:spMk id="14" creationId="{A424F43C-B279-4FC0-976D-1D886EF23633}"/>
          </ac:spMkLst>
        </pc:spChg>
      </pc:sldChg>
      <pc:sldChg chg="del">
        <pc:chgData name="Fiona Shaw" userId="S::esfshaw@glow.gov.uk::55e812ee-fb88-4ca7-8158-2064fdeadb66" providerId="AD" clId="Web-{71705811-3C82-42A9-ABEF-B234344B9B86}" dt="2022-01-12T14:13:59.582" v="38"/>
        <pc:sldMkLst>
          <pc:docMk/>
          <pc:sldMk cId="1126379107" sldId="263"/>
        </pc:sldMkLst>
      </pc:sldChg>
      <pc:sldChg chg="del">
        <pc:chgData name="Fiona Shaw" userId="S::esfshaw@glow.gov.uk::55e812ee-fb88-4ca7-8158-2064fdeadb66" providerId="AD" clId="Web-{71705811-3C82-42A9-ABEF-B234344B9B86}" dt="2022-01-12T14:13:58.676" v="37"/>
        <pc:sldMkLst>
          <pc:docMk/>
          <pc:sldMk cId="1063363272" sldId="265"/>
        </pc:sldMkLst>
      </pc:sldChg>
    </pc:docChg>
  </pc:docChgLst>
  <pc:docChgLst>
    <pc:chgData name="Fiona Shaw" userId="S::esfshaw@glow.gov.uk::55e812ee-fb88-4ca7-8158-2064fdeadb66" providerId="AD" clId="Web-{D04DA630-52F3-45CC-AE8C-BE5CFD842742}"/>
    <pc:docChg chg="addSld modSld modSection">
      <pc:chgData name="Fiona Shaw" userId="S::esfshaw@glow.gov.uk::55e812ee-fb88-4ca7-8158-2064fdeadb66" providerId="AD" clId="Web-{D04DA630-52F3-45CC-AE8C-BE5CFD842742}" dt="2022-01-12T14:28:00.991" v="212"/>
      <pc:docMkLst>
        <pc:docMk/>
      </pc:docMkLst>
      <pc:sldChg chg="modNotes">
        <pc:chgData name="Fiona Shaw" userId="S::esfshaw@glow.gov.uk::55e812ee-fb88-4ca7-8158-2064fdeadb66" providerId="AD" clId="Web-{D04DA630-52F3-45CC-AE8C-BE5CFD842742}" dt="2022-01-12T14:28:00.991" v="212"/>
        <pc:sldMkLst>
          <pc:docMk/>
          <pc:sldMk cId="2507258975" sldId="258"/>
        </pc:sldMkLst>
      </pc:sldChg>
      <pc:sldChg chg="modSp modNotes">
        <pc:chgData name="Fiona Shaw" userId="S::esfshaw@glow.gov.uk::55e812ee-fb88-4ca7-8158-2064fdeadb66" providerId="AD" clId="Web-{D04DA630-52F3-45CC-AE8C-BE5CFD842742}" dt="2022-01-12T14:24:52.642" v="141"/>
        <pc:sldMkLst>
          <pc:docMk/>
          <pc:sldMk cId="3937910808" sldId="259"/>
        </pc:sldMkLst>
        <pc:spChg chg="mod">
          <ac:chgData name="Fiona Shaw" userId="S::esfshaw@glow.gov.uk::55e812ee-fb88-4ca7-8158-2064fdeadb66" providerId="AD" clId="Web-{D04DA630-52F3-45CC-AE8C-BE5CFD842742}" dt="2022-01-12T14:23:25.859" v="47" actId="1076"/>
          <ac:spMkLst>
            <pc:docMk/>
            <pc:sldMk cId="3937910808" sldId="259"/>
            <ac:spMk id="3" creationId="{00000000-0000-0000-0000-000000000000}"/>
          </ac:spMkLst>
        </pc:spChg>
        <pc:spChg chg="mod">
          <ac:chgData name="Fiona Shaw" userId="S::esfshaw@glow.gov.uk::55e812ee-fb88-4ca7-8158-2064fdeadb66" providerId="AD" clId="Web-{D04DA630-52F3-45CC-AE8C-BE5CFD842742}" dt="2022-01-12T14:23:18.343" v="46" actId="20577"/>
          <ac:spMkLst>
            <pc:docMk/>
            <pc:sldMk cId="3937910808" sldId="259"/>
            <ac:spMk id="6" creationId="{533373B2-8A66-45A9-AD61-B4DB88C991C1}"/>
          </ac:spMkLst>
        </pc:spChg>
      </pc:sldChg>
      <pc:sldChg chg="addSp modSp new">
        <pc:chgData name="Fiona Shaw" userId="S::esfshaw@glow.gov.uk::55e812ee-fb88-4ca7-8158-2064fdeadb66" providerId="AD" clId="Web-{D04DA630-52F3-45CC-AE8C-BE5CFD842742}" dt="2022-01-12T14:22:53.921" v="43" actId="20577"/>
        <pc:sldMkLst>
          <pc:docMk/>
          <pc:sldMk cId="697946776" sldId="354"/>
        </pc:sldMkLst>
        <pc:spChg chg="mod">
          <ac:chgData name="Fiona Shaw" userId="S::esfshaw@glow.gov.uk::55e812ee-fb88-4ca7-8158-2064fdeadb66" providerId="AD" clId="Web-{D04DA630-52F3-45CC-AE8C-BE5CFD842742}" dt="2022-01-12T14:22:28.717" v="27" actId="20577"/>
          <ac:spMkLst>
            <pc:docMk/>
            <pc:sldMk cId="697946776" sldId="354"/>
            <ac:spMk id="2" creationId="{50793DBB-0B7A-48E4-935B-EB0636B7DEAE}"/>
          </ac:spMkLst>
        </pc:spChg>
        <pc:spChg chg="add mod">
          <ac:chgData name="Fiona Shaw" userId="S::esfshaw@glow.gov.uk::55e812ee-fb88-4ca7-8158-2064fdeadb66" providerId="AD" clId="Web-{D04DA630-52F3-45CC-AE8C-BE5CFD842742}" dt="2022-01-12T14:22:53.921" v="43" actId="20577"/>
          <ac:spMkLst>
            <pc:docMk/>
            <pc:sldMk cId="697946776" sldId="354"/>
            <ac:spMk id="3" creationId="{C79D15AC-9981-4649-B6CF-42413D49AF67}"/>
          </ac:spMkLst>
        </pc:spChg>
      </pc:sldChg>
    </pc:docChg>
  </pc:docChgLst>
  <pc:docChgLst>
    <pc:chgData name="Mrs Brown" userId="S::wlkaren.brown@glowmail.org.uk::e4274483-8d45-4174-84a6-ff9353160426" providerId="AD" clId="Web-{AA59F175-6F64-4D9F-8CFD-D945EAC851A5}"/>
    <pc:docChg chg="modSld">
      <pc:chgData name="Mrs Brown" userId="S::wlkaren.brown@glowmail.org.uk::e4274483-8d45-4174-84a6-ff9353160426" providerId="AD" clId="Web-{AA59F175-6F64-4D9F-8CFD-D945EAC851A5}" dt="2022-01-25T10:04:34.178" v="0"/>
      <pc:docMkLst>
        <pc:docMk/>
      </pc:docMkLst>
      <pc:sldChg chg="modSp">
        <pc:chgData name="Mrs Brown" userId="S::wlkaren.brown@glowmail.org.uk::e4274483-8d45-4174-84a6-ff9353160426" providerId="AD" clId="Web-{AA59F175-6F64-4D9F-8CFD-D945EAC851A5}" dt="2022-01-25T10:04:34.178" v="0"/>
        <pc:sldMkLst>
          <pc:docMk/>
          <pc:sldMk cId="4147636039" sldId="274"/>
        </pc:sldMkLst>
        <pc:spChg chg="mod">
          <ac:chgData name="Mrs Brown" userId="S::wlkaren.brown@glowmail.org.uk::e4274483-8d45-4174-84a6-ff9353160426" providerId="AD" clId="Web-{AA59F175-6F64-4D9F-8CFD-D945EAC851A5}" dt="2022-01-25T10:04:34.178" v="0"/>
          <ac:spMkLst>
            <pc:docMk/>
            <pc:sldMk cId="4147636039" sldId="274"/>
            <ac:spMk id="6" creationId="{00000000-0000-0000-0000-000000000000}"/>
          </ac:spMkLst>
        </pc:spChg>
      </pc:sldChg>
    </pc:docChg>
  </pc:docChgLst>
  <pc:docChgLst>
    <pc:chgData name="Fiona Shaw" userId="S::esfshaw@glow.gov.uk::55e812ee-fb88-4ca7-8158-2064fdeadb66" providerId="AD" clId="Web-{CC8379DF-96D6-4CED-8DD9-D57D7D312788}"/>
    <pc:docChg chg="delSld modSection">
      <pc:chgData name="Fiona Shaw" userId="S::esfshaw@glow.gov.uk::55e812ee-fb88-4ca7-8158-2064fdeadb66" providerId="AD" clId="Web-{CC8379DF-96D6-4CED-8DD9-D57D7D312788}" dt="2022-01-27T13:22:57.092" v="79"/>
      <pc:docMkLst>
        <pc:docMk/>
      </pc:docMkLst>
      <pc:sldChg chg="del">
        <pc:chgData name="Fiona Shaw" userId="S::esfshaw@glow.gov.uk::55e812ee-fb88-4ca7-8158-2064fdeadb66" providerId="AD" clId="Web-{CC8379DF-96D6-4CED-8DD9-D57D7D312788}" dt="2022-01-27T13:22:50.466" v="75"/>
        <pc:sldMkLst>
          <pc:docMk/>
          <pc:sldMk cId="3937910808" sldId="259"/>
        </pc:sldMkLst>
      </pc:sldChg>
      <pc:sldChg chg="del">
        <pc:chgData name="Fiona Shaw" userId="S::esfshaw@glow.gov.uk::55e812ee-fb88-4ca7-8158-2064fdeadb66" providerId="AD" clId="Web-{CC8379DF-96D6-4CED-8DD9-D57D7D312788}" dt="2022-01-27T13:22:40.966" v="0"/>
        <pc:sldMkLst>
          <pc:docMk/>
          <pc:sldMk cId="2441616961" sldId="264"/>
        </pc:sldMkLst>
      </pc:sldChg>
      <pc:sldChg chg="del">
        <pc:chgData name="Fiona Shaw" userId="S::esfshaw@glow.gov.uk::55e812ee-fb88-4ca7-8158-2064fdeadb66" providerId="AD" clId="Web-{CC8379DF-96D6-4CED-8DD9-D57D7D312788}" dt="2022-01-27T13:22:50.466" v="72"/>
        <pc:sldMkLst>
          <pc:docMk/>
          <pc:sldMk cId="776887483" sldId="267"/>
        </pc:sldMkLst>
      </pc:sldChg>
      <pc:sldChg chg="del">
        <pc:chgData name="Fiona Shaw" userId="S::esfshaw@glow.gov.uk::55e812ee-fb88-4ca7-8158-2064fdeadb66" providerId="AD" clId="Web-{CC8379DF-96D6-4CED-8DD9-D57D7D312788}" dt="2022-01-27T13:22:50.466" v="69"/>
        <pc:sldMkLst>
          <pc:docMk/>
          <pc:sldMk cId="1927857799" sldId="271"/>
        </pc:sldMkLst>
      </pc:sldChg>
      <pc:sldChg chg="del">
        <pc:chgData name="Fiona Shaw" userId="S::esfshaw@glow.gov.uk::55e812ee-fb88-4ca7-8158-2064fdeadb66" providerId="AD" clId="Web-{CC8379DF-96D6-4CED-8DD9-D57D7D312788}" dt="2022-01-27T13:22:50.466" v="66"/>
        <pc:sldMkLst>
          <pc:docMk/>
          <pc:sldMk cId="4147636039" sldId="274"/>
        </pc:sldMkLst>
      </pc:sldChg>
      <pc:sldChg chg="del">
        <pc:chgData name="Fiona Shaw" userId="S::esfshaw@glow.gov.uk::55e812ee-fb88-4ca7-8158-2064fdeadb66" providerId="AD" clId="Web-{CC8379DF-96D6-4CED-8DD9-D57D7D312788}" dt="2022-01-27T13:22:50.466" v="65"/>
        <pc:sldMkLst>
          <pc:docMk/>
          <pc:sldMk cId="2896825805" sldId="275"/>
        </pc:sldMkLst>
      </pc:sldChg>
      <pc:sldChg chg="del">
        <pc:chgData name="Fiona Shaw" userId="S::esfshaw@glow.gov.uk::55e812ee-fb88-4ca7-8158-2064fdeadb66" providerId="AD" clId="Web-{CC8379DF-96D6-4CED-8DD9-D57D7D312788}" dt="2022-01-27T13:22:50.451" v="64"/>
        <pc:sldMkLst>
          <pc:docMk/>
          <pc:sldMk cId="380891140" sldId="276"/>
        </pc:sldMkLst>
      </pc:sldChg>
      <pc:sldChg chg="del">
        <pc:chgData name="Fiona Shaw" userId="S::esfshaw@glow.gov.uk::55e812ee-fb88-4ca7-8158-2064fdeadb66" providerId="AD" clId="Web-{CC8379DF-96D6-4CED-8DD9-D57D7D312788}" dt="2022-01-27T13:22:50.451" v="61"/>
        <pc:sldMkLst>
          <pc:docMk/>
          <pc:sldMk cId="1849814814" sldId="279"/>
        </pc:sldMkLst>
      </pc:sldChg>
      <pc:sldChg chg="del">
        <pc:chgData name="Fiona Shaw" userId="S::esfshaw@glow.gov.uk::55e812ee-fb88-4ca7-8158-2064fdeadb66" providerId="AD" clId="Web-{CC8379DF-96D6-4CED-8DD9-D57D7D312788}" dt="2022-01-27T13:22:50.451" v="60"/>
        <pc:sldMkLst>
          <pc:docMk/>
          <pc:sldMk cId="291303758" sldId="280"/>
        </pc:sldMkLst>
      </pc:sldChg>
      <pc:sldChg chg="del">
        <pc:chgData name="Fiona Shaw" userId="S::esfshaw@glow.gov.uk::55e812ee-fb88-4ca7-8158-2064fdeadb66" providerId="AD" clId="Web-{CC8379DF-96D6-4CED-8DD9-D57D7D312788}" dt="2022-01-27T13:22:50.451" v="56"/>
        <pc:sldMkLst>
          <pc:docMk/>
          <pc:sldMk cId="1581107290" sldId="283"/>
        </pc:sldMkLst>
      </pc:sldChg>
      <pc:sldChg chg="del">
        <pc:chgData name="Fiona Shaw" userId="S::esfshaw@glow.gov.uk::55e812ee-fb88-4ca7-8158-2064fdeadb66" providerId="AD" clId="Web-{CC8379DF-96D6-4CED-8DD9-D57D7D312788}" dt="2022-01-27T13:22:50.451" v="55"/>
        <pc:sldMkLst>
          <pc:docMk/>
          <pc:sldMk cId="3448289273" sldId="284"/>
        </pc:sldMkLst>
      </pc:sldChg>
      <pc:sldChg chg="del">
        <pc:chgData name="Fiona Shaw" userId="S::esfshaw@glow.gov.uk::55e812ee-fb88-4ca7-8158-2064fdeadb66" providerId="AD" clId="Web-{CC8379DF-96D6-4CED-8DD9-D57D7D312788}" dt="2022-01-27T13:22:50.451" v="54"/>
        <pc:sldMkLst>
          <pc:docMk/>
          <pc:sldMk cId="1522230721" sldId="285"/>
        </pc:sldMkLst>
      </pc:sldChg>
      <pc:sldChg chg="del">
        <pc:chgData name="Fiona Shaw" userId="S::esfshaw@glow.gov.uk::55e812ee-fb88-4ca7-8158-2064fdeadb66" providerId="AD" clId="Web-{CC8379DF-96D6-4CED-8DD9-D57D7D312788}" dt="2022-01-27T13:22:50.451" v="51"/>
        <pc:sldMkLst>
          <pc:docMk/>
          <pc:sldMk cId="4143177385" sldId="287"/>
        </pc:sldMkLst>
      </pc:sldChg>
      <pc:sldChg chg="del">
        <pc:chgData name="Fiona Shaw" userId="S::esfshaw@glow.gov.uk::55e812ee-fb88-4ca7-8158-2064fdeadb66" providerId="AD" clId="Web-{CC8379DF-96D6-4CED-8DD9-D57D7D312788}" dt="2022-01-27T13:22:50.435" v="50"/>
        <pc:sldMkLst>
          <pc:docMk/>
          <pc:sldMk cId="4152537465" sldId="288"/>
        </pc:sldMkLst>
      </pc:sldChg>
      <pc:sldChg chg="del">
        <pc:chgData name="Fiona Shaw" userId="S::esfshaw@glow.gov.uk::55e812ee-fb88-4ca7-8158-2064fdeadb66" providerId="AD" clId="Web-{CC8379DF-96D6-4CED-8DD9-D57D7D312788}" dt="2022-01-27T13:22:50.451" v="59"/>
        <pc:sldMkLst>
          <pc:docMk/>
          <pc:sldMk cId="3712452880" sldId="289"/>
        </pc:sldMkLst>
      </pc:sldChg>
      <pc:sldChg chg="del">
        <pc:chgData name="Fiona Shaw" userId="S::esfshaw@glow.gov.uk::55e812ee-fb88-4ca7-8158-2064fdeadb66" providerId="AD" clId="Web-{CC8379DF-96D6-4CED-8DD9-D57D7D312788}" dt="2022-01-27T13:22:50.435" v="49"/>
        <pc:sldMkLst>
          <pc:docMk/>
          <pc:sldMk cId="1728512915" sldId="291"/>
        </pc:sldMkLst>
      </pc:sldChg>
      <pc:sldChg chg="del">
        <pc:chgData name="Fiona Shaw" userId="S::esfshaw@glow.gov.uk::55e812ee-fb88-4ca7-8158-2064fdeadb66" providerId="AD" clId="Web-{CC8379DF-96D6-4CED-8DD9-D57D7D312788}" dt="2022-01-27T13:22:50.435" v="40"/>
        <pc:sldMkLst>
          <pc:docMk/>
          <pc:sldMk cId="3827517292" sldId="294"/>
        </pc:sldMkLst>
      </pc:sldChg>
      <pc:sldChg chg="del">
        <pc:chgData name="Fiona Shaw" userId="S::esfshaw@glow.gov.uk::55e812ee-fb88-4ca7-8158-2064fdeadb66" providerId="AD" clId="Web-{CC8379DF-96D6-4CED-8DD9-D57D7D312788}" dt="2022-01-27T13:22:50.435" v="39"/>
        <pc:sldMkLst>
          <pc:docMk/>
          <pc:sldMk cId="4131425061" sldId="295"/>
        </pc:sldMkLst>
      </pc:sldChg>
      <pc:sldChg chg="del">
        <pc:chgData name="Fiona Shaw" userId="S::esfshaw@glow.gov.uk::55e812ee-fb88-4ca7-8158-2064fdeadb66" providerId="AD" clId="Web-{CC8379DF-96D6-4CED-8DD9-D57D7D312788}" dt="2022-01-27T13:22:50.435" v="43"/>
        <pc:sldMkLst>
          <pc:docMk/>
          <pc:sldMk cId="2023522130" sldId="299"/>
        </pc:sldMkLst>
      </pc:sldChg>
      <pc:sldChg chg="del">
        <pc:chgData name="Fiona Shaw" userId="S::esfshaw@glow.gov.uk::55e812ee-fb88-4ca7-8158-2064fdeadb66" providerId="AD" clId="Web-{CC8379DF-96D6-4CED-8DD9-D57D7D312788}" dt="2022-01-27T13:22:50.435" v="46"/>
        <pc:sldMkLst>
          <pc:docMk/>
          <pc:sldMk cId="3324568606" sldId="302"/>
        </pc:sldMkLst>
      </pc:sldChg>
      <pc:sldChg chg="del">
        <pc:chgData name="Fiona Shaw" userId="S::esfshaw@glow.gov.uk::55e812ee-fb88-4ca7-8158-2064fdeadb66" providerId="AD" clId="Web-{CC8379DF-96D6-4CED-8DD9-D57D7D312788}" dt="2022-01-27T13:22:50.419" v="38"/>
        <pc:sldMkLst>
          <pc:docMk/>
          <pc:sldMk cId="2560090721" sldId="303"/>
        </pc:sldMkLst>
      </pc:sldChg>
      <pc:sldChg chg="del">
        <pc:chgData name="Fiona Shaw" userId="S::esfshaw@glow.gov.uk::55e812ee-fb88-4ca7-8158-2064fdeadb66" providerId="AD" clId="Web-{CC8379DF-96D6-4CED-8DD9-D57D7D312788}" dt="2022-01-27T13:22:50.419" v="35"/>
        <pc:sldMkLst>
          <pc:docMk/>
          <pc:sldMk cId="4044031406" sldId="306"/>
        </pc:sldMkLst>
      </pc:sldChg>
      <pc:sldChg chg="del">
        <pc:chgData name="Fiona Shaw" userId="S::esfshaw@glow.gov.uk::55e812ee-fb88-4ca7-8158-2064fdeadb66" providerId="AD" clId="Web-{CC8379DF-96D6-4CED-8DD9-D57D7D312788}" dt="2022-01-27T13:22:50.419" v="34"/>
        <pc:sldMkLst>
          <pc:docMk/>
          <pc:sldMk cId="3407908281" sldId="307"/>
        </pc:sldMkLst>
      </pc:sldChg>
      <pc:sldChg chg="del">
        <pc:chgData name="Fiona Shaw" userId="S::esfshaw@glow.gov.uk::55e812ee-fb88-4ca7-8158-2064fdeadb66" providerId="AD" clId="Web-{CC8379DF-96D6-4CED-8DD9-D57D7D312788}" dt="2022-01-27T13:22:50.419" v="33"/>
        <pc:sldMkLst>
          <pc:docMk/>
          <pc:sldMk cId="1173107296" sldId="308"/>
        </pc:sldMkLst>
      </pc:sldChg>
      <pc:sldChg chg="del">
        <pc:chgData name="Fiona Shaw" userId="S::esfshaw@glow.gov.uk::55e812ee-fb88-4ca7-8158-2064fdeadb66" providerId="AD" clId="Web-{CC8379DF-96D6-4CED-8DD9-D57D7D312788}" dt="2022-01-27T13:22:50.419" v="30"/>
        <pc:sldMkLst>
          <pc:docMk/>
          <pc:sldMk cId="4012261568" sldId="311"/>
        </pc:sldMkLst>
      </pc:sldChg>
      <pc:sldChg chg="del">
        <pc:chgData name="Fiona Shaw" userId="S::esfshaw@glow.gov.uk::55e812ee-fb88-4ca7-8158-2064fdeadb66" providerId="AD" clId="Web-{CC8379DF-96D6-4CED-8DD9-D57D7D312788}" dt="2022-01-27T13:22:50.419" v="29"/>
        <pc:sldMkLst>
          <pc:docMk/>
          <pc:sldMk cId="1439065467" sldId="312"/>
        </pc:sldMkLst>
      </pc:sldChg>
      <pc:sldChg chg="del">
        <pc:chgData name="Fiona Shaw" userId="S::esfshaw@glow.gov.uk::55e812ee-fb88-4ca7-8158-2064fdeadb66" providerId="AD" clId="Web-{CC8379DF-96D6-4CED-8DD9-D57D7D312788}" dt="2022-01-27T13:22:50.419" v="28"/>
        <pc:sldMkLst>
          <pc:docMk/>
          <pc:sldMk cId="1718822813" sldId="313"/>
        </pc:sldMkLst>
      </pc:sldChg>
      <pc:sldChg chg="del">
        <pc:chgData name="Fiona Shaw" userId="S::esfshaw@glow.gov.uk::55e812ee-fb88-4ca7-8158-2064fdeadb66" providerId="AD" clId="Web-{CC8379DF-96D6-4CED-8DD9-D57D7D312788}" dt="2022-01-27T13:22:50.404" v="22"/>
        <pc:sldMkLst>
          <pc:docMk/>
          <pc:sldMk cId="4272903268" sldId="316"/>
        </pc:sldMkLst>
      </pc:sldChg>
      <pc:sldChg chg="del">
        <pc:chgData name="Fiona Shaw" userId="S::esfshaw@glow.gov.uk::55e812ee-fb88-4ca7-8158-2064fdeadb66" providerId="AD" clId="Web-{CC8379DF-96D6-4CED-8DD9-D57D7D312788}" dt="2022-01-27T13:22:50.404" v="21"/>
        <pc:sldMkLst>
          <pc:docMk/>
          <pc:sldMk cId="1089012534" sldId="317"/>
        </pc:sldMkLst>
      </pc:sldChg>
      <pc:sldChg chg="del">
        <pc:chgData name="Fiona Shaw" userId="S::esfshaw@glow.gov.uk::55e812ee-fb88-4ca7-8158-2064fdeadb66" providerId="AD" clId="Web-{CC8379DF-96D6-4CED-8DD9-D57D7D312788}" dt="2022-01-27T13:22:50.419" v="25"/>
        <pc:sldMkLst>
          <pc:docMk/>
          <pc:sldMk cId="3694759497" sldId="318"/>
        </pc:sldMkLst>
      </pc:sldChg>
      <pc:sldChg chg="del">
        <pc:chgData name="Fiona Shaw" userId="S::esfshaw@glow.gov.uk::55e812ee-fb88-4ca7-8158-2064fdeadb66" providerId="AD" clId="Web-{CC8379DF-96D6-4CED-8DD9-D57D7D312788}" dt="2022-01-27T13:22:50.404" v="20"/>
        <pc:sldMkLst>
          <pc:docMk/>
          <pc:sldMk cId="1184749295" sldId="323"/>
        </pc:sldMkLst>
      </pc:sldChg>
      <pc:sldChg chg="del">
        <pc:chgData name="Fiona Shaw" userId="S::esfshaw@glow.gov.uk::55e812ee-fb88-4ca7-8158-2064fdeadb66" providerId="AD" clId="Web-{CC8379DF-96D6-4CED-8DD9-D57D7D312788}" dt="2022-01-27T13:22:50.404" v="17"/>
        <pc:sldMkLst>
          <pc:docMk/>
          <pc:sldMk cId="3688932747" sldId="326"/>
        </pc:sldMkLst>
      </pc:sldChg>
      <pc:sldChg chg="del">
        <pc:chgData name="Fiona Shaw" userId="S::esfshaw@glow.gov.uk::55e812ee-fb88-4ca7-8158-2064fdeadb66" providerId="AD" clId="Web-{CC8379DF-96D6-4CED-8DD9-D57D7D312788}" dt="2022-01-27T13:22:50.404" v="16"/>
        <pc:sldMkLst>
          <pc:docMk/>
          <pc:sldMk cId="3585483923" sldId="327"/>
        </pc:sldMkLst>
      </pc:sldChg>
      <pc:sldChg chg="del">
        <pc:chgData name="Fiona Shaw" userId="S::esfshaw@glow.gov.uk::55e812ee-fb88-4ca7-8158-2064fdeadb66" providerId="AD" clId="Web-{CC8379DF-96D6-4CED-8DD9-D57D7D312788}" dt="2022-01-27T13:22:50.404" v="15"/>
        <pc:sldMkLst>
          <pc:docMk/>
          <pc:sldMk cId="1183748970" sldId="328"/>
        </pc:sldMkLst>
      </pc:sldChg>
      <pc:sldChg chg="del">
        <pc:chgData name="Fiona Shaw" userId="S::esfshaw@glow.gov.uk::55e812ee-fb88-4ca7-8158-2064fdeadb66" providerId="AD" clId="Web-{CC8379DF-96D6-4CED-8DD9-D57D7D312788}" dt="2022-01-27T13:22:50.404" v="12"/>
        <pc:sldMkLst>
          <pc:docMk/>
          <pc:sldMk cId="4271583017" sldId="331"/>
        </pc:sldMkLst>
      </pc:sldChg>
      <pc:sldChg chg="del">
        <pc:chgData name="Fiona Shaw" userId="S::esfshaw@glow.gov.uk::55e812ee-fb88-4ca7-8158-2064fdeadb66" providerId="AD" clId="Web-{CC8379DF-96D6-4CED-8DD9-D57D7D312788}" dt="2022-01-27T13:22:50.404" v="11"/>
        <pc:sldMkLst>
          <pc:docMk/>
          <pc:sldMk cId="4253425081" sldId="332"/>
        </pc:sldMkLst>
      </pc:sldChg>
      <pc:sldChg chg="del">
        <pc:chgData name="Fiona Shaw" userId="S::esfshaw@glow.gov.uk::55e812ee-fb88-4ca7-8158-2064fdeadb66" providerId="AD" clId="Web-{CC8379DF-96D6-4CED-8DD9-D57D7D312788}" dt="2022-01-27T13:22:50.404" v="10"/>
        <pc:sldMkLst>
          <pc:docMk/>
          <pc:sldMk cId="580340071" sldId="333"/>
        </pc:sldMkLst>
      </pc:sldChg>
      <pc:sldChg chg="del">
        <pc:chgData name="Fiona Shaw" userId="S::esfshaw@glow.gov.uk::55e812ee-fb88-4ca7-8158-2064fdeadb66" providerId="AD" clId="Web-{CC8379DF-96D6-4CED-8DD9-D57D7D312788}" dt="2022-01-27T13:22:50.388" v="7"/>
        <pc:sldMkLst>
          <pc:docMk/>
          <pc:sldMk cId="958312390" sldId="336"/>
        </pc:sldMkLst>
      </pc:sldChg>
      <pc:sldChg chg="del">
        <pc:chgData name="Fiona Shaw" userId="S::esfshaw@glow.gov.uk::55e812ee-fb88-4ca7-8158-2064fdeadb66" providerId="AD" clId="Web-{CC8379DF-96D6-4CED-8DD9-D57D7D312788}" dt="2022-01-27T13:22:50.388" v="6"/>
        <pc:sldMkLst>
          <pc:docMk/>
          <pc:sldMk cId="791194157" sldId="337"/>
        </pc:sldMkLst>
      </pc:sldChg>
      <pc:sldChg chg="del">
        <pc:chgData name="Fiona Shaw" userId="S::esfshaw@glow.gov.uk::55e812ee-fb88-4ca7-8158-2064fdeadb66" providerId="AD" clId="Web-{CC8379DF-96D6-4CED-8DD9-D57D7D312788}" dt="2022-01-27T13:22:50.388" v="5"/>
        <pc:sldMkLst>
          <pc:docMk/>
          <pc:sldMk cId="2465468704" sldId="338"/>
        </pc:sldMkLst>
      </pc:sldChg>
      <pc:sldChg chg="del">
        <pc:chgData name="Fiona Shaw" userId="S::esfshaw@glow.gov.uk::55e812ee-fb88-4ca7-8158-2064fdeadb66" providerId="AD" clId="Web-{CC8379DF-96D6-4CED-8DD9-D57D7D312788}" dt="2022-01-27T13:22:50.388" v="2"/>
        <pc:sldMkLst>
          <pc:docMk/>
          <pc:sldMk cId="1181868020" sldId="341"/>
        </pc:sldMkLst>
      </pc:sldChg>
      <pc:sldChg chg="del">
        <pc:chgData name="Fiona Shaw" userId="S::esfshaw@glow.gov.uk::55e812ee-fb88-4ca7-8158-2064fdeadb66" providerId="AD" clId="Web-{CC8379DF-96D6-4CED-8DD9-D57D7D312788}" dt="2022-01-27T13:22:50.388" v="1"/>
        <pc:sldMkLst>
          <pc:docMk/>
          <pc:sldMk cId="3273244141" sldId="342"/>
        </pc:sldMkLst>
      </pc:sldChg>
      <pc:sldChg chg="del">
        <pc:chgData name="Fiona Shaw" userId="S::esfshaw@glow.gov.uk::55e812ee-fb88-4ca7-8158-2064fdeadb66" providerId="AD" clId="Web-{CC8379DF-96D6-4CED-8DD9-D57D7D312788}" dt="2022-01-27T13:22:50.466" v="73"/>
        <pc:sldMkLst>
          <pc:docMk/>
          <pc:sldMk cId="697946776" sldId="354"/>
        </pc:sldMkLst>
      </pc:sldChg>
      <pc:sldChg chg="del">
        <pc:chgData name="Fiona Shaw" userId="S::esfshaw@glow.gov.uk::55e812ee-fb88-4ca7-8158-2064fdeadb66" providerId="AD" clId="Web-{CC8379DF-96D6-4CED-8DD9-D57D7D312788}" dt="2022-01-27T13:22:50.466" v="74"/>
        <pc:sldMkLst>
          <pc:docMk/>
          <pc:sldMk cId="256118391" sldId="355"/>
        </pc:sldMkLst>
      </pc:sldChg>
      <pc:sldChg chg="del">
        <pc:chgData name="Fiona Shaw" userId="S::esfshaw@glow.gov.uk::55e812ee-fb88-4ca7-8158-2064fdeadb66" providerId="AD" clId="Web-{CC8379DF-96D6-4CED-8DD9-D57D7D312788}" dt="2022-01-27T13:22:50.466" v="71"/>
        <pc:sldMkLst>
          <pc:docMk/>
          <pc:sldMk cId="3848056106" sldId="356"/>
        </pc:sldMkLst>
      </pc:sldChg>
      <pc:sldChg chg="del">
        <pc:chgData name="Fiona Shaw" userId="S::esfshaw@glow.gov.uk::55e812ee-fb88-4ca7-8158-2064fdeadb66" providerId="AD" clId="Web-{CC8379DF-96D6-4CED-8DD9-D57D7D312788}" dt="2022-01-27T13:22:50.466" v="70"/>
        <pc:sldMkLst>
          <pc:docMk/>
          <pc:sldMk cId="249380125" sldId="357"/>
        </pc:sldMkLst>
      </pc:sldChg>
      <pc:sldChg chg="del">
        <pc:chgData name="Fiona Shaw" userId="S::esfshaw@glow.gov.uk::55e812ee-fb88-4ca7-8158-2064fdeadb66" providerId="AD" clId="Web-{CC8379DF-96D6-4CED-8DD9-D57D7D312788}" dt="2022-01-27T13:22:50.466" v="68"/>
        <pc:sldMkLst>
          <pc:docMk/>
          <pc:sldMk cId="1155941836" sldId="358"/>
        </pc:sldMkLst>
      </pc:sldChg>
      <pc:sldChg chg="del">
        <pc:chgData name="Fiona Shaw" userId="S::esfshaw@glow.gov.uk::55e812ee-fb88-4ca7-8158-2064fdeadb66" providerId="AD" clId="Web-{CC8379DF-96D6-4CED-8DD9-D57D7D312788}" dt="2022-01-27T13:22:50.466" v="67"/>
        <pc:sldMkLst>
          <pc:docMk/>
          <pc:sldMk cId="529217070" sldId="359"/>
        </pc:sldMkLst>
      </pc:sldChg>
      <pc:sldChg chg="del">
        <pc:chgData name="Fiona Shaw" userId="S::esfshaw@glow.gov.uk::55e812ee-fb88-4ca7-8158-2064fdeadb66" providerId="AD" clId="Web-{CC8379DF-96D6-4CED-8DD9-D57D7D312788}" dt="2022-01-27T13:22:50.451" v="63"/>
        <pc:sldMkLst>
          <pc:docMk/>
          <pc:sldMk cId="4008951690" sldId="360"/>
        </pc:sldMkLst>
      </pc:sldChg>
      <pc:sldChg chg="del">
        <pc:chgData name="Fiona Shaw" userId="S::esfshaw@glow.gov.uk::55e812ee-fb88-4ca7-8158-2064fdeadb66" providerId="AD" clId="Web-{CC8379DF-96D6-4CED-8DD9-D57D7D312788}" dt="2022-01-27T13:22:50.451" v="62"/>
        <pc:sldMkLst>
          <pc:docMk/>
          <pc:sldMk cId="1813476656" sldId="361"/>
        </pc:sldMkLst>
      </pc:sldChg>
      <pc:sldChg chg="del">
        <pc:chgData name="Fiona Shaw" userId="S::esfshaw@glow.gov.uk::55e812ee-fb88-4ca7-8158-2064fdeadb66" providerId="AD" clId="Web-{CC8379DF-96D6-4CED-8DD9-D57D7D312788}" dt="2022-01-27T13:22:50.451" v="58"/>
        <pc:sldMkLst>
          <pc:docMk/>
          <pc:sldMk cId="959405339" sldId="362"/>
        </pc:sldMkLst>
      </pc:sldChg>
      <pc:sldChg chg="del">
        <pc:chgData name="Fiona Shaw" userId="S::esfshaw@glow.gov.uk::55e812ee-fb88-4ca7-8158-2064fdeadb66" providerId="AD" clId="Web-{CC8379DF-96D6-4CED-8DD9-D57D7D312788}" dt="2022-01-27T13:22:50.451" v="57"/>
        <pc:sldMkLst>
          <pc:docMk/>
          <pc:sldMk cId="2947179396" sldId="363"/>
        </pc:sldMkLst>
      </pc:sldChg>
      <pc:sldChg chg="del">
        <pc:chgData name="Fiona Shaw" userId="S::esfshaw@glow.gov.uk::55e812ee-fb88-4ca7-8158-2064fdeadb66" providerId="AD" clId="Web-{CC8379DF-96D6-4CED-8DD9-D57D7D312788}" dt="2022-01-27T13:22:50.451" v="53"/>
        <pc:sldMkLst>
          <pc:docMk/>
          <pc:sldMk cId="2963738920" sldId="364"/>
        </pc:sldMkLst>
      </pc:sldChg>
      <pc:sldChg chg="del">
        <pc:chgData name="Fiona Shaw" userId="S::esfshaw@glow.gov.uk::55e812ee-fb88-4ca7-8158-2064fdeadb66" providerId="AD" clId="Web-{CC8379DF-96D6-4CED-8DD9-D57D7D312788}" dt="2022-01-27T13:22:50.451" v="52"/>
        <pc:sldMkLst>
          <pc:docMk/>
          <pc:sldMk cId="2919314195" sldId="365"/>
        </pc:sldMkLst>
      </pc:sldChg>
      <pc:sldChg chg="del">
        <pc:chgData name="Fiona Shaw" userId="S::esfshaw@glow.gov.uk::55e812ee-fb88-4ca7-8158-2064fdeadb66" providerId="AD" clId="Web-{CC8379DF-96D6-4CED-8DD9-D57D7D312788}" dt="2022-01-27T13:22:50.435" v="48"/>
        <pc:sldMkLst>
          <pc:docMk/>
          <pc:sldMk cId="2228489570" sldId="366"/>
        </pc:sldMkLst>
      </pc:sldChg>
      <pc:sldChg chg="del">
        <pc:chgData name="Fiona Shaw" userId="S::esfshaw@glow.gov.uk::55e812ee-fb88-4ca7-8158-2064fdeadb66" providerId="AD" clId="Web-{CC8379DF-96D6-4CED-8DD9-D57D7D312788}" dt="2022-01-27T13:22:50.435" v="47"/>
        <pc:sldMkLst>
          <pc:docMk/>
          <pc:sldMk cId="1566435007" sldId="367"/>
        </pc:sldMkLst>
      </pc:sldChg>
      <pc:sldChg chg="del">
        <pc:chgData name="Fiona Shaw" userId="S::esfshaw@glow.gov.uk::55e812ee-fb88-4ca7-8158-2064fdeadb66" providerId="AD" clId="Web-{CC8379DF-96D6-4CED-8DD9-D57D7D312788}" dt="2022-01-27T13:22:50.435" v="45"/>
        <pc:sldMkLst>
          <pc:docMk/>
          <pc:sldMk cId="2521486900" sldId="368"/>
        </pc:sldMkLst>
      </pc:sldChg>
      <pc:sldChg chg="del">
        <pc:chgData name="Fiona Shaw" userId="S::esfshaw@glow.gov.uk::55e812ee-fb88-4ca7-8158-2064fdeadb66" providerId="AD" clId="Web-{CC8379DF-96D6-4CED-8DD9-D57D7D312788}" dt="2022-01-27T13:22:50.435" v="44"/>
        <pc:sldMkLst>
          <pc:docMk/>
          <pc:sldMk cId="391958610" sldId="369"/>
        </pc:sldMkLst>
      </pc:sldChg>
      <pc:sldChg chg="del">
        <pc:chgData name="Fiona Shaw" userId="S::esfshaw@glow.gov.uk::55e812ee-fb88-4ca7-8158-2064fdeadb66" providerId="AD" clId="Web-{CC8379DF-96D6-4CED-8DD9-D57D7D312788}" dt="2022-01-27T13:22:50.435" v="42"/>
        <pc:sldMkLst>
          <pc:docMk/>
          <pc:sldMk cId="1317828542" sldId="370"/>
        </pc:sldMkLst>
      </pc:sldChg>
      <pc:sldChg chg="del">
        <pc:chgData name="Fiona Shaw" userId="S::esfshaw@glow.gov.uk::55e812ee-fb88-4ca7-8158-2064fdeadb66" providerId="AD" clId="Web-{CC8379DF-96D6-4CED-8DD9-D57D7D312788}" dt="2022-01-27T13:22:50.435" v="41"/>
        <pc:sldMkLst>
          <pc:docMk/>
          <pc:sldMk cId="169934316" sldId="371"/>
        </pc:sldMkLst>
      </pc:sldChg>
      <pc:sldChg chg="del">
        <pc:chgData name="Fiona Shaw" userId="S::esfshaw@glow.gov.uk::55e812ee-fb88-4ca7-8158-2064fdeadb66" providerId="AD" clId="Web-{CC8379DF-96D6-4CED-8DD9-D57D7D312788}" dt="2022-01-27T13:22:50.419" v="37"/>
        <pc:sldMkLst>
          <pc:docMk/>
          <pc:sldMk cId="3787757122" sldId="372"/>
        </pc:sldMkLst>
      </pc:sldChg>
      <pc:sldChg chg="del">
        <pc:chgData name="Fiona Shaw" userId="S::esfshaw@glow.gov.uk::55e812ee-fb88-4ca7-8158-2064fdeadb66" providerId="AD" clId="Web-{CC8379DF-96D6-4CED-8DD9-D57D7D312788}" dt="2022-01-27T13:22:50.419" v="36"/>
        <pc:sldMkLst>
          <pc:docMk/>
          <pc:sldMk cId="474952465" sldId="373"/>
        </pc:sldMkLst>
      </pc:sldChg>
      <pc:sldChg chg="del">
        <pc:chgData name="Fiona Shaw" userId="S::esfshaw@glow.gov.uk::55e812ee-fb88-4ca7-8158-2064fdeadb66" providerId="AD" clId="Web-{CC8379DF-96D6-4CED-8DD9-D57D7D312788}" dt="2022-01-27T13:22:50.419" v="32"/>
        <pc:sldMkLst>
          <pc:docMk/>
          <pc:sldMk cId="4154757114" sldId="374"/>
        </pc:sldMkLst>
      </pc:sldChg>
      <pc:sldChg chg="del">
        <pc:chgData name="Fiona Shaw" userId="S::esfshaw@glow.gov.uk::55e812ee-fb88-4ca7-8158-2064fdeadb66" providerId="AD" clId="Web-{CC8379DF-96D6-4CED-8DD9-D57D7D312788}" dt="2022-01-27T13:22:50.419" v="31"/>
        <pc:sldMkLst>
          <pc:docMk/>
          <pc:sldMk cId="4111357591" sldId="375"/>
        </pc:sldMkLst>
      </pc:sldChg>
      <pc:sldChg chg="del">
        <pc:chgData name="Fiona Shaw" userId="S::esfshaw@glow.gov.uk::55e812ee-fb88-4ca7-8158-2064fdeadb66" providerId="AD" clId="Web-{CC8379DF-96D6-4CED-8DD9-D57D7D312788}" dt="2022-01-27T13:22:50.419" v="27"/>
        <pc:sldMkLst>
          <pc:docMk/>
          <pc:sldMk cId="2795622805" sldId="376"/>
        </pc:sldMkLst>
      </pc:sldChg>
      <pc:sldChg chg="del">
        <pc:chgData name="Fiona Shaw" userId="S::esfshaw@glow.gov.uk::55e812ee-fb88-4ca7-8158-2064fdeadb66" providerId="AD" clId="Web-{CC8379DF-96D6-4CED-8DD9-D57D7D312788}" dt="2022-01-27T13:22:50.419" v="26"/>
        <pc:sldMkLst>
          <pc:docMk/>
          <pc:sldMk cId="677253313" sldId="377"/>
        </pc:sldMkLst>
      </pc:sldChg>
      <pc:sldChg chg="del">
        <pc:chgData name="Fiona Shaw" userId="S::esfshaw@glow.gov.uk::55e812ee-fb88-4ca7-8158-2064fdeadb66" providerId="AD" clId="Web-{CC8379DF-96D6-4CED-8DD9-D57D7D312788}" dt="2022-01-27T13:22:50.419" v="24"/>
        <pc:sldMkLst>
          <pc:docMk/>
          <pc:sldMk cId="334460839" sldId="378"/>
        </pc:sldMkLst>
      </pc:sldChg>
      <pc:sldChg chg="del">
        <pc:chgData name="Fiona Shaw" userId="S::esfshaw@glow.gov.uk::55e812ee-fb88-4ca7-8158-2064fdeadb66" providerId="AD" clId="Web-{CC8379DF-96D6-4CED-8DD9-D57D7D312788}" dt="2022-01-27T13:22:50.404" v="23"/>
        <pc:sldMkLst>
          <pc:docMk/>
          <pc:sldMk cId="1123814034" sldId="379"/>
        </pc:sldMkLst>
      </pc:sldChg>
      <pc:sldChg chg="del">
        <pc:chgData name="Fiona Shaw" userId="S::esfshaw@glow.gov.uk::55e812ee-fb88-4ca7-8158-2064fdeadb66" providerId="AD" clId="Web-{CC8379DF-96D6-4CED-8DD9-D57D7D312788}" dt="2022-01-27T13:22:50.404" v="19"/>
        <pc:sldMkLst>
          <pc:docMk/>
          <pc:sldMk cId="849389478" sldId="380"/>
        </pc:sldMkLst>
      </pc:sldChg>
      <pc:sldChg chg="del">
        <pc:chgData name="Fiona Shaw" userId="S::esfshaw@glow.gov.uk::55e812ee-fb88-4ca7-8158-2064fdeadb66" providerId="AD" clId="Web-{CC8379DF-96D6-4CED-8DD9-D57D7D312788}" dt="2022-01-27T13:22:50.404" v="18"/>
        <pc:sldMkLst>
          <pc:docMk/>
          <pc:sldMk cId="2297803591" sldId="381"/>
        </pc:sldMkLst>
      </pc:sldChg>
      <pc:sldChg chg="del">
        <pc:chgData name="Fiona Shaw" userId="S::esfshaw@glow.gov.uk::55e812ee-fb88-4ca7-8158-2064fdeadb66" providerId="AD" clId="Web-{CC8379DF-96D6-4CED-8DD9-D57D7D312788}" dt="2022-01-27T13:22:50.404" v="14"/>
        <pc:sldMkLst>
          <pc:docMk/>
          <pc:sldMk cId="1553648519" sldId="382"/>
        </pc:sldMkLst>
      </pc:sldChg>
      <pc:sldChg chg="del">
        <pc:chgData name="Fiona Shaw" userId="S::esfshaw@glow.gov.uk::55e812ee-fb88-4ca7-8158-2064fdeadb66" providerId="AD" clId="Web-{CC8379DF-96D6-4CED-8DD9-D57D7D312788}" dt="2022-01-27T13:22:50.404" v="13"/>
        <pc:sldMkLst>
          <pc:docMk/>
          <pc:sldMk cId="3090717442" sldId="383"/>
        </pc:sldMkLst>
      </pc:sldChg>
      <pc:sldChg chg="del">
        <pc:chgData name="Fiona Shaw" userId="S::esfshaw@glow.gov.uk::55e812ee-fb88-4ca7-8158-2064fdeadb66" providerId="AD" clId="Web-{CC8379DF-96D6-4CED-8DD9-D57D7D312788}" dt="2022-01-27T13:22:50.388" v="9"/>
        <pc:sldMkLst>
          <pc:docMk/>
          <pc:sldMk cId="776593579" sldId="384"/>
        </pc:sldMkLst>
      </pc:sldChg>
      <pc:sldChg chg="del">
        <pc:chgData name="Fiona Shaw" userId="S::esfshaw@glow.gov.uk::55e812ee-fb88-4ca7-8158-2064fdeadb66" providerId="AD" clId="Web-{CC8379DF-96D6-4CED-8DD9-D57D7D312788}" dt="2022-01-27T13:22:50.388" v="8"/>
        <pc:sldMkLst>
          <pc:docMk/>
          <pc:sldMk cId="577867702" sldId="385"/>
        </pc:sldMkLst>
      </pc:sldChg>
      <pc:sldChg chg="del">
        <pc:chgData name="Fiona Shaw" userId="S::esfshaw@glow.gov.uk::55e812ee-fb88-4ca7-8158-2064fdeadb66" providerId="AD" clId="Web-{CC8379DF-96D6-4CED-8DD9-D57D7D312788}" dt="2022-01-27T13:22:50.388" v="4"/>
        <pc:sldMkLst>
          <pc:docMk/>
          <pc:sldMk cId="2087055052" sldId="386"/>
        </pc:sldMkLst>
      </pc:sldChg>
      <pc:sldChg chg="del">
        <pc:chgData name="Fiona Shaw" userId="S::esfshaw@glow.gov.uk::55e812ee-fb88-4ca7-8158-2064fdeadb66" providerId="AD" clId="Web-{CC8379DF-96D6-4CED-8DD9-D57D7D312788}" dt="2022-01-27T13:22:50.388" v="3"/>
        <pc:sldMkLst>
          <pc:docMk/>
          <pc:sldMk cId="1084641249" sldId="387"/>
        </pc:sldMkLst>
      </pc:sldChg>
      <pc:sldChg chg="del">
        <pc:chgData name="Fiona Shaw" userId="S::esfshaw@glow.gov.uk::55e812ee-fb88-4ca7-8158-2064fdeadb66" providerId="AD" clId="Web-{CC8379DF-96D6-4CED-8DD9-D57D7D312788}" dt="2022-01-27T13:22:57.092" v="79"/>
        <pc:sldMkLst>
          <pc:docMk/>
          <pc:sldMk cId="3714448648" sldId="393"/>
        </pc:sldMkLst>
      </pc:sldChg>
      <pc:sldChg chg="del">
        <pc:chgData name="Fiona Shaw" userId="S::esfshaw@glow.gov.uk::55e812ee-fb88-4ca7-8158-2064fdeadb66" providerId="AD" clId="Web-{CC8379DF-96D6-4CED-8DD9-D57D7D312788}" dt="2022-01-27T13:22:57.092" v="78"/>
        <pc:sldMkLst>
          <pc:docMk/>
          <pc:sldMk cId="3735496044" sldId="394"/>
        </pc:sldMkLst>
      </pc:sldChg>
      <pc:sldChg chg="del">
        <pc:chgData name="Fiona Shaw" userId="S::esfshaw@glow.gov.uk::55e812ee-fb88-4ca7-8158-2064fdeadb66" providerId="AD" clId="Web-{CC8379DF-96D6-4CED-8DD9-D57D7D312788}" dt="2022-01-27T13:22:57.092" v="77"/>
        <pc:sldMkLst>
          <pc:docMk/>
          <pc:sldMk cId="3453378997" sldId="395"/>
        </pc:sldMkLst>
      </pc:sldChg>
      <pc:sldChg chg="del">
        <pc:chgData name="Fiona Shaw" userId="S::esfshaw@glow.gov.uk::55e812ee-fb88-4ca7-8158-2064fdeadb66" providerId="AD" clId="Web-{CC8379DF-96D6-4CED-8DD9-D57D7D312788}" dt="2022-01-27T13:22:57.092" v="76"/>
        <pc:sldMkLst>
          <pc:docMk/>
          <pc:sldMk cId="3560708405" sldId="396"/>
        </pc:sldMkLst>
      </pc:sldChg>
    </pc:docChg>
  </pc:docChgLst>
  <pc:docChgLst>
    <pc:chgData name="Mrs Brown" userId="S::wlkaren.brown@glowmail.org.uk::e4274483-8d45-4174-84a6-ff9353160426" providerId="AD" clId="Web-{FB612673-F0D4-457F-83BD-BFDF7CBF35DD}"/>
    <pc:docChg chg="modSld">
      <pc:chgData name="Mrs Brown" userId="S::wlkaren.brown@glowmail.org.uk::e4274483-8d45-4174-84a6-ff9353160426" providerId="AD" clId="Web-{FB612673-F0D4-457F-83BD-BFDF7CBF35DD}" dt="2022-01-20T08:44:26.585" v="4" actId="20577"/>
      <pc:docMkLst>
        <pc:docMk/>
      </pc:docMkLst>
      <pc:sldChg chg="modSp">
        <pc:chgData name="Mrs Brown" userId="S::wlkaren.brown@glowmail.org.uk::e4274483-8d45-4174-84a6-ff9353160426" providerId="AD" clId="Web-{FB612673-F0D4-457F-83BD-BFDF7CBF35DD}" dt="2022-01-20T08:44:26.585" v="4" actId="20577"/>
        <pc:sldMkLst>
          <pc:docMk/>
          <pc:sldMk cId="251239192" sldId="256"/>
        </pc:sldMkLst>
        <pc:spChg chg="mod">
          <ac:chgData name="Mrs Brown" userId="S::wlkaren.brown@glowmail.org.uk::e4274483-8d45-4174-84a6-ff9353160426" providerId="AD" clId="Web-{FB612673-F0D4-457F-83BD-BFDF7CBF35DD}" dt="2022-01-20T08:44:26.585" v="4" actId="20577"/>
          <ac:spMkLst>
            <pc:docMk/>
            <pc:sldMk cId="251239192" sldId="256"/>
            <ac:spMk id="2" creationId="{00000000-0000-0000-0000-000000000000}"/>
          </ac:spMkLst>
        </pc:spChg>
      </pc:sldChg>
    </pc:docChg>
  </pc:docChgLst>
  <pc:docChgLst>
    <pc:chgData name="Fiona Shaw" userId="S::esfshaw@glow.gov.uk::55e812ee-fb88-4ca7-8158-2064fdeadb66" providerId="AD" clId="Web-{DF398915-A82C-4AD4-A747-F5C313AFBF0A}"/>
    <pc:docChg chg="modSld">
      <pc:chgData name="Fiona Shaw" userId="S::esfshaw@glow.gov.uk::55e812ee-fb88-4ca7-8158-2064fdeadb66" providerId="AD" clId="Web-{DF398915-A82C-4AD4-A747-F5C313AFBF0A}" dt="2022-01-26T14:28:00.769" v="40"/>
      <pc:docMkLst>
        <pc:docMk/>
      </pc:docMkLst>
      <pc:sldChg chg="modNotes">
        <pc:chgData name="Fiona Shaw" userId="S::esfshaw@glow.gov.uk::55e812ee-fb88-4ca7-8158-2064fdeadb66" providerId="AD" clId="Web-{DF398915-A82C-4AD4-A747-F5C313AFBF0A}" dt="2022-01-26T14:28:00.769" v="40"/>
        <pc:sldMkLst>
          <pc:docMk/>
          <pc:sldMk cId="2503228005" sldId="346"/>
        </pc:sldMkLst>
      </pc:sldChg>
    </pc:docChg>
  </pc:docChgLst>
  <pc:docChgLst>
    <pc:chgData name="Fiona Shaw" userId="S::esfshaw@glow.gov.uk::55e812ee-fb88-4ca7-8158-2064fdeadb66" providerId="AD" clId="Web-{E0349329-A604-464A-A9DF-5FB213A6827C}"/>
    <pc:docChg chg="modSld">
      <pc:chgData name="Fiona Shaw" userId="S::esfshaw@glow.gov.uk::55e812ee-fb88-4ca7-8158-2064fdeadb66" providerId="AD" clId="Web-{E0349329-A604-464A-A9DF-5FB213A6827C}" dt="2022-05-13T14:01:39.323" v="0"/>
      <pc:docMkLst>
        <pc:docMk/>
      </pc:docMkLst>
      <pc:sldChg chg="delSp">
        <pc:chgData name="Fiona Shaw" userId="S::esfshaw@glow.gov.uk::55e812ee-fb88-4ca7-8158-2064fdeadb66" providerId="AD" clId="Web-{E0349329-A604-464A-A9DF-5FB213A6827C}" dt="2022-05-13T14:01:39.323" v="0"/>
        <pc:sldMkLst>
          <pc:docMk/>
          <pc:sldMk cId="2837218722" sldId="259"/>
        </pc:sldMkLst>
        <pc:spChg chg="del">
          <ac:chgData name="Fiona Shaw" userId="S::esfshaw@glow.gov.uk::55e812ee-fb88-4ca7-8158-2064fdeadb66" providerId="AD" clId="Web-{E0349329-A604-464A-A9DF-5FB213A6827C}" dt="2022-05-13T14:01:39.323" v="0"/>
          <ac:spMkLst>
            <pc:docMk/>
            <pc:sldMk cId="2837218722" sldId="259"/>
            <ac:spMk id="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1965B-9229-4DB1-AD6F-01058A7F756A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7B116-AA19-4756-B8F6-22E859CAF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132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ion.gov.scot/improvement/learning-resources/recognising-and-realising-childrens-rights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gailhally/7tesfhsp6yczvbnc&#160;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https://education.gov.scot/improvement/learning-resources/recognising-and-realising-childrens-rights/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,Sans-Serif"/>
              <a:buChar char="•"/>
            </a:pPr>
            <a:endParaRPr lang="en-GB" kern="1200" dirty="0">
              <a:effectLst/>
              <a:ea typeface="+mn-ea"/>
              <a:cs typeface="+mn-cs"/>
            </a:endParaRPr>
          </a:p>
          <a:p>
            <a:r>
              <a:rPr lang="en-GB" dirty="0"/>
              <a:t>This could be used by senior leaders to reflect individually and/or then discuss with other HT's to QA a particular RAG rating or to be used as a </a:t>
            </a:r>
            <a:r>
              <a:rPr lang="en-GB" dirty="0" err="1"/>
              <a:t>powerpoint</a:t>
            </a:r>
            <a:r>
              <a:rPr lang="en-GB" dirty="0"/>
              <a:t> to share with staff to agree as a whole setting your RAG rating</a:t>
            </a:r>
            <a:endParaRPr lang="en-GB" dirty="0">
              <a:cs typeface="Calibri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Microsoft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forms link:</a:t>
            </a:r>
          </a:p>
          <a:p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PLEASE NOTE – THIS IS A DUPLICATION/TEMPLATE LINK – when you duplicate the form it will appear in your Microsoft forms and only you will be able to view the results. If you wish to change ‘section 1 – your details’ to suit your setting, you can do this and it will not change any other versions of the form. </a:t>
            </a:r>
          </a:p>
          <a:p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you wish to share the results with other members of SMT, click share and provide them with the ‘collaboration’ link.</a:t>
            </a:r>
            <a:r>
              <a:rPr lang="en-GB" dirty="0"/>
              <a:t> </a:t>
            </a:r>
            <a:endParaRPr lang="en-GB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dirty="0"/>
              <a:t>https://forms.office.com/Pages/ShareFormPage.aspx?id=oyzTzM4Wj0KVQTctawUZKe4S6FWI-6dMgVggZP3q22ZUQzhUQ1dOQlFNVlA0MjA5VUo3M1c3UkhFNy4u&amp;sharetoken=tayUUAtwAGOF4hjjdxZS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6979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3625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1524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7312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64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535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504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813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</a:pPr>
            <a:r>
              <a:rPr lang="en-GB" dirty="0">
                <a:cs typeface="Calibri"/>
              </a:rPr>
              <a:t>See also wellbeing L and T resources (see Lorna's ppt from FVWL learn session) and Gail's </a:t>
            </a:r>
            <a:r>
              <a:rPr lang="en-GB" dirty="0" err="1">
                <a:cs typeface="Calibri"/>
              </a:rPr>
              <a:t>padlet</a:t>
            </a:r>
            <a:r>
              <a:rPr lang="en-GB" dirty="0">
                <a:cs typeface="Calibri" panose="020F0502020204030204"/>
              </a:rPr>
              <a:t> </a:t>
            </a:r>
          </a:p>
          <a:p>
            <a:r>
              <a:rPr lang="en-GB">
                <a:hlinkClick r:id="rId3"/>
              </a:rPr>
              <a:t>https://padlet.com/gailhally/7tesfhsp6yczvbnc 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007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073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6110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04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443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054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131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906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40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56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720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70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85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754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89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62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592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hildcomwales.org.uk/resources/secondary-teachers/" TargetMode="External"/><Relationship Id="rId3" Type="http://schemas.openxmlformats.org/officeDocument/2006/relationships/hyperlink" Target="https://www.childrensparliament.org.uk/wp-content/uploads/CP-Connecting-CP-to-Curriculum-for-Excellence.pdf" TargetMode="External"/><Relationship Id="rId7" Type="http://schemas.openxmlformats.org/officeDocument/2006/relationships/hyperlink" Target="https://www.childcomwales.org.uk/resources/primary-teachers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ypcs.org.uk/get-help/teachers/" TargetMode="External"/><Relationship Id="rId5" Type="http://schemas.openxmlformats.org/officeDocument/2006/relationships/hyperlink" Target="https://www.amnesty.org.uk/resources/first-steps-resource-pack" TargetMode="External"/><Relationship Id="rId4" Type="http://schemas.openxmlformats.org/officeDocument/2006/relationships/hyperlink" Target="https://www.childrensparliament.org.uk/about-us/what-we-do/resources/" TargetMode="External"/><Relationship Id="rId9" Type="http://schemas.openxmlformats.org/officeDocument/2006/relationships/slide" Target="slid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heinspirationhub.co.uk/home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ypcs.org.uk/get-help/help-for-children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hyperlink" Target="https://www.childcomwales.org.uk/resources/children-young-people/" TargetMode="External"/><Relationship Id="rId4" Type="http://schemas.openxmlformats.org/officeDocument/2006/relationships/hyperlink" Target="https://www.cypcs.org.uk/get-help/young-peopl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heinspirationhub.co.uk/home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ildcomwales.org.uk/resources/right-of-the-month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hyperlink" Target="https://www.coe.int/en/web/compass/human-rights-calendar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heinspirationhub.co.uk/home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slide" Target="slide21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openxmlformats.org/officeDocument/2006/relationships/slide" Target="slide15.xml"/><Relationship Id="rId4" Type="http://schemas.openxmlformats.org/officeDocument/2006/relationships/slide" Target="slide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Children’s Rights (UNCRC) Self-evaluation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Forth Valley and West Lothian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239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93DBB-0B7A-48E4-935B-EB0636B7D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Notes to capture discussions/evidence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9D15AC-9981-4649-B6CF-42413D49AF67}"/>
              </a:ext>
            </a:extLst>
          </p:cNvPr>
          <p:cNvSpPr txBox="1"/>
          <p:nvPr/>
        </p:nvSpPr>
        <p:spPr>
          <a:xfrm>
            <a:off x="396815" y="1647645"/>
            <a:ext cx="1136961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/>
              <a:t>Add your evidence here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074553" y="6389523"/>
            <a:ext cx="2799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Back to Section 4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7775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18506" y="758990"/>
            <a:ext cx="10907486" cy="11529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c) Relevant articles are highlighted in displays of children’s young people’s work/progress</a:t>
            </a:r>
            <a:endParaRPr lang="en-GB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8506" y="2053401"/>
            <a:ext cx="10907486" cy="13498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Some ideas to consider</a:t>
            </a:r>
          </a:p>
          <a:p>
            <a:pPr lvl="0"/>
            <a:r>
              <a:rPr lang="en-US" dirty="0"/>
              <a:t>Plan displays of work and explicitly highlight links to any relevant </a:t>
            </a:r>
            <a:r>
              <a:rPr lang="en-US" dirty="0" err="1"/>
              <a:t>UNCRC</a:t>
            </a:r>
            <a:r>
              <a:rPr lang="en-US" dirty="0"/>
              <a:t> articles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75163" y="146935"/>
            <a:ext cx="7794172" cy="48245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2800" dirty="0"/>
              <a:t>Section 4: Links to curriculum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153141" y="3489284"/>
            <a:ext cx="11838215" cy="1670461"/>
          </a:xfrm>
          <a:prstGeom prst="wedgeRoundRectCallout">
            <a:avLst>
              <a:gd name="adj1" fmla="val -38580"/>
              <a:gd name="adj2" fmla="val 63326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dirty="0">
                <a:solidFill>
                  <a:schemeClr val="tx1"/>
                </a:solidFill>
              </a:rPr>
              <a:t>Discussion prompts:</a:t>
            </a:r>
          </a:p>
          <a:p>
            <a:r>
              <a:rPr lang="en-GB" sz="2800" dirty="0">
                <a:solidFill>
                  <a:schemeClr val="tx1"/>
                </a:solidFill>
              </a:rPr>
              <a:t>How well do we highlight relevant articles young people’s work/progress?</a:t>
            </a:r>
          </a:p>
          <a:p>
            <a:r>
              <a:rPr lang="en-GB" sz="2800" dirty="0">
                <a:solidFill>
                  <a:schemeClr val="tx1"/>
                </a:solidFill>
              </a:rPr>
              <a:t>How do we know? What evidence do we have? What else do we need to do?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074553" y="6389523"/>
            <a:ext cx="2799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 action="ppaction://hlinksldjump"/>
              </a:rPr>
              <a:t>Back to Section 4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320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073" y="0"/>
            <a:ext cx="10515600" cy="1325563"/>
          </a:xfrm>
        </p:spPr>
        <p:txBody>
          <a:bodyPr/>
          <a:lstStyle/>
          <a:p>
            <a:r>
              <a:rPr lang="en-GB" dirty="0"/>
              <a:t>What could red/amber/green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8655-4624-4A8D-923F-CA2AF91A787B}"/>
              </a:ext>
            </a:extLst>
          </p:cNvPr>
          <p:cNvSpPr txBox="1">
            <a:spLocks/>
          </p:cNvSpPr>
          <p:nvPr/>
        </p:nvSpPr>
        <p:spPr>
          <a:xfrm>
            <a:off x="4461658" y="1325561"/>
            <a:ext cx="2710543" cy="6531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Amber = ongoing development </a:t>
            </a: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D4994BB-6731-4924-BD01-D2B6098C1756}"/>
              </a:ext>
            </a:extLst>
          </p:cNvPr>
          <p:cNvSpPr txBox="1">
            <a:spLocks/>
          </p:cNvSpPr>
          <p:nvPr/>
        </p:nvSpPr>
        <p:spPr>
          <a:xfrm>
            <a:off x="515587" y="1325563"/>
            <a:ext cx="2710543" cy="653143"/>
          </a:xfrm>
          <a:prstGeom prst="rect">
            <a:avLst/>
          </a:prstGeom>
          <a:solidFill>
            <a:srgbClr val="FF9999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/>
              <a:t>Red = not part of current practice</a:t>
            </a: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3BDCDF0-BE09-4CE8-A0DF-CA7A49216828}"/>
              </a:ext>
            </a:extLst>
          </p:cNvPr>
          <p:cNvSpPr txBox="1">
            <a:spLocks/>
          </p:cNvSpPr>
          <p:nvPr/>
        </p:nvSpPr>
        <p:spPr>
          <a:xfrm>
            <a:off x="8560130" y="1325561"/>
            <a:ext cx="271054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Green = consistent practice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11974" y="1978704"/>
            <a:ext cx="3455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few displays of work/progress highlight relevant articles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89069" y="2105613"/>
            <a:ext cx="3629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Less than half of displays of work/progress highlight relevant articles. </a:t>
            </a:r>
          </a:p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058883" y="3422072"/>
            <a:ext cx="99079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Symbol" panose="05050102010706020507" pitchFamily="18" charset="2"/>
              <a:buChar char="-"/>
            </a:pPr>
            <a:r>
              <a:rPr lang="en-GB" sz="2400" dirty="0"/>
              <a:t>Displays of work / displays of progress are planned to make links to relevant </a:t>
            </a:r>
            <a:r>
              <a:rPr lang="en-GB" sz="2400" dirty="0" err="1"/>
              <a:t>UNCRC</a:t>
            </a:r>
            <a:r>
              <a:rPr lang="en-GB" sz="2400" dirty="0"/>
              <a:t> articles (e.g. pupil profiles, or wall displays)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en-GB" sz="2400" dirty="0"/>
              <a:t>Relevant articles are displayed next to pieces of work/ noticeboards of achievements etc.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24F43C-B279-4FC0-976D-1D886EF23633}"/>
              </a:ext>
            </a:extLst>
          </p:cNvPr>
          <p:cNvSpPr txBox="1"/>
          <p:nvPr/>
        </p:nvSpPr>
        <p:spPr>
          <a:xfrm>
            <a:off x="424022" y="5846526"/>
            <a:ext cx="9919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Now agree a rating for the above statement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96151" y="5477194"/>
            <a:ext cx="4983285" cy="36933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dirty="0"/>
              <a:t>ADD YOUR MICROSOFT FORM LINK HERE IF USING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8185561" y="2105613"/>
            <a:ext cx="34596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All or almost all displays of work/progress highlight relevant articles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074553" y="6389523"/>
            <a:ext cx="2799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Back to Section 4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1262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293916"/>
            <a:ext cx="6847114" cy="59653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dirty="0"/>
              <a:t>Signposts to further training/resources: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4000" dirty="0"/>
          </a:p>
          <a:p>
            <a:r>
              <a:rPr lang="en-US" dirty="0">
                <a:hlinkClick r:id="rId3"/>
              </a:rPr>
              <a:t>Connecting children’s rights to </a:t>
            </a:r>
            <a:r>
              <a:rPr lang="en-US" dirty="0" err="1">
                <a:hlinkClick r:id="rId3"/>
              </a:rPr>
              <a:t>CfE</a:t>
            </a:r>
            <a:r>
              <a:rPr lang="en-US" dirty="0">
                <a:hlinkClick r:id="rId3"/>
              </a:rPr>
              <a:t> (Children’s Parliament) </a:t>
            </a:r>
            <a:endParaRPr lang="en-US" dirty="0"/>
          </a:p>
          <a:p>
            <a:r>
              <a:rPr lang="en-US" dirty="0"/>
              <a:t>Curricular and lesson resources:</a:t>
            </a:r>
            <a:endParaRPr lang="en-US" dirty="0">
              <a:hlinkClick r:id="rId4"/>
            </a:endParaRPr>
          </a:p>
          <a:p>
            <a:pPr marL="0" indent="0">
              <a:buNone/>
            </a:pPr>
            <a:r>
              <a:rPr lang="en-US" u="sng" dirty="0">
                <a:hlinkClick r:id="rId5"/>
              </a:rPr>
              <a:t>- Early years – Amnesty </a:t>
            </a:r>
            <a:endParaRPr lang="en-US" u="sng" dirty="0">
              <a:hlinkClick r:id="rId4"/>
            </a:endParaRPr>
          </a:p>
          <a:p>
            <a:r>
              <a:rPr lang="en-US" u="sng" dirty="0">
                <a:hlinkClick r:id="rId4"/>
              </a:rPr>
              <a:t>Resources - Children's Parliament (childrensparliament.org.uk)</a:t>
            </a:r>
            <a:endParaRPr lang="en-US" u="sng" dirty="0"/>
          </a:p>
          <a:p>
            <a:r>
              <a:rPr lang="en-US" dirty="0">
                <a:hlinkClick r:id="rId6"/>
              </a:rPr>
              <a:t>Primary and secondary lesson resources – Children’s </a:t>
            </a:r>
            <a:r>
              <a:rPr lang="en-US" dirty="0" err="1">
                <a:hlinkClick r:id="rId6"/>
              </a:rPr>
              <a:t>Comissioner</a:t>
            </a:r>
            <a:r>
              <a:rPr lang="en-US" dirty="0">
                <a:hlinkClick r:id="rId6"/>
              </a:rPr>
              <a:t> Scotland</a:t>
            </a:r>
            <a:endParaRPr lang="en-US" dirty="0"/>
          </a:p>
          <a:p>
            <a:r>
              <a:rPr lang="en-US" dirty="0">
                <a:hlinkClick r:id="rId7"/>
              </a:rPr>
              <a:t>Primary teacher resources </a:t>
            </a:r>
            <a:r>
              <a:rPr lang="en-US" dirty="0"/>
              <a:t>(Children’s Commissioner Wales)</a:t>
            </a:r>
          </a:p>
          <a:p>
            <a:r>
              <a:rPr lang="en-US" dirty="0">
                <a:hlinkClick r:id="rId8"/>
              </a:rPr>
              <a:t>Secondary teaching resources </a:t>
            </a:r>
            <a:r>
              <a:rPr lang="en-US" dirty="0"/>
              <a:t>(Children’s Commissioner Wales)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109857" y="1845582"/>
            <a:ext cx="3918857" cy="14310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a) We know where the </a:t>
            </a:r>
            <a:r>
              <a:rPr lang="en-US" sz="2800" dirty="0" err="1"/>
              <a:t>UNCRC</a:t>
            </a:r>
            <a:r>
              <a:rPr lang="en-US" sz="2800" dirty="0"/>
              <a:t> articles are naturally taught within the curriculum</a:t>
            </a:r>
            <a:endParaRPr lang="en-GB" sz="28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109857" y="106360"/>
            <a:ext cx="3918858" cy="13255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/>
              <a:t>Section 4: Links to curriculum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109856" y="3489325"/>
            <a:ext cx="3918857" cy="14310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b) Relevant articles are highlighted in planning, teaching and learning </a:t>
            </a:r>
            <a:endParaRPr lang="en-GB" sz="28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109855" y="5133068"/>
            <a:ext cx="3918857" cy="14310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c) Relevant articles are highlighted in displays of children’s young people’s work/progress</a:t>
            </a:r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6194755"/>
            <a:ext cx="2799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9" action="ppaction://hlinksldjump"/>
              </a:rPr>
              <a:t>Back to Section 4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3135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109857" y="106360"/>
            <a:ext cx="3918858" cy="13255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/>
              <a:t>Section 4: Links to curriculum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109857" y="1845582"/>
            <a:ext cx="3918857" cy="14310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a) We know where the </a:t>
            </a:r>
            <a:r>
              <a:rPr lang="en-US" sz="2800" dirty="0" err="1"/>
              <a:t>UNCRC</a:t>
            </a:r>
            <a:r>
              <a:rPr lang="en-US" sz="2800" dirty="0"/>
              <a:t> articles are naturally taught within the curriculum</a:t>
            </a:r>
            <a:endParaRPr lang="en-GB" sz="28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109856" y="3489325"/>
            <a:ext cx="3918857" cy="14310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b) Relevant articles are highlighted in planning, teaching and learning </a:t>
            </a:r>
            <a:endParaRPr lang="en-GB" sz="28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109856" y="5133068"/>
            <a:ext cx="3918857" cy="14310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c) Relevant articles are highlighted in displays of children’s young people’s work/progress</a:t>
            </a:r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92599" y="6379421"/>
            <a:ext cx="2799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 action="ppaction://hlinksldjump"/>
              </a:rPr>
              <a:t>Back to Section 4 contents</a:t>
            </a:r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64E62F5-5C68-3D16-9DA2-21D2B35AAC59}"/>
              </a:ext>
            </a:extLst>
          </p:cNvPr>
          <p:cNvSpPr txBox="1">
            <a:spLocks/>
          </p:cNvSpPr>
          <p:nvPr/>
        </p:nvSpPr>
        <p:spPr>
          <a:xfrm>
            <a:off x="261257" y="447446"/>
            <a:ext cx="10515600" cy="1703344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800" dirty="0"/>
              <a:t>Examples of practice: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  <a:cs typeface="Calibri"/>
              </a:rPr>
              <a:t>Coming soon – not yet complete – see</a:t>
            </a:r>
            <a:endParaRPr lang="en-US" dirty="0">
              <a:solidFill>
                <a:srgbClr val="000000"/>
              </a:solidFill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  <a:cs typeface="Calibri"/>
              </a:rPr>
              <a:t> </a:t>
            </a:r>
            <a:r>
              <a:rPr lang="en-US" dirty="0">
                <a:ea typeface="+mn-lt"/>
                <a:cs typeface="+mn-lt"/>
                <a:hlinkClick r:id="rId4"/>
              </a:rPr>
              <a:t>Home – The Inspiration Hub</a:t>
            </a:r>
            <a:endParaRPr lang="en-US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453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18506" y="758990"/>
            <a:ext cx="10907486" cy="11529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d) We explore and reference articles through opportunities for wider achievement</a:t>
            </a:r>
            <a:endParaRPr lang="en-GB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8506" y="2053401"/>
            <a:ext cx="10907486" cy="13498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Some ideas to consider</a:t>
            </a:r>
          </a:p>
          <a:p>
            <a:pPr lvl="0"/>
            <a:r>
              <a:rPr lang="en-US" dirty="0"/>
              <a:t>Produce an outline of wider achievement opportunities that are available within the school and the local community; make explicit links to relevant articles and skills for life, learning and work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75163" y="146935"/>
            <a:ext cx="7794172" cy="48245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2800" dirty="0"/>
              <a:t>Section 4: Links to curriculum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234164" y="3998569"/>
            <a:ext cx="11838215" cy="1670461"/>
          </a:xfrm>
          <a:prstGeom prst="wedgeRoundRectCallout">
            <a:avLst>
              <a:gd name="adj1" fmla="val -38580"/>
              <a:gd name="adj2" fmla="val 63326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dirty="0">
                <a:solidFill>
                  <a:schemeClr val="tx1"/>
                </a:solidFill>
              </a:rPr>
              <a:t>Discussion prompts:</a:t>
            </a:r>
          </a:p>
          <a:p>
            <a:r>
              <a:rPr lang="en-GB" sz="2800" dirty="0">
                <a:solidFill>
                  <a:schemeClr val="tx1"/>
                </a:solidFill>
              </a:rPr>
              <a:t>How well do we explore and references articles through opportunities for wider achievement?</a:t>
            </a:r>
          </a:p>
          <a:p>
            <a:r>
              <a:rPr lang="en-GB" sz="2800" dirty="0">
                <a:solidFill>
                  <a:schemeClr val="tx1"/>
                </a:solidFill>
              </a:rPr>
              <a:t>How do we know? What evidence do we have? What else do we need to do?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074553" y="6389523"/>
            <a:ext cx="2799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 action="ppaction://hlinksldjump"/>
              </a:rPr>
              <a:t>Back to Section 4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507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073" y="0"/>
            <a:ext cx="10515600" cy="1325563"/>
          </a:xfrm>
        </p:spPr>
        <p:txBody>
          <a:bodyPr/>
          <a:lstStyle/>
          <a:p>
            <a:r>
              <a:rPr lang="en-GB" dirty="0"/>
              <a:t>What could red/amber/green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8655-4624-4A8D-923F-CA2AF91A787B}"/>
              </a:ext>
            </a:extLst>
          </p:cNvPr>
          <p:cNvSpPr txBox="1">
            <a:spLocks/>
          </p:cNvSpPr>
          <p:nvPr/>
        </p:nvSpPr>
        <p:spPr>
          <a:xfrm>
            <a:off x="4461658" y="1325561"/>
            <a:ext cx="2710543" cy="6531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Amber = ongoing development </a:t>
            </a: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D4994BB-6731-4924-BD01-D2B6098C1756}"/>
              </a:ext>
            </a:extLst>
          </p:cNvPr>
          <p:cNvSpPr txBox="1">
            <a:spLocks/>
          </p:cNvSpPr>
          <p:nvPr/>
        </p:nvSpPr>
        <p:spPr>
          <a:xfrm>
            <a:off x="515587" y="1325563"/>
            <a:ext cx="2710543" cy="653143"/>
          </a:xfrm>
          <a:prstGeom prst="rect">
            <a:avLst/>
          </a:prstGeom>
          <a:solidFill>
            <a:srgbClr val="FF9999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/>
              <a:t>Red = not part of current practice</a:t>
            </a: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3BDCDF0-BE09-4CE8-A0DF-CA7A49216828}"/>
              </a:ext>
            </a:extLst>
          </p:cNvPr>
          <p:cNvSpPr txBox="1">
            <a:spLocks/>
          </p:cNvSpPr>
          <p:nvPr/>
        </p:nvSpPr>
        <p:spPr>
          <a:xfrm>
            <a:off x="8560130" y="1325561"/>
            <a:ext cx="271054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Green = consistent practice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11974" y="1978704"/>
            <a:ext cx="34557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few opportunities for wider achievement highlight relevant articles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89069" y="2105613"/>
            <a:ext cx="3629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Less than half opportunities for wider achievement highlight relevant articles. </a:t>
            </a:r>
          </a:p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058883" y="3422072"/>
            <a:ext cx="99079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Symbol" panose="05050102010706020507" pitchFamily="18" charset="2"/>
              <a:buChar char="-"/>
            </a:pPr>
            <a:r>
              <a:rPr lang="en-GB" sz="2400" dirty="0"/>
              <a:t>Those running opportunities for wider achievement reference </a:t>
            </a:r>
            <a:r>
              <a:rPr lang="en-GB" sz="2400" dirty="0" err="1"/>
              <a:t>UNCRC</a:t>
            </a:r>
            <a:r>
              <a:rPr lang="en-GB" sz="2400" dirty="0"/>
              <a:t> articles in the planning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en-GB" sz="2400" dirty="0" err="1"/>
              <a:t>UNCRC</a:t>
            </a:r>
            <a:r>
              <a:rPr lang="en-GB" sz="2400" dirty="0"/>
              <a:t> articles are referenced when children and young people engage in the opportunity for wider achievement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24F43C-B279-4FC0-976D-1D886EF23633}"/>
              </a:ext>
            </a:extLst>
          </p:cNvPr>
          <p:cNvSpPr txBox="1"/>
          <p:nvPr/>
        </p:nvSpPr>
        <p:spPr>
          <a:xfrm>
            <a:off x="691030" y="5846526"/>
            <a:ext cx="9919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Now agree a rating for the above statement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96151" y="5477194"/>
            <a:ext cx="4983285" cy="36933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dirty="0"/>
              <a:t>ADD YOUR MICROSOFT FORM LINK HERE IF USING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8185561" y="2105613"/>
            <a:ext cx="34596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All or almost all opportunities for wider achievement highlight relevant articles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074553" y="6389523"/>
            <a:ext cx="2799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Back to Section 4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9058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18506" y="758990"/>
            <a:ext cx="10907486" cy="11529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e) We explore and reference articles through opportunities to engage with local, national and international community partners</a:t>
            </a:r>
            <a:endParaRPr lang="en-GB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8506" y="2053401"/>
            <a:ext cx="10907486" cy="13498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Some ideas to consider</a:t>
            </a:r>
          </a:p>
          <a:p>
            <a:pPr lvl="0"/>
            <a:r>
              <a:rPr lang="en-US" dirty="0"/>
              <a:t>Produce an outline of wider achievement opportunities that are available within the school and the local community; make explicit links to relevant articles and skills for life, learning and work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75163" y="146935"/>
            <a:ext cx="7794172" cy="48245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2800" dirty="0"/>
              <a:t>Section 4: Links to curriculum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153141" y="4137466"/>
            <a:ext cx="11838215" cy="1670461"/>
          </a:xfrm>
          <a:prstGeom prst="wedgeRoundRectCallout">
            <a:avLst>
              <a:gd name="adj1" fmla="val -38580"/>
              <a:gd name="adj2" fmla="val 63326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dirty="0">
                <a:solidFill>
                  <a:schemeClr val="tx1"/>
                </a:solidFill>
              </a:rPr>
              <a:t>Discussion prompts:</a:t>
            </a:r>
          </a:p>
          <a:p>
            <a:r>
              <a:rPr lang="en-GB" sz="2800" dirty="0">
                <a:solidFill>
                  <a:schemeClr val="tx1"/>
                </a:solidFill>
              </a:rPr>
              <a:t>How well do we explore and references articles through opportunities to engage with local, national and international community partners?</a:t>
            </a:r>
          </a:p>
          <a:p>
            <a:r>
              <a:rPr lang="en-GB" sz="2800" dirty="0">
                <a:solidFill>
                  <a:schemeClr val="tx1"/>
                </a:solidFill>
              </a:rPr>
              <a:t>How do we know? What evidence do we have? What else do we need to do?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074553" y="6389523"/>
            <a:ext cx="2799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 action="ppaction://hlinksldjump"/>
              </a:rPr>
              <a:t>Back to Section 4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41090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073" y="0"/>
            <a:ext cx="10515600" cy="1325563"/>
          </a:xfrm>
        </p:spPr>
        <p:txBody>
          <a:bodyPr/>
          <a:lstStyle/>
          <a:p>
            <a:r>
              <a:rPr lang="en-GB" dirty="0"/>
              <a:t>What could red/amber/green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8655-4624-4A8D-923F-CA2AF91A787B}"/>
              </a:ext>
            </a:extLst>
          </p:cNvPr>
          <p:cNvSpPr txBox="1">
            <a:spLocks/>
          </p:cNvSpPr>
          <p:nvPr/>
        </p:nvSpPr>
        <p:spPr>
          <a:xfrm>
            <a:off x="4461658" y="1325561"/>
            <a:ext cx="2710543" cy="6531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Amber = ongoing development </a:t>
            </a: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D4994BB-6731-4924-BD01-D2B6098C1756}"/>
              </a:ext>
            </a:extLst>
          </p:cNvPr>
          <p:cNvSpPr txBox="1">
            <a:spLocks/>
          </p:cNvSpPr>
          <p:nvPr/>
        </p:nvSpPr>
        <p:spPr>
          <a:xfrm>
            <a:off x="515587" y="1325563"/>
            <a:ext cx="2710543" cy="653143"/>
          </a:xfrm>
          <a:prstGeom prst="rect">
            <a:avLst/>
          </a:prstGeom>
          <a:solidFill>
            <a:srgbClr val="FF9999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/>
              <a:t>Red = not part of current practice</a:t>
            </a: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3BDCDF0-BE09-4CE8-A0DF-CA7A49216828}"/>
              </a:ext>
            </a:extLst>
          </p:cNvPr>
          <p:cNvSpPr txBox="1">
            <a:spLocks/>
          </p:cNvSpPr>
          <p:nvPr/>
        </p:nvSpPr>
        <p:spPr>
          <a:xfrm>
            <a:off x="8560130" y="1325561"/>
            <a:ext cx="271054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Green = consistent practice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11974" y="1978704"/>
            <a:ext cx="34557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few opportunities for engaging with partners highlight relevant articles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89069" y="2105613"/>
            <a:ext cx="3629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Less than half opportunities for engaging with partners highlight relevant articles. </a:t>
            </a:r>
          </a:p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755073" y="3365126"/>
            <a:ext cx="99079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Symbol" panose="05050102010706020507" pitchFamily="18" charset="2"/>
              <a:buChar char="-"/>
            </a:pPr>
            <a:r>
              <a:rPr lang="en-GB" sz="2400" dirty="0"/>
              <a:t>Those running opportunities for engaging with partners consider and reference </a:t>
            </a:r>
            <a:r>
              <a:rPr lang="en-GB" sz="2400" dirty="0" err="1"/>
              <a:t>UNCRC</a:t>
            </a:r>
            <a:r>
              <a:rPr lang="en-GB" sz="2400" dirty="0"/>
              <a:t> articles in the planning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en-GB" sz="2400" dirty="0" err="1"/>
              <a:t>UNCRC</a:t>
            </a:r>
            <a:r>
              <a:rPr lang="en-GB" sz="2400" dirty="0"/>
              <a:t> articles are referenced when children and young people engage in the opportunity to engage with partners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24F43C-B279-4FC0-976D-1D886EF23633}"/>
              </a:ext>
            </a:extLst>
          </p:cNvPr>
          <p:cNvSpPr txBox="1"/>
          <p:nvPr/>
        </p:nvSpPr>
        <p:spPr>
          <a:xfrm>
            <a:off x="691030" y="5846526"/>
            <a:ext cx="9919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Now agree a rating for the above statement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96151" y="5477194"/>
            <a:ext cx="4983285" cy="36933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dirty="0"/>
              <a:t>ADD YOUR MICROSOFT FORM LINK HERE IF USING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8185561" y="2105613"/>
            <a:ext cx="34596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All or almost all opportunities for engaging with partners highlight relevant articles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074553" y="6389523"/>
            <a:ext cx="2799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Back to Section 4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6666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293916"/>
            <a:ext cx="6847114" cy="59653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dirty="0"/>
              <a:t>Signposts to further training/resources: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4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000" dirty="0"/>
              <a:t>Resources for children and young people</a:t>
            </a:r>
          </a:p>
          <a:p>
            <a:pPr>
              <a:buFontTx/>
              <a:buChar char="-"/>
            </a:pPr>
            <a:r>
              <a:rPr lang="en-US" sz="4000" dirty="0">
                <a:hlinkClick r:id="rId3"/>
              </a:rPr>
              <a:t>Advice for children </a:t>
            </a:r>
            <a:r>
              <a:rPr lang="en-US" sz="4000" dirty="0"/>
              <a:t>(Children’s Commissioner Scotland)</a:t>
            </a:r>
          </a:p>
          <a:p>
            <a:pPr>
              <a:buFontTx/>
              <a:buChar char="-"/>
            </a:pPr>
            <a:r>
              <a:rPr lang="en-US" sz="4000" dirty="0">
                <a:hlinkClick r:id="rId4"/>
              </a:rPr>
              <a:t>Advice for young people </a:t>
            </a:r>
            <a:r>
              <a:rPr lang="en-US" sz="4000" dirty="0"/>
              <a:t>(Children’s Commissioner Scotland)</a:t>
            </a:r>
          </a:p>
          <a:p>
            <a:pPr>
              <a:buFontTx/>
              <a:buChar char="-"/>
            </a:pPr>
            <a:r>
              <a:rPr lang="en-US" sz="4000" dirty="0">
                <a:hlinkClick r:id="rId5"/>
              </a:rPr>
              <a:t>Resources for children and young people </a:t>
            </a:r>
            <a:r>
              <a:rPr lang="en-US" sz="4000" dirty="0"/>
              <a:t>(Children’s Commissioner Wales)</a:t>
            </a:r>
          </a:p>
          <a:p>
            <a:pPr>
              <a:buFontTx/>
              <a:buChar char="-"/>
            </a:pPr>
            <a:endParaRPr lang="en-US" sz="4000" dirty="0"/>
          </a:p>
          <a:p>
            <a:pPr>
              <a:buFontTx/>
              <a:buChar char="-"/>
            </a:pPr>
            <a:endParaRPr lang="en-US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4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109857" y="1845582"/>
            <a:ext cx="3918857" cy="14310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d) We explore and reference articles through opportunities for wider achievement</a:t>
            </a:r>
            <a:endParaRPr lang="en-GB" sz="28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109857" y="106360"/>
            <a:ext cx="3918858" cy="13255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/>
              <a:t>Section 4: Links to curriculum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109856" y="3489325"/>
            <a:ext cx="3918857" cy="14310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e) We explore and reference articles through opportunities to engage with local, national and international community partners</a:t>
            </a:r>
            <a:endParaRPr lang="en-GB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074553" y="6389523"/>
            <a:ext cx="2799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6" action="ppaction://hlinksldjump"/>
              </a:rPr>
              <a:t>Back to Section 4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9103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UNCRC</a:t>
            </a:r>
            <a:r>
              <a:rPr lang="en-GB" dirty="0"/>
              <a:t> is set to be incorporated into Scots law</a:t>
            </a:r>
          </a:p>
          <a:p>
            <a:r>
              <a:rPr lang="en-GB" dirty="0"/>
              <a:t>This has implications for educational settings</a:t>
            </a:r>
          </a:p>
          <a:p>
            <a:r>
              <a:rPr lang="en-GB" dirty="0"/>
              <a:t>It is important that education settings are prepared for this incorporation by understanding what it means and how it will affect practice </a:t>
            </a:r>
          </a:p>
          <a:p>
            <a:r>
              <a:rPr lang="en-GB" dirty="0"/>
              <a:t>This resource is designed to support this understanding by providing: </a:t>
            </a:r>
          </a:p>
          <a:p>
            <a:pPr marL="457200" lvl="1" indent="0">
              <a:buNone/>
            </a:pPr>
            <a:r>
              <a:rPr lang="en-GB" dirty="0"/>
              <a:t>- evaluative statements</a:t>
            </a:r>
          </a:p>
          <a:p>
            <a:pPr marL="457200" lvl="1" indent="0">
              <a:buNone/>
            </a:pPr>
            <a:r>
              <a:rPr lang="en-GB" dirty="0"/>
              <a:t>- examples of what this looks like in practice</a:t>
            </a:r>
          </a:p>
          <a:p>
            <a:pPr marL="457200" lvl="1" indent="0">
              <a:buNone/>
            </a:pPr>
            <a:r>
              <a:rPr lang="en-GB" dirty="0"/>
              <a:t>- prompts to RAG each statement</a:t>
            </a:r>
          </a:p>
        </p:txBody>
      </p:sp>
    </p:spTree>
    <p:extLst>
      <p:ext uri="{BB962C8B-B14F-4D97-AF65-F5344CB8AC3E}">
        <p14:creationId xmlns:p14="http://schemas.microsoft.com/office/powerpoint/2010/main" val="34262735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109857" y="106360"/>
            <a:ext cx="3918858" cy="13255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/>
              <a:t>Section 4: Links to curriculum 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109857" y="1845582"/>
            <a:ext cx="3918857" cy="14310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d) We explore and reference articles through opportunities for wider achievement</a:t>
            </a:r>
            <a:endParaRPr lang="en-GB" sz="2800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8109856" y="3489325"/>
            <a:ext cx="3918857" cy="14310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e) We explore and reference articles through opportunities to engage with local, national and international community partners</a:t>
            </a:r>
            <a:endParaRPr lang="en-GB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9074553" y="6389523"/>
            <a:ext cx="2799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 action="ppaction://hlinksldjump"/>
              </a:rPr>
              <a:t>Back to Section 4 contents</a:t>
            </a: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0B9FA42-C263-A572-A024-3AFEB1A532D6}"/>
              </a:ext>
            </a:extLst>
          </p:cNvPr>
          <p:cNvSpPr txBox="1">
            <a:spLocks/>
          </p:cNvSpPr>
          <p:nvPr/>
        </p:nvSpPr>
        <p:spPr>
          <a:xfrm>
            <a:off x="261257" y="447446"/>
            <a:ext cx="10515600" cy="1703344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800" dirty="0"/>
              <a:t>Examples of practice: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  <a:cs typeface="Calibri"/>
              </a:rPr>
              <a:t>Coming soon – not yet complete – see</a:t>
            </a:r>
            <a:endParaRPr lang="en-US" dirty="0">
              <a:solidFill>
                <a:srgbClr val="000000"/>
              </a:solidFill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  <a:cs typeface="Calibri"/>
              </a:rPr>
              <a:t> </a:t>
            </a:r>
            <a:r>
              <a:rPr lang="en-US" dirty="0">
                <a:ea typeface="+mn-lt"/>
                <a:cs typeface="+mn-lt"/>
                <a:hlinkClick r:id="rId4"/>
              </a:rPr>
              <a:t>Home – The Inspiration Hub</a:t>
            </a:r>
            <a:endParaRPr lang="en-US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66305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18506" y="758990"/>
            <a:ext cx="10907486" cy="11529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f) We explore and reference articles through assemblies</a:t>
            </a:r>
            <a:endParaRPr lang="en-GB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8506" y="2053401"/>
            <a:ext cx="10907486" cy="13498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Some ideas to consider</a:t>
            </a:r>
          </a:p>
          <a:p>
            <a:pPr lvl="0"/>
            <a:r>
              <a:rPr lang="en-US" dirty="0"/>
              <a:t>Produce a calendar of assembly reflections for the year, each with a specific focus on certain articles; e.g. ‘article of the month’; 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75163" y="146935"/>
            <a:ext cx="7794172" cy="48245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2800" dirty="0"/>
              <a:t>Section 4: Links to curriculum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153141" y="4137466"/>
            <a:ext cx="11838215" cy="1670461"/>
          </a:xfrm>
          <a:prstGeom prst="wedgeRoundRectCallout">
            <a:avLst>
              <a:gd name="adj1" fmla="val -38580"/>
              <a:gd name="adj2" fmla="val 63326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dirty="0">
                <a:solidFill>
                  <a:schemeClr val="tx1"/>
                </a:solidFill>
              </a:rPr>
              <a:t>Discussion prompts:</a:t>
            </a:r>
          </a:p>
          <a:p>
            <a:r>
              <a:rPr lang="en-GB" sz="2800" dirty="0">
                <a:solidFill>
                  <a:schemeClr val="tx1"/>
                </a:solidFill>
              </a:rPr>
              <a:t>How well do we explore and reference articles in assemblies?</a:t>
            </a:r>
          </a:p>
          <a:p>
            <a:r>
              <a:rPr lang="en-GB" sz="2800" dirty="0">
                <a:solidFill>
                  <a:schemeClr val="tx1"/>
                </a:solidFill>
              </a:rPr>
              <a:t>How do we know? What evidence do we have? What else do we need to do?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074553" y="6389523"/>
            <a:ext cx="2799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 action="ppaction://hlinksldjump"/>
              </a:rPr>
              <a:t>Back to Section 4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10878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073" y="0"/>
            <a:ext cx="10515600" cy="1325563"/>
          </a:xfrm>
        </p:spPr>
        <p:txBody>
          <a:bodyPr/>
          <a:lstStyle/>
          <a:p>
            <a:r>
              <a:rPr lang="en-GB" dirty="0"/>
              <a:t>What could red/amber/green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8655-4624-4A8D-923F-CA2AF91A787B}"/>
              </a:ext>
            </a:extLst>
          </p:cNvPr>
          <p:cNvSpPr txBox="1">
            <a:spLocks/>
          </p:cNvSpPr>
          <p:nvPr/>
        </p:nvSpPr>
        <p:spPr>
          <a:xfrm>
            <a:off x="4461658" y="1325561"/>
            <a:ext cx="2710543" cy="6531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Amber = ongoing development </a:t>
            </a: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D4994BB-6731-4924-BD01-D2B6098C1756}"/>
              </a:ext>
            </a:extLst>
          </p:cNvPr>
          <p:cNvSpPr txBox="1">
            <a:spLocks/>
          </p:cNvSpPr>
          <p:nvPr/>
        </p:nvSpPr>
        <p:spPr>
          <a:xfrm>
            <a:off x="515587" y="1325563"/>
            <a:ext cx="2710543" cy="653143"/>
          </a:xfrm>
          <a:prstGeom prst="rect">
            <a:avLst/>
          </a:prstGeom>
          <a:solidFill>
            <a:srgbClr val="FF9999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/>
              <a:t>Red = not part of current practice</a:t>
            </a: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3BDCDF0-BE09-4CE8-A0DF-CA7A49216828}"/>
              </a:ext>
            </a:extLst>
          </p:cNvPr>
          <p:cNvSpPr txBox="1">
            <a:spLocks/>
          </p:cNvSpPr>
          <p:nvPr/>
        </p:nvSpPr>
        <p:spPr>
          <a:xfrm>
            <a:off x="8560130" y="1325561"/>
            <a:ext cx="271054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Green = consistent practice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11974" y="1978704"/>
            <a:ext cx="345571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A few assemblies </a:t>
            </a:r>
            <a:r>
              <a:rPr lang="en-GB"/>
              <a:t>throughout</a:t>
            </a:r>
            <a:r>
              <a:rPr lang="en-GB" dirty="0"/>
              <a:t> the year highlight relevant articles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89069" y="2105613"/>
            <a:ext cx="3629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Less than half assemblies throughout the year highlight relevant articles. </a:t>
            </a:r>
          </a:p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058883" y="3422072"/>
            <a:ext cx="99079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Symbol" panose="05050102010706020507" pitchFamily="18" charset="2"/>
              <a:buChar char="-"/>
            </a:pPr>
            <a:r>
              <a:rPr lang="en-GB" sz="2400" dirty="0"/>
              <a:t>A clear plan for references </a:t>
            </a:r>
            <a:r>
              <a:rPr lang="en-GB" sz="2400" dirty="0" err="1"/>
              <a:t>UNCRC</a:t>
            </a:r>
            <a:r>
              <a:rPr lang="en-GB" sz="2400" dirty="0"/>
              <a:t> articles in assemblies is articulated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en-GB" sz="2400" dirty="0"/>
              <a:t>Anyone involved in delivering assemblies is aware of the plan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endParaRPr lang="en-GB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24F43C-B279-4FC0-976D-1D886EF23633}"/>
              </a:ext>
            </a:extLst>
          </p:cNvPr>
          <p:cNvSpPr txBox="1"/>
          <p:nvPr/>
        </p:nvSpPr>
        <p:spPr>
          <a:xfrm>
            <a:off x="691030" y="5846526"/>
            <a:ext cx="9919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Now agree a rating for the above statement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96151" y="5477194"/>
            <a:ext cx="4983285" cy="36933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dirty="0"/>
              <a:t>ADD YOUR MICROSOFT FORM LINK HERE IF USING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8185561" y="2105613"/>
            <a:ext cx="34596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All or almost all assemblies throughout the year highlight relevant articles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074553" y="6389523"/>
            <a:ext cx="2799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Back to Section 4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42588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293916"/>
            <a:ext cx="6847114" cy="59653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dirty="0"/>
              <a:t>Signposts to further training/resources: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4000" dirty="0">
              <a:cs typeface="Calibri"/>
            </a:endParaRPr>
          </a:p>
          <a:p>
            <a:pPr>
              <a:buFont typeface="Arial"/>
              <a:buChar char="•"/>
            </a:pPr>
            <a:r>
              <a:rPr lang="en-US" sz="3200" dirty="0">
                <a:ea typeface="+mn-lt"/>
                <a:cs typeface="+mn-lt"/>
                <a:hlinkClick r:id="rId3"/>
              </a:rPr>
              <a:t>Children's commissioner for Wales - Right of the month</a:t>
            </a:r>
            <a:endParaRPr lang="en-US" sz="3200">
              <a:cs typeface="Calibri"/>
            </a:endParaRPr>
          </a:p>
          <a:p>
            <a:pPr>
              <a:buFont typeface="Arial"/>
              <a:buChar char="•"/>
            </a:pPr>
            <a:r>
              <a:rPr lang="en-US" sz="3200" dirty="0">
                <a:ea typeface="+mn-lt"/>
                <a:cs typeface="+mn-lt"/>
                <a:hlinkClick r:id="rId4"/>
              </a:rPr>
              <a:t>Human rights calendar</a:t>
            </a:r>
            <a:endParaRPr lang="en-US" sz="3200" dirty="0"/>
          </a:p>
          <a:p>
            <a:pPr marL="0" indent="0">
              <a:buNone/>
            </a:pPr>
            <a:endParaRPr lang="en-US" sz="4000" dirty="0">
              <a:cs typeface="Calibri"/>
            </a:endParaRPr>
          </a:p>
          <a:p>
            <a:pPr marL="0" indent="0">
              <a:buNone/>
            </a:pPr>
            <a:endParaRPr lang="en-US" sz="4000" dirty="0">
              <a:cs typeface="Calibri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109857" y="1845582"/>
            <a:ext cx="3918857" cy="14310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f) We explore and reference articles through assemblies</a:t>
            </a:r>
            <a:endParaRPr lang="en-GB" sz="2800" b="1" dirty="0"/>
          </a:p>
          <a:p>
            <a:pPr algn="ctr"/>
            <a:r>
              <a:rPr lang="en-US" sz="2800" dirty="0"/>
              <a:t> for wider achievement</a:t>
            </a:r>
            <a:endParaRPr lang="en-GB" sz="28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109857" y="106360"/>
            <a:ext cx="3918858" cy="13255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/>
              <a:t>Section 4: Links to curriculum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074553" y="6389523"/>
            <a:ext cx="2799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5" action="ppaction://hlinksldjump"/>
              </a:rPr>
              <a:t>Back to Section 4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37718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109857" y="106360"/>
            <a:ext cx="3918858" cy="13255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/>
              <a:t>Section 4: Links to curriculum 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109857" y="1845582"/>
            <a:ext cx="3918857" cy="14310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f) We explore and reference articles through assemblies</a:t>
            </a:r>
            <a:endParaRPr lang="en-GB" sz="2800" b="1" dirty="0"/>
          </a:p>
          <a:p>
            <a:pPr algn="ctr"/>
            <a:r>
              <a:rPr lang="en-US" sz="2800" dirty="0"/>
              <a:t> for wider achievement</a:t>
            </a:r>
            <a:endParaRPr lang="en-GB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9074553" y="6389523"/>
            <a:ext cx="2799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 action="ppaction://hlinksldjump"/>
              </a:rPr>
              <a:t>Back to Section 4 contents</a:t>
            </a: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E51B7F7-130D-3442-E41B-AAE404414519}"/>
              </a:ext>
            </a:extLst>
          </p:cNvPr>
          <p:cNvSpPr txBox="1">
            <a:spLocks/>
          </p:cNvSpPr>
          <p:nvPr/>
        </p:nvSpPr>
        <p:spPr>
          <a:xfrm>
            <a:off x="261257" y="447446"/>
            <a:ext cx="10515600" cy="1703344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800" dirty="0"/>
              <a:t>Examples of practice: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  <a:cs typeface="Calibri"/>
              </a:rPr>
              <a:t>Coming soon – not yet complete – see</a:t>
            </a:r>
            <a:endParaRPr lang="en-US" dirty="0">
              <a:solidFill>
                <a:srgbClr val="000000"/>
              </a:solidFill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  <a:cs typeface="Calibri"/>
              </a:rPr>
              <a:t> </a:t>
            </a:r>
            <a:r>
              <a:rPr lang="en-US" dirty="0">
                <a:ea typeface="+mn-lt"/>
                <a:cs typeface="+mn-lt"/>
                <a:hlinkClick r:id="rId4"/>
              </a:rPr>
              <a:t>Home – The Inspiration Hub</a:t>
            </a:r>
            <a:endParaRPr lang="en-US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4683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Format/guidance on the use of this resource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The following slides are adapted from the self evaluation document on Education Scotland’s National Improvement hub page: Recognising and realising children’s rights (see notes for link)</a:t>
            </a:r>
          </a:p>
          <a:p>
            <a:r>
              <a:rPr lang="en-GB" dirty="0"/>
              <a:t>The format is as follows:</a:t>
            </a:r>
          </a:p>
          <a:p>
            <a:pPr lvl="1">
              <a:buFontTx/>
              <a:buChar char="-"/>
            </a:pPr>
            <a:r>
              <a:rPr lang="en-GB" dirty="0"/>
              <a:t>5 sections, each with around 5 evaluative statements</a:t>
            </a:r>
          </a:p>
          <a:p>
            <a:pPr lvl="1">
              <a:buFontTx/>
              <a:buChar char="-"/>
            </a:pPr>
            <a:r>
              <a:rPr lang="en-GB" dirty="0"/>
              <a:t>Evaluative statement and some ideas to consider</a:t>
            </a:r>
          </a:p>
          <a:p>
            <a:pPr lvl="1">
              <a:buFontTx/>
              <a:buChar char="-"/>
            </a:pPr>
            <a:r>
              <a:rPr lang="en-GB" dirty="0"/>
              <a:t>Discussion prompts to RAG the evaluative statement</a:t>
            </a:r>
          </a:p>
          <a:p>
            <a:pPr lvl="1">
              <a:buFontTx/>
              <a:buChar char="-"/>
            </a:pPr>
            <a:r>
              <a:rPr lang="en-GB" dirty="0"/>
              <a:t>What could RAG look like? (</a:t>
            </a:r>
            <a:r>
              <a:rPr lang="en-GB" b="1" dirty="0"/>
              <a:t>please note these are suggestions and are by no means exhaustive</a:t>
            </a:r>
            <a:r>
              <a:rPr lang="en-GB" dirty="0"/>
              <a:t>)</a:t>
            </a:r>
          </a:p>
          <a:p>
            <a:pPr lvl="1">
              <a:buFontTx/>
              <a:buChar char="-"/>
            </a:pPr>
            <a:r>
              <a:rPr lang="en-GB" dirty="0"/>
              <a:t>At the end of each section – signposts to resources/training and examples of practice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This can be used at in-service or staff meetings, to be discussed in small groups.</a:t>
            </a:r>
          </a:p>
          <a:p>
            <a:r>
              <a:rPr lang="en-GB" dirty="0"/>
              <a:t>You may wish to start with a different section that is most relevant to your setting</a:t>
            </a:r>
          </a:p>
          <a:p>
            <a:r>
              <a:rPr lang="en-GB" dirty="0"/>
              <a:t>A Microsoft Form has been created to enter and collate responses to the evaluative statements (see notes section)</a:t>
            </a:r>
          </a:p>
          <a:p>
            <a:r>
              <a:rPr lang="en-GB" dirty="0"/>
              <a:t>This is designed as a tool to be used in an ongoing way rather than as a whole </a:t>
            </a:r>
            <a:r>
              <a:rPr lang="en-GB" dirty="0" err="1"/>
              <a:t>powerpoint</a:t>
            </a:r>
            <a:r>
              <a:rPr lang="en-GB" dirty="0"/>
              <a:t> in one go. </a:t>
            </a:r>
          </a:p>
        </p:txBody>
      </p:sp>
    </p:spTree>
    <p:extLst>
      <p:ext uri="{BB962C8B-B14F-4D97-AF65-F5344CB8AC3E}">
        <p14:creationId xmlns:p14="http://schemas.microsoft.com/office/powerpoint/2010/main" val="2507258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747" y="218931"/>
            <a:ext cx="12076253" cy="1325563"/>
          </a:xfrm>
        </p:spPr>
        <p:txBody>
          <a:bodyPr/>
          <a:lstStyle/>
          <a:p>
            <a:r>
              <a:rPr lang="en-GB" dirty="0"/>
              <a:t>Section 4: Links to the curriculum </a:t>
            </a:r>
            <a:br>
              <a:rPr lang="en-GB" dirty="0"/>
            </a:br>
            <a:r>
              <a:rPr lang="en-GB" b="1" dirty="0"/>
              <a:t>Contents: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23685" y="5984111"/>
            <a:ext cx="751197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>
                <a:solidFill>
                  <a:srgbClr val="FF0000"/>
                </a:solidFill>
              </a:rPr>
              <a:t>Click to navigate to the relevant statement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7998" y="1690688"/>
          <a:ext cx="10534249" cy="4248897"/>
        </p:xfrm>
        <a:graphic>
          <a:graphicData uri="http://schemas.openxmlformats.org/drawingml/2006/table">
            <a:tbl>
              <a:tblPr firstRow="1" firstCol="1" bandRow="1"/>
              <a:tblGrid>
                <a:gridCol w="10534249">
                  <a:extLst>
                    <a:ext uri="{9D8B030D-6E8A-4147-A177-3AD203B41FA5}">
                      <a16:colId xmlns:a16="http://schemas.microsoft.com/office/drawing/2014/main" val="1584156634"/>
                    </a:ext>
                  </a:extLst>
                </a:gridCol>
              </a:tblGrid>
              <a:tr h="56862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2400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 action="ppaction://hlinksldjump"/>
                        </a:rPr>
                        <a:t>We know where the </a:t>
                      </a:r>
                      <a:r>
                        <a:rPr lang="en-US" sz="2400" dirty="0" err="1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 action="ppaction://hlinksldjump"/>
                        </a:rPr>
                        <a:t>UNCRC</a:t>
                      </a:r>
                      <a:r>
                        <a:rPr lang="en-US" sz="2400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 action="ppaction://hlinksldjump"/>
                        </a:rPr>
                        <a:t> articles are naturally taught within the curriculum</a:t>
                      </a:r>
                      <a:endParaRPr lang="en-GB" sz="2400" dirty="0"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1705773"/>
                  </a:ext>
                </a:extLst>
              </a:tr>
              <a:tr h="56862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b) </a:t>
                      </a:r>
                      <a:r>
                        <a:rPr lang="en-US" sz="2400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 action="ppaction://hlinksldjump"/>
                        </a:rPr>
                        <a:t>Relevant articles are highlighted in planning, teaching and learning</a:t>
                      </a:r>
                      <a:endParaRPr lang="en-GB" sz="2400" dirty="0"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0423003"/>
                  </a:ext>
                </a:extLst>
              </a:tr>
              <a:tr h="584415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c) </a:t>
                      </a:r>
                      <a:r>
                        <a:rPr lang="en-US" sz="2400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 action="ppaction://hlinksldjump"/>
                        </a:rPr>
                        <a:t>Relevant articles are highlighted in displays of children’s young people’s work/progress</a:t>
                      </a:r>
                      <a:endParaRPr lang="en-GB" sz="2400" dirty="0"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9052641"/>
                  </a:ext>
                </a:extLst>
              </a:tr>
              <a:tr h="56862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d)</a:t>
                      </a:r>
                      <a:r>
                        <a:rPr lang="en-US" sz="2400" baseline="0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 action="ppaction://hlinksldjump"/>
                        </a:rPr>
                        <a:t>We explore and reference articles through opportunities for wider achievement</a:t>
                      </a:r>
                      <a:endParaRPr lang="en-GB" sz="2400" dirty="0"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3871921"/>
                  </a:ext>
                </a:extLst>
              </a:tr>
              <a:tr h="85293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e) </a:t>
                      </a:r>
                      <a:r>
                        <a:rPr lang="en-US" sz="2400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6" action="ppaction://hlinksldjump"/>
                        </a:rPr>
                        <a:t>We explore and reference articles through opportunities to engage with local, national and international community partners</a:t>
                      </a:r>
                      <a:endParaRPr lang="en-GB" sz="2400" dirty="0"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5905756"/>
                  </a:ext>
                </a:extLst>
              </a:tr>
              <a:tr h="632787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f) </a:t>
                      </a:r>
                      <a:r>
                        <a:rPr lang="en-US" sz="2400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7" action="ppaction://hlinksldjump"/>
                        </a:rPr>
                        <a:t>We explore and reference articles through assemblies</a:t>
                      </a:r>
                      <a:endParaRPr lang="en-GB" sz="2400" dirty="0"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6653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218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42257" y="638599"/>
            <a:ext cx="10907486" cy="14310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a) We know where the </a:t>
            </a:r>
            <a:r>
              <a:rPr lang="en-US" b="1" dirty="0" err="1"/>
              <a:t>UNCRC</a:t>
            </a:r>
            <a:r>
              <a:rPr lang="en-US" b="1" dirty="0"/>
              <a:t> articles are naturally taught within the curriculum</a:t>
            </a:r>
            <a:endParaRPr lang="en-GB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42257" y="2099349"/>
            <a:ext cx="10907486" cy="24601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Some ideas to consider</a:t>
            </a:r>
          </a:p>
          <a:p>
            <a:pPr lvl="0"/>
            <a:r>
              <a:rPr lang="en-US" sz="2400" dirty="0"/>
              <a:t>Audit and map where </a:t>
            </a:r>
            <a:r>
              <a:rPr lang="en-US" sz="2400" dirty="0" err="1"/>
              <a:t>UNCRC</a:t>
            </a:r>
            <a:r>
              <a:rPr lang="en-US" sz="2400" dirty="0"/>
              <a:t> articles naturally correlate to the curricular areas</a:t>
            </a:r>
          </a:p>
          <a:p>
            <a:pPr lvl="0"/>
            <a:r>
              <a:rPr lang="en-US" sz="2400" dirty="0"/>
              <a:t>Identify important gaps in teaching about rights and plan to cover these across the year/contexts for learning</a:t>
            </a:r>
          </a:p>
          <a:p>
            <a:pPr lvl="0"/>
            <a:r>
              <a:rPr lang="en-US" sz="2400" dirty="0"/>
              <a:t>Departments/stage-partners meet to review curriculum in light of articles</a:t>
            </a:r>
          </a:p>
          <a:p>
            <a:pPr lvl="0"/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98914" y="78909"/>
            <a:ext cx="7794172" cy="52995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2800" dirty="0"/>
              <a:t>Section 4: Links to curriculum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176892" y="4298684"/>
            <a:ext cx="11838215" cy="1959614"/>
          </a:xfrm>
          <a:prstGeom prst="wedgeRoundRectCallout">
            <a:avLst>
              <a:gd name="adj1" fmla="val -38580"/>
              <a:gd name="adj2" fmla="val 63326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dirty="0">
                <a:solidFill>
                  <a:schemeClr val="tx1"/>
                </a:solidFill>
              </a:rPr>
              <a:t>Discussion prompts:</a:t>
            </a:r>
          </a:p>
          <a:p>
            <a:r>
              <a:rPr lang="en-GB" sz="2800" dirty="0">
                <a:solidFill>
                  <a:schemeClr val="tx1"/>
                </a:solidFill>
              </a:rPr>
              <a:t>How well can we articulate where the </a:t>
            </a:r>
            <a:r>
              <a:rPr lang="en-GB" sz="2800" dirty="0" err="1">
                <a:solidFill>
                  <a:schemeClr val="tx1"/>
                </a:solidFill>
              </a:rPr>
              <a:t>UNCRC</a:t>
            </a:r>
            <a:r>
              <a:rPr lang="en-GB" sz="2800" dirty="0">
                <a:solidFill>
                  <a:schemeClr val="tx1"/>
                </a:solidFill>
              </a:rPr>
              <a:t> articles are naturally taught within the curriculum? </a:t>
            </a:r>
          </a:p>
          <a:p>
            <a:r>
              <a:rPr lang="en-GB" sz="2800" dirty="0">
                <a:solidFill>
                  <a:schemeClr val="tx1"/>
                </a:solidFill>
              </a:rPr>
              <a:t>How do we know? What evidence do we have? What else do we need to do?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074553" y="6389523"/>
            <a:ext cx="2799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 action="ppaction://hlinksldjump"/>
              </a:rPr>
              <a:t>Back to Section 4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403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073" y="0"/>
            <a:ext cx="10515600" cy="1325563"/>
          </a:xfrm>
        </p:spPr>
        <p:txBody>
          <a:bodyPr/>
          <a:lstStyle/>
          <a:p>
            <a:r>
              <a:rPr lang="en-GB" dirty="0"/>
              <a:t>What could red/amber/green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8655-4624-4A8D-923F-CA2AF91A787B}"/>
              </a:ext>
            </a:extLst>
          </p:cNvPr>
          <p:cNvSpPr txBox="1">
            <a:spLocks/>
          </p:cNvSpPr>
          <p:nvPr/>
        </p:nvSpPr>
        <p:spPr>
          <a:xfrm>
            <a:off x="4461658" y="1325561"/>
            <a:ext cx="2710543" cy="6531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Amber = ongoing development </a:t>
            </a: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D4994BB-6731-4924-BD01-D2B6098C1756}"/>
              </a:ext>
            </a:extLst>
          </p:cNvPr>
          <p:cNvSpPr txBox="1">
            <a:spLocks/>
          </p:cNvSpPr>
          <p:nvPr/>
        </p:nvSpPr>
        <p:spPr>
          <a:xfrm>
            <a:off x="515587" y="1325563"/>
            <a:ext cx="2710543" cy="653143"/>
          </a:xfrm>
          <a:prstGeom prst="rect">
            <a:avLst/>
          </a:prstGeom>
          <a:solidFill>
            <a:srgbClr val="FF9999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/>
              <a:t>Red = not part of current practice</a:t>
            </a: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3BDCDF0-BE09-4CE8-A0DF-CA7A49216828}"/>
              </a:ext>
            </a:extLst>
          </p:cNvPr>
          <p:cNvSpPr txBox="1">
            <a:spLocks/>
          </p:cNvSpPr>
          <p:nvPr/>
        </p:nvSpPr>
        <p:spPr>
          <a:xfrm>
            <a:off x="8560130" y="1325561"/>
            <a:ext cx="271054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Green = consistent practice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11974" y="1978704"/>
            <a:ext cx="34557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few pupils/ members of staff can identify where rights are taught in the curriculum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89069" y="2105613"/>
            <a:ext cx="36298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Less than half of pupils/ members of staff can identify where rights are taught in the curriculum </a:t>
            </a:r>
          </a:p>
          <a:p>
            <a:r>
              <a:rPr lang="en-GB" dirty="0"/>
              <a:t>. </a:t>
            </a:r>
          </a:p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058883" y="3422072"/>
            <a:ext cx="990798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Symbol" panose="05050102010706020507" pitchFamily="18" charset="2"/>
              <a:buChar char="-"/>
            </a:pPr>
            <a:r>
              <a:rPr lang="en-GB" sz="2400" dirty="0"/>
              <a:t>It has been identified which </a:t>
            </a:r>
            <a:r>
              <a:rPr lang="en-GB" sz="2400" dirty="0" err="1"/>
              <a:t>UNCRC</a:t>
            </a:r>
            <a:r>
              <a:rPr lang="en-GB" sz="2400" dirty="0"/>
              <a:t> articles naturally fit with which curricular areas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en-GB" sz="2400" dirty="0"/>
              <a:t>Gaps in coverage of the articles are identified 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en-GB" sz="2400" dirty="0"/>
              <a:t>Departments or stage partners make plans/ changes to curriculum made to cover the gaps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endParaRPr lang="en-GB" sz="2400" dirty="0"/>
          </a:p>
          <a:p>
            <a:pPr marL="342900" indent="-342900">
              <a:buFont typeface="Symbol" panose="05050102010706020507" pitchFamily="18" charset="2"/>
              <a:buChar char="-"/>
            </a:pPr>
            <a:endParaRPr lang="en-GB" sz="2400" dirty="0"/>
          </a:p>
          <a:p>
            <a:pPr marL="342900" indent="-342900">
              <a:buFont typeface="Symbol" panose="05050102010706020507" pitchFamily="18" charset="2"/>
              <a:buChar char="-"/>
            </a:pPr>
            <a:endParaRPr lang="en-GB" sz="2400" dirty="0"/>
          </a:p>
          <a:p>
            <a:pPr marL="342900" indent="-342900">
              <a:buFont typeface="Symbol" panose="05050102010706020507" pitchFamily="18" charset="2"/>
              <a:buChar char="-"/>
            </a:pPr>
            <a:endParaRPr lang="en-GB" sz="2000" dirty="0"/>
          </a:p>
          <a:p>
            <a:pPr marL="342900" lvl="0" indent="-342900">
              <a:buFont typeface="Symbol" panose="05050102010706020507" pitchFamily="18" charset="2"/>
              <a:buChar char="-"/>
            </a:pPr>
            <a:endParaRPr lang="en-GB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24F43C-B279-4FC0-976D-1D886EF23633}"/>
              </a:ext>
            </a:extLst>
          </p:cNvPr>
          <p:cNvSpPr txBox="1"/>
          <p:nvPr/>
        </p:nvSpPr>
        <p:spPr>
          <a:xfrm>
            <a:off x="755073" y="5900571"/>
            <a:ext cx="9919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Now agree a rating for the above statement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96151" y="5477194"/>
            <a:ext cx="4983285" cy="36933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dirty="0"/>
              <a:t>ADD YOUR MICROSOFT FORM LINK HERE IF USING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8185561" y="2105613"/>
            <a:ext cx="34596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All or almost all pupils/ members of staff can identify where rights are taught in the curriculum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074553" y="6389523"/>
            <a:ext cx="2799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Back to Section 4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0526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93DBB-0B7A-48E4-935B-EB0636B7D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Notes to capture discussions/evidence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9D15AC-9981-4649-B6CF-42413D49AF67}"/>
              </a:ext>
            </a:extLst>
          </p:cNvPr>
          <p:cNvSpPr txBox="1"/>
          <p:nvPr/>
        </p:nvSpPr>
        <p:spPr>
          <a:xfrm>
            <a:off x="396815" y="1647645"/>
            <a:ext cx="1136961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/>
              <a:t>Add your evidence here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074553" y="6389523"/>
            <a:ext cx="2799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Back to Section 4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742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42257" y="700643"/>
            <a:ext cx="10907486" cy="14310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b) Relevant articles are highlighted in planning, teaching and learning </a:t>
            </a:r>
            <a:endParaRPr lang="en-GB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42257" y="2179162"/>
            <a:ext cx="10907486" cy="15615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Some ideas to consider</a:t>
            </a:r>
          </a:p>
          <a:p>
            <a:pPr lvl="0"/>
            <a:r>
              <a:rPr lang="en-US" dirty="0"/>
              <a:t>Pilot the development, planning and teaching of curricular planners and teaching approaches which make the links to relevant articles explicit</a:t>
            </a:r>
          </a:p>
          <a:p>
            <a:pPr lvl="0"/>
            <a:r>
              <a:rPr lang="en-US" dirty="0"/>
              <a:t>Involve children and young people in making decisions about delivery, methodology and planning of learning, teaching and assessment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10790" y="87558"/>
            <a:ext cx="7794172" cy="56558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2800" dirty="0"/>
              <a:t>Section 4: Links to curriculum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176892" y="4523713"/>
            <a:ext cx="11838215" cy="1674606"/>
          </a:xfrm>
          <a:prstGeom prst="wedgeRoundRectCallout">
            <a:avLst>
              <a:gd name="adj1" fmla="val -38580"/>
              <a:gd name="adj2" fmla="val 63326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dirty="0">
                <a:solidFill>
                  <a:schemeClr val="tx1"/>
                </a:solidFill>
              </a:rPr>
              <a:t>Discussion prompts:</a:t>
            </a:r>
          </a:p>
          <a:p>
            <a:r>
              <a:rPr lang="en-GB" sz="2800" dirty="0">
                <a:solidFill>
                  <a:schemeClr val="tx1"/>
                </a:solidFill>
              </a:rPr>
              <a:t>How well do we highlight relevant articles in planning learning and teaching?</a:t>
            </a:r>
          </a:p>
          <a:p>
            <a:r>
              <a:rPr lang="en-GB" sz="2800" dirty="0">
                <a:solidFill>
                  <a:schemeClr val="tx1"/>
                </a:solidFill>
              </a:rPr>
              <a:t>How do we know? What evidence do we have? What else do we need to do?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074553" y="6389523"/>
            <a:ext cx="2799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 action="ppaction://hlinksldjump"/>
              </a:rPr>
              <a:t>Back to Section 4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4613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073" y="0"/>
            <a:ext cx="10515600" cy="1325563"/>
          </a:xfrm>
        </p:spPr>
        <p:txBody>
          <a:bodyPr/>
          <a:lstStyle/>
          <a:p>
            <a:r>
              <a:rPr lang="en-GB" dirty="0"/>
              <a:t>What could red/amber/green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8655-4624-4A8D-923F-CA2AF91A787B}"/>
              </a:ext>
            </a:extLst>
          </p:cNvPr>
          <p:cNvSpPr txBox="1">
            <a:spLocks/>
          </p:cNvSpPr>
          <p:nvPr/>
        </p:nvSpPr>
        <p:spPr>
          <a:xfrm>
            <a:off x="4461658" y="1325561"/>
            <a:ext cx="2710543" cy="6531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Amber = ongoing development </a:t>
            </a: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D4994BB-6731-4924-BD01-D2B6098C1756}"/>
              </a:ext>
            </a:extLst>
          </p:cNvPr>
          <p:cNvSpPr txBox="1">
            <a:spLocks/>
          </p:cNvSpPr>
          <p:nvPr/>
        </p:nvSpPr>
        <p:spPr>
          <a:xfrm>
            <a:off x="515587" y="1325563"/>
            <a:ext cx="2710543" cy="653143"/>
          </a:xfrm>
          <a:prstGeom prst="rect">
            <a:avLst/>
          </a:prstGeom>
          <a:solidFill>
            <a:srgbClr val="FF9999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/>
              <a:t>Red = not part of current practice</a:t>
            </a: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3BDCDF0-BE09-4CE8-A0DF-CA7A49216828}"/>
              </a:ext>
            </a:extLst>
          </p:cNvPr>
          <p:cNvSpPr txBox="1">
            <a:spLocks/>
          </p:cNvSpPr>
          <p:nvPr/>
        </p:nvSpPr>
        <p:spPr>
          <a:xfrm>
            <a:off x="8560130" y="1325561"/>
            <a:ext cx="271054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Green = consistent practice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11974" y="1978704"/>
            <a:ext cx="3455719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A few plans and lessons make explicit reference to relevant articles, learners are sometimes involved in planning</a:t>
            </a:r>
            <a:endParaRPr lang="en-GB" dirty="0"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89069" y="2105613"/>
            <a:ext cx="3629892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Less than half of </a:t>
            </a:r>
            <a:r>
              <a:rPr lang="en-GB" dirty="0">
                <a:ea typeface="+mn-lt"/>
                <a:cs typeface="+mn-lt"/>
              </a:rPr>
              <a:t>plans and lessons make explicit reference to relevant articles, learners are often involved in planning</a:t>
            </a:r>
            <a:endParaRPr lang="en-GB" dirty="0"/>
          </a:p>
          <a:p>
            <a:endParaRPr lang="en-GB" dirty="0">
              <a:cs typeface="Calibri"/>
            </a:endParaRPr>
          </a:p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058883" y="3422072"/>
            <a:ext cx="9907980" cy="261610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Symbol" panose="05050102010706020507" pitchFamily="18" charset="2"/>
              <a:buChar char="-"/>
            </a:pPr>
            <a:r>
              <a:rPr lang="en-GB" sz="2400" dirty="0"/>
              <a:t>Teaching plans and learning and teaching make explicit reference to relevant articles</a:t>
            </a:r>
            <a:endParaRPr lang="en-US" dirty="0"/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en-GB" sz="2400" dirty="0">
                <a:cs typeface="Calibri"/>
              </a:rPr>
              <a:t>Young people are involved in the planning of learning and teaching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endParaRPr lang="en-GB" sz="2400" dirty="0"/>
          </a:p>
          <a:p>
            <a:pPr marL="342900" indent="-342900">
              <a:buFont typeface="Symbol" panose="05050102010706020507" pitchFamily="18" charset="2"/>
              <a:buChar char="-"/>
            </a:pPr>
            <a:endParaRPr lang="en-GB" sz="2400" dirty="0"/>
          </a:p>
          <a:p>
            <a:pPr marL="342900" indent="-342900">
              <a:buFont typeface="Symbol" panose="05050102010706020507" pitchFamily="18" charset="2"/>
              <a:buChar char="-"/>
            </a:pPr>
            <a:endParaRPr lang="en-GB" sz="2000" dirty="0"/>
          </a:p>
          <a:p>
            <a:pPr marL="342900" lvl="0" indent="-342900">
              <a:buFont typeface="Symbol" panose="05050102010706020507" pitchFamily="18" charset="2"/>
              <a:buChar char="-"/>
            </a:pPr>
            <a:endParaRPr lang="en-GB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24F43C-B279-4FC0-976D-1D886EF23633}"/>
              </a:ext>
            </a:extLst>
          </p:cNvPr>
          <p:cNvSpPr txBox="1"/>
          <p:nvPr/>
        </p:nvSpPr>
        <p:spPr>
          <a:xfrm>
            <a:off x="755073" y="5890684"/>
            <a:ext cx="9919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Now agree a rating for the above statement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96151" y="5477194"/>
            <a:ext cx="4983285" cy="36933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dirty="0"/>
              <a:t>ADD YOUR MICROSOFT FORM LINK HERE IF USING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8185561" y="2105613"/>
            <a:ext cx="3459679" cy="120032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GB" dirty="0"/>
              <a:t>All or almost all </a:t>
            </a:r>
            <a:r>
              <a:rPr lang="en-GB" dirty="0">
                <a:ea typeface="+mn-lt"/>
                <a:cs typeface="+mn-lt"/>
              </a:rPr>
              <a:t>plans and lessons make explicit reference to relevant articles, learners are always involved in planning</a:t>
            </a:r>
            <a:endParaRPr lang="en-GB" dirty="0">
              <a:cs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074553" y="6389523"/>
            <a:ext cx="2799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Back to Section 4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1900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DF1559AA86CA46A52D4DAFBF410849" ma:contentTypeVersion="6" ma:contentTypeDescription="Create a new document." ma:contentTypeScope="" ma:versionID="c5a7d475c193cc83ab71c624ab6b0d4e">
  <xsd:schema xmlns:xsd="http://www.w3.org/2001/XMLSchema" xmlns:xs="http://www.w3.org/2001/XMLSchema" xmlns:p="http://schemas.microsoft.com/office/2006/metadata/properties" xmlns:ns2="299c4987-0e76-4f7e-b5b9-2922d96b9a70" xmlns:ns3="7487ec99-9261-461f-a33e-b87b16743276" targetNamespace="http://schemas.microsoft.com/office/2006/metadata/properties" ma:root="true" ma:fieldsID="bf91761aaa1d3c25a0c44c819b86c5f7" ns2:_="" ns3:_="">
    <xsd:import namespace="299c4987-0e76-4f7e-b5b9-2922d96b9a70"/>
    <xsd:import namespace="7487ec99-9261-461f-a33e-b87b167432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9c4987-0e76-4f7e-b5b9-2922d96b9a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87ec99-9261-461f-a33e-b87b1674327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51BC85-E561-48EC-8961-40C32E662D0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C9DC10-732F-4A20-8921-258BB4EDB41E}">
  <ds:schemaRefs>
    <ds:schemaRef ds:uri="7487ec99-9261-461f-a33e-b87b16743276"/>
    <ds:schemaRef ds:uri="http://schemas.microsoft.com/office/2006/documentManagement/types"/>
    <ds:schemaRef ds:uri="http://schemas.microsoft.com/office/infopath/2007/PartnerControls"/>
    <ds:schemaRef ds:uri="299c4987-0e76-4f7e-b5b9-2922d96b9a70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EA82EA5-CDB3-4DCE-B135-939EAF6FE3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9c4987-0e76-4f7e-b5b9-2922d96b9a70"/>
    <ds:schemaRef ds:uri="7487ec99-9261-461f-a33e-b87b167432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834</TotalTime>
  <Words>2200</Words>
  <Application>Microsoft Office PowerPoint</Application>
  <PresentationFormat>Widescreen</PresentationFormat>
  <Paragraphs>247</Paragraphs>
  <Slides>24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Children’s Rights (UNCRC) Self-evaluation</vt:lpstr>
      <vt:lpstr>Introduction</vt:lpstr>
      <vt:lpstr>Format/guidance on the use of this resource </vt:lpstr>
      <vt:lpstr>Section 4: Links to the curriculum  Contents:</vt:lpstr>
      <vt:lpstr>Section 4: Links to curriculum</vt:lpstr>
      <vt:lpstr>What could red/amber/green look like?</vt:lpstr>
      <vt:lpstr>Notes to capture discussions/evidence</vt:lpstr>
      <vt:lpstr>Section 4: Links to curriculum</vt:lpstr>
      <vt:lpstr>What could red/amber/green look like?</vt:lpstr>
      <vt:lpstr>Notes to capture discussions/evidence</vt:lpstr>
      <vt:lpstr>Section 4: Links to curriculum</vt:lpstr>
      <vt:lpstr>What could red/amber/green look like?</vt:lpstr>
      <vt:lpstr>PowerPoint Presentation</vt:lpstr>
      <vt:lpstr>PowerPoint Presentation</vt:lpstr>
      <vt:lpstr>Section 4: Links to curriculum</vt:lpstr>
      <vt:lpstr>What could red/amber/green look like?</vt:lpstr>
      <vt:lpstr>Section 4: Links to curriculum</vt:lpstr>
      <vt:lpstr>What could red/amber/green look like?</vt:lpstr>
      <vt:lpstr>PowerPoint Presentation</vt:lpstr>
      <vt:lpstr>PowerPoint Presentation</vt:lpstr>
      <vt:lpstr>Section 4: Links to curriculum</vt:lpstr>
      <vt:lpstr>What could red/amber/green look like?</vt:lpstr>
      <vt:lpstr>PowerPoint Presentation</vt:lpstr>
      <vt:lpstr>PowerPoint Presentation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Children’s rights (UNCRC) self-evaluation</dc:title>
  <dc:creator>Shaw F (Fiona)</dc:creator>
  <cp:lastModifiedBy>Fiona Shaw</cp:lastModifiedBy>
  <cp:revision>112</cp:revision>
  <dcterms:created xsi:type="dcterms:W3CDTF">2022-01-07T08:27:32Z</dcterms:created>
  <dcterms:modified xsi:type="dcterms:W3CDTF">2022-05-13T14:01:39Z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0x0101004CDF1559AA86CA46A52D4DAFBF410849</vt:lpwstr>
  </property>
</Properties>
</file>