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0" r:id="rId2"/>
    <p:sldId id="261" r:id="rId3"/>
    <p:sldId id="262" r:id="rId4"/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43" autoAdjust="0"/>
  </p:normalViewPr>
  <p:slideViewPr>
    <p:cSldViewPr snapToGrid="0">
      <p:cViewPr varScale="1">
        <p:scale>
          <a:sx n="65" d="100"/>
          <a:sy n="65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907967-8803-48E6-AFA5-7804E3DBF2F0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41F34D-D991-465B-B20E-7C411220487D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400" dirty="0"/>
            <a:t>Experience problems that are not word or story problems</a:t>
          </a:r>
        </a:p>
      </dgm:t>
    </dgm:pt>
    <dgm:pt modelId="{72FBDA5E-BED4-4030-B289-078DB83F78CB}" type="parTrans" cxnId="{44009085-AB61-4176-B849-A0E3CF8E8E47}">
      <dgm:prSet/>
      <dgm:spPr/>
      <dgm:t>
        <a:bodyPr/>
        <a:lstStyle/>
        <a:p>
          <a:endParaRPr lang="en-US" sz="1400"/>
        </a:p>
      </dgm:t>
    </dgm:pt>
    <dgm:pt modelId="{73474478-7097-46CB-B125-514E84B54C5E}" type="sibTrans" cxnId="{44009085-AB61-4176-B849-A0E3CF8E8E47}">
      <dgm:prSet/>
      <dgm:spPr/>
      <dgm:t>
        <a:bodyPr/>
        <a:lstStyle/>
        <a:p>
          <a:endParaRPr lang="en-US" sz="1400"/>
        </a:p>
      </dgm:t>
    </dgm:pt>
    <dgm:pt modelId="{E94AB301-E08E-4F86-AC87-B67EAE778D95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400" dirty="0"/>
            <a:t>Relationships between numbers</a:t>
          </a:r>
        </a:p>
      </dgm:t>
    </dgm:pt>
    <dgm:pt modelId="{B8DCE365-2F66-4DF5-8D1C-0005CC94B5D6}" type="parTrans" cxnId="{569BF1C3-334D-41D8-9AD9-EDA1A1CF0B4E}">
      <dgm:prSet/>
      <dgm:spPr/>
      <dgm:t>
        <a:bodyPr/>
        <a:lstStyle/>
        <a:p>
          <a:endParaRPr lang="en-US" sz="1400"/>
        </a:p>
      </dgm:t>
    </dgm:pt>
    <dgm:pt modelId="{6EB6CCED-6684-4FAD-B4E0-3D8340744C96}" type="sibTrans" cxnId="{569BF1C3-334D-41D8-9AD9-EDA1A1CF0B4E}">
      <dgm:prSet/>
      <dgm:spPr/>
      <dgm:t>
        <a:bodyPr/>
        <a:lstStyle/>
        <a:p>
          <a:endParaRPr lang="en-US" sz="1400"/>
        </a:p>
      </dgm:t>
    </dgm:pt>
    <dgm:pt modelId="{FD52C16F-4207-4A13-A925-E0EC2BBB8012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400" dirty="0"/>
            <a:t>Consider how operation affect values</a:t>
          </a:r>
        </a:p>
      </dgm:t>
    </dgm:pt>
    <dgm:pt modelId="{F8C7A0B2-5877-4313-81EB-BB33FA8C87CA}" type="parTrans" cxnId="{74284305-DA68-40C9-841B-2DB5DC05135C}">
      <dgm:prSet/>
      <dgm:spPr/>
      <dgm:t>
        <a:bodyPr/>
        <a:lstStyle/>
        <a:p>
          <a:endParaRPr lang="en-US" sz="1400"/>
        </a:p>
      </dgm:t>
    </dgm:pt>
    <dgm:pt modelId="{93D6E7D6-4268-4D7F-9D9E-A7F757EFD150}" type="sibTrans" cxnId="{74284305-DA68-40C9-841B-2DB5DC05135C}">
      <dgm:prSet/>
      <dgm:spPr/>
      <dgm:t>
        <a:bodyPr/>
        <a:lstStyle/>
        <a:p>
          <a:endParaRPr lang="en-US" sz="1400"/>
        </a:p>
      </dgm:t>
    </dgm:pt>
    <dgm:pt modelId="{62AE60D2-2A76-4EBB-97CF-B58F21709079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400" dirty="0"/>
            <a:t>Justify their conclusions</a:t>
          </a:r>
        </a:p>
      </dgm:t>
    </dgm:pt>
    <dgm:pt modelId="{32A85255-E803-4EE0-B1D0-CB81E6A0EB73}" type="parTrans" cxnId="{C2CC6AA7-A5C2-4972-A9D0-FEDD22EF1C66}">
      <dgm:prSet/>
      <dgm:spPr/>
      <dgm:t>
        <a:bodyPr/>
        <a:lstStyle/>
        <a:p>
          <a:endParaRPr lang="en-US" sz="1400"/>
        </a:p>
      </dgm:t>
    </dgm:pt>
    <dgm:pt modelId="{3F233027-11EE-4537-92DC-4280EB05D8A1}" type="sibTrans" cxnId="{C2CC6AA7-A5C2-4972-A9D0-FEDD22EF1C66}">
      <dgm:prSet/>
      <dgm:spPr/>
      <dgm:t>
        <a:bodyPr/>
        <a:lstStyle/>
        <a:p>
          <a:endParaRPr lang="en-US" sz="1400"/>
        </a:p>
      </dgm:t>
    </dgm:pt>
    <dgm:pt modelId="{BA73599D-F176-4DCB-8AD1-8716D7630FAE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400" dirty="0"/>
            <a:t>Improve precision</a:t>
          </a:r>
        </a:p>
      </dgm:t>
    </dgm:pt>
    <dgm:pt modelId="{5CD44997-736B-4969-B174-0AD430446B5D}" type="parTrans" cxnId="{8CC49F78-C38D-4D76-8BE9-A767AC6D1C12}">
      <dgm:prSet/>
      <dgm:spPr/>
      <dgm:t>
        <a:bodyPr/>
        <a:lstStyle/>
        <a:p>
          <a:endParaRPr lang="en-US" sz="1400"/>
        </a:p>
      </dgm:t>
    </dgm:pt>
    <dgm:pt modelId="{C6E9C963-CC98-4E54-AAF4-59161C582192}" type="sibTrans" cxnId="{8CC49F78-C38D-4D76-8BE9-A767AC6D1C12}">
      <dgm:prSet/>
      <dgm:spPr/>
      <dgm:t>
        <a:bodyPr/>
        <a:lstStyle/>
        <a:p>
          <a:endParaRPr lang="en-US" sz="1400"/>
        </a:p>
      </dgm:t>
    </dgm:pt>
    <dgm:pt modelId="{328FBF02-5984-48CD-9ABA-129E29E7371E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400" dirty="0"/>
            <a:t>Identify patterns and structures to draw conclusions, without calculating</a:t>
          </a:r>
        </a:p>
      </dgm:t>
    </dgm:pt>
    <dgm:pt modelId="{EF92022E-E11C-4733-B6D1-375562A1DFB9}" type="parTrans" cxnId="{8BDA14F4-6203-4EFB-87DD-C85496D63670}">
      <dgm:prSet/>
      <dgm:spPr/>
      <dgm:t>
        <a:bodyPr/>
        <a:lstStyle/>
        <a:p>
          <a:endParaRPr lang="en-US" sz="1400"/>
        </a:p>
      </dgm:t>
    </dgm:pt>
    <dgm:pt modelId="{9EF595EB-831F-46A8-B92A-4D0571A37423}" type="sibTrans" cxnId="{8BDA14F4-6203-4EFB-87DD-C85496D63670}">
      <dgm:prSet/>
      <dgm:spPr/>
      <dgm:t>
        <a:bodyPr/>
        <a:lstStyle/>
        <a:p>
          <a:endParaRPr lang="en-US" sz="1400"/>
        </a:p>
      </dgm:t>
    </dgm:pt>
    <dgm:pt modelId="{ADBBB7F7-E353-4D56-A58A-371E4E4368F8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400" dirty="0"/>
            <a:t>Strengthen understanding of equations as tools for solving problems</a:t>
          </a:r>
        </a:p>
      </dgm:t>
    </dgm:pt>
    <dgm:pt modelId="{38DEF29B-25B8-4145-AA2D-8869CE40AFDB}" type="parTrans" cxnId="{4AA7DFE6-1C2D-4867-BAEF-1808D4AC6C2C}">
      <dgm:prSet/>
      <dgm:spPr/>
      <dgm:t>
        <a:bodyPr/>
        <a:lstStyle/>
        <a:p>
          <a:endParaRPr lang="en-US" sz="1400"/>
        </a:p>
      </dgm:t>
    </dgm:pt>
    <dgm:pt modelId="{D6061785-5E70-488A-9978-C57E4FBF83D9}" type="sibTrans" cxnId="{4AA7DFE6-1C2D-4867-BAEF-1808D4AC6C2C}">
      <dgm:prSet/>
      <dgm:spPr/>
      <dgm:t>
        <a:bodyPr/>
        <a:lstStyle/>
        <a:p>
          <a:endParaRPr lang="en-US" sz="1400"/>
        </a:p>
      </dgm:t>
    </dgm:pt>
    <dgm:pt modelId="{C1264878-28D4-4967-8A75-10D72641E071}" type="pres">
      <dgm:prSet presAssocID="{1B907967-8803-48E6-AFA5-7804E3DBF2F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352D96-04CB-46D0-9F7E-C4FE42ACB12B}" type="pres">
      <dgm:prSet presAssocID="{2341F34D-D991-465B-B20E-7C411220487D}" presName="node" presStyleLbl="node1" presStyleIdx="0" presStyleCnt="7" custScaleY="1330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3523E2-12FC-44EE-9A5A-B405F20AF3A0}" type="pres">
      <dgm:prSet presAssocID="{2341F34D-D991-465B-B20E-7C411220487D}" presName="spNode" presStyleCnt="0"/>
      <dgm:spPr/>
    </dgm:pt>
    <dgm:pt modelId="{A49875E8-34E0-40A4-946E-2223BB50CB41}" type="pres">
      <dgm:prSet presAssocID="{73474478-7097-46CB-B125-514E84B54C5E}" presName="sibTrans" presStyleLbl="sibTrans1D1" presStyleIdx="0" presStyleCnt="7"/>
      <dgm:spPr/>
      <dgm:t>
        <a:bodyPr/>
        <a:lstStyle/>
        <a:p>
          <a:endParaRPr lang="en-US"/>
        </a:p>
      </dgm:t>
    </dgm:pt>
    <dgm:pt modelId="{A70C206E-CB5D-4143-A368-44A0799190FE}" type="pres">
      <dgm:prSet presAssocID="{E94AB301-E08E-4F86-AC87-B67EAE778D95}" presName="node" presStyleLbl="node1" presStyleIdx="1" presStyleCnt="7" custScaleY="1567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B74ADB-AE63-4A3B-BFE0-14E73AB7F496}" type="pres">
      <dgm:prSet presAssocID="{E94AB301-E08E-4F86-AC87-B67EAE778D95}" presName="spNode" presStyleCnt="0"/>
      <dgm:spPr/>
    </dgm:pt>
    <dgm:pt modelId="{6620DAFC-92D6-4798-8F83-EA67CCEC5D78}" type="pres">
      <dgm:prSet presAssocID="{6EB6CCED-6684-4FAD-B4E0-3D8340744C96}" presName="sibTrans" presStyleLbl="sibTrans1D1" presStyleIdx="1" presStyleCnt="7"/>
      <dgm:spPr/>
      <dgm:t>
        <a:bodyPr/>
        <a:lstStyle/>
        <a:p>
          <a:endParaRPr lang="en-US"/>
        </a:p>
      </dgm:t>
    </dgm:pt>
    <dgm:pt modelId="{A917CF95-B27E-46C1-BBBA-23EA92A0B6D9}" type="pres">
      <dgm:prSet presAssocID="{FD52C16F-4207-4A13-A925-E0EC2BBB8012}" presName="node" presStyleLbl="node1" presStyleIdx="2" presStyleCnt="7" custScaleY="1865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BDAAB5-750E-47C9-A24B-F9EF2EDDD15F}" type="pres">
      <dgm:prSet presAssocID="{FD52C16F-4207-4A13-A925-E0EC2BBB8012}" presName="spNode" presStyleCnt="0"/>
      <dgm:spPr/>
    </dgm:pt>
    <dgm:pt modelId="{65CD7F22-5DB7-4D05-92DB-155E9E92E69C}" type="pres">
      <dgm:prSet presAssocID="{93D6E7D6-4268-4D7F-9D9E-A7F757EFD150}" presName="sibTrans" presStyleLbl="sibTrans1D1" presStyleIdx="2" presStyleCnt="7"/>
      <dgm:spPr/>
      <dgm:t>
        <a:bodyPr/>
        <a:lstStyle/>
        <a:p>
          <a:endParaRPr lang="en-US"/>
        </a:p>
      </dgm:t>
    </dgm:pt>
    <dgm:pt modelId="{E0742674-12CA-4827-B644-1E06253BF305}" type="pres">
      <dgm:prSet presAssocID="{62AE60D2-2A76-4EBB-97CF-B58F21709079}" presName="node" presStyleLbl="node1" presStyleIdx="3" presStyleCnt="7" custScaleY="1277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3BA5C7-1552-4CF6-9F05-DC9E3D4DF1C9}" type="pres">
      <dgm:prSet presAssocID="{62AE60D2-2A76-4EBB-97CF-B58F21709079}" presName="spNode" presStyleCnt="0"/>
      <dgm:spPr/>
    </dgm:pt>
    <dgm:pt modelId="{1A9589AA-8A31-4732-ABA2-20BAD9389E68}" type="pres">
      <dgm:prSet presAssocID="{3F233027-11EE-4537-92DC-4280EB05D8A1}" presName="sibTrans" presStyleLbl="sibTrans1D1" presStyleIdx="3" presStyleCnt="7"/>
      <dgm:spPr/>
      <dgm:t>
        <a:bodyPr/>
        <a:lstStyle/>
        <a:p>
          <a:endParaRPr lang="en-US"/>
        </a:p>
      </dgm:t>
    </dgm:pt>
    <dgm:pt modelId="{ABF9A8F0-2C03-4ED9-AEE6-D4560DBB74A7}" type="pres">
      <dgm:prSet presAssocID="{BA73599D-F176-4DCB-8AD1-8716D7630FAE}" presName="node" presStyleLbl="node1" presStyleIdx="4" presStyleCnt="7" custScaleY="1230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C68450-1DA2-4B28-87B4-8F73E19DF990}" type="pres">
      <dgm:prSet presAssocID="{BA73599D-F176-4DCB-8AD1-8716D7630FAE}" presName="spNode" presStyleCnt="0"/>
      <dgm:spPr/>
    </dgm:pt>
    <dgm:pt modelId="{C1F982D3-3A20-404A-B4FC-C8996289F546}" type="pres">
      <dgm:prSet presAssocID="{C6E9C963-CC98-4E54-AAF4-59161C582192}" presName="sibTrans" presStyleLbl="sibTrans1D1" presStyleIdx="4" presStyleCnt="7"/>
      <dgm:spPr/>
      <dgm:t>
        <a:bodyPr/>
        <a:lstStyle/>
        <a:p>
          <a:endParaRPr lang="en-US"/>
        </a:p>
      </dgm:t>
    </dgm:pt>
    <dgm:pt modelId="{B01BD7FB-D4A3-49E0-88EF-F0779B863618}" type="pres">
      <dgm:prSet presAssocID="{328FBF02-5984-48CD-9ABA-129E29E7371E}" presName="node" presStyleLbl="node1" presStyleIdx="5" presStyleCnt="7" custScaleY="1793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F01673-1EF4-4D40-95B7-6BEAB43307CC}" type="pres">
      <dgm:prSet presAssocID="{328FBF02-5984-48CD-9ABA-129E29E7371E}" presName="spNode" presStyleCnt="0"/>
      <dgm:spPr/>
    </dgm:pt>
    <dgm:pt modelId="{3DB8038F-34CB-4418-B983-3B636A2606A3}" type="pres">
      <dgm:prSet presAssocID="{9EF595EB-831F-46A8-B92A-4D0571A37423}" presName="sibTrans" presStyleLbl="sibTrans1D1" presStyleIdx="5" presStyleCnt="7"/>
      <dgm:spPr/>
      <dgm:t>
        <a:bodyPr/>
        <a:lstStyle/>
        <a:p>
          <a:endParaRPr lang="en-US"/>
        </a:p>
      </dgm:t>
    </dgm:pt>
    <dgm:pt modelId="{3CBA9422-09F7-4645-88D7-CC0D32E5A3F6}" type="pres">
      <dgm:prSet presAssocID="{ADBBB7F7-E353-4D56-A58A-371E4E4368F8}" presName="node" presStyleLbl="node1" presStyleIdx="6" presStyleCnt="7" custScaleY="1470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17B195-9DA4-4923-B0DA-6F7D0CE71420}" type="pres">
      <dgm:prSet presAssocID="{ADBBB7F7-E353-4D56-A58A-371E4E4368F8}" presName="spNode" presStyleCnt="0"/>
      <dgm:spPr/>
    </dgm:pt>
    <dgm:pt modelId="{51663661-D98D-4B0C-BD2E-C7374997AD68}" type="pres">
      <dgm:prSet presAssocID="{D6061785-5E70-488A-9978-C57E4FBF83D9}" presName="sibTrans" presStyleLbl="sibTrans1D1" presStyleIdx="6" presStyleCnt="7"/>
      <dgm:spPr/>
      <dgm:t>
        <a:bodyPr/>
        <a:lstStyle/>
        <a:p>
          <a:endParaRPr lang="en-US"/>
        </a:p>
      </dgm:t>
    </dgm:pt>
  </dgm:ptLst>
  <dgm:cxnLst>
    <dgm:cxn modelId="{C8D06CA7-2366-486E-A692-92AECF699EB1}" type="presOf" srcId="{FD52C16F-4207-4A13-A925-E0EC2BBB8012}" destId="{A917CF95-B27E-46C1-BBBA-23EA92A0B6D9}" srcOrd="0" destOrd="0" presId="urn:microsoft.com/office/officeart/2005/8/layout/cycle6"/>
    <dgm:cxn modelId="{D8A92C1A-876A-4826-8727-847FDB65665E}" type="presOf" srcId="{D6061785-5E70-488A-9978-C57E4FBF83D9}" destId="{51663661-D98D-4B0C-BD2E-C7374997AD68}" srcOrd="0" destOrd="0" presId="urn:microsoft.com/office/officeart/2005/8/layout/cycle6"/>
    <dgm:cxn modelId="{475503EF-D826-489B-8DFF-1C67234DF656}" type="presOf" srcId="{1B907967-8803-48E6-AFA5-7804E3DBF2F0}" destId="{C1264878-28D4-4967-8A75-10D72641E071}" srcOrd="0" destOrd="0" presId="urn:microsoft.com/office/officeart/2005/8/layout/cycle6"/>
    <dgm:cxn modelId="{74284305-DA68-40C9-841B-2DB5DC05135C}" srcId="{1B907967-8803-48E6-AFA5-7804E3DBF2F0}" destId="{FD52C16F-4207-4A13-A925-E0EC2BBB8012}" srcOrd="2" destOrd="0" parTransId="{F8C7A0B2-5877-4313-81EB-BB33FA8C87CA}" sibTransId="{93D6E7D6-4268-4D7F-9D9E-A7F757EFD150}"/>
    <dgm:cxn modelId="{3ED773AE-67CD-4750-B2A2-34AA0E52C1E1}" type="presOf" srcId="{3F233027-11EE-4537-92DC-4280EB05D8A1}" destId="{1A9589AA-8A31-4732-ABA2-20BAD9389E68}" srcOrd="0" destOrd="0" presId="urn:microsoft.com/office/officeart/2005/8/layout/cycle6"/>
    <dgm:cxn modelId="{8BDA14F4-6203-4EFB-87DD-C85496D63670}" srcId="{1B907967-8803-48E6-AFA5-7804E3DBF2F0}" destId="{328FBF02-5984-48CD-9ABA-129E29E7371E}" srcOrd="5" destOrd="0" parTransId="{EF92022E-E11C-4733-B6D1-375562A1DFB9}" sibTransId="{9EF595EB-831F-46A8-B92A-4D0571A37423}"/>
    <dgm:cxn modelId="{9B604894-F161-4D09-AD23-E6AC15DB688A}" type="presOf" srcId="{BA73599D-F176-4DCB-8AD1-8716D7630FAE}" destId="{ABF9A8F0-2C03-4ED9-AEE6-D4560DBB74A7}" srcOrd="0" destOrd="0" presId="urn:microsoft.com/office/officeart/2005/8/layout/cycle6"/>
    <dgm:cxn modelId="{294584F0-2EAA-4539-A907-25D879895B08}" type="presOf" srcId="{9EF595EB-831F-46A8-B92A-4D0571A37423}" destId="{3DB8038F-34CB-4418-B983-3B636A2606A3}" srcOrd="0" destOrd="0" presId="urn:microsoft.com/office/officeart/2005/8/layout/cycle6"/>
    <dgm:cxn modelId="{4EECF1B0-AB05-4110-8CC9-EBBBA0786244}" type="presOf" srcId="{328FBF02-5984-48CD-9ABA-129E29E7371E}" destId="{B01BD7FB-D4A3-49E0-88EF-F0779B863618}" srcOrd="0" destOrd="0" presId="urn:microsoft.com/office/officeart/2005/8/layout/cycle6"/>
    <dgm:cxn modelId="{0334CD45-3154-4EF8-88A5-E2C2A6FC43B3}" type="presOf" srcId="{C6E9C963-CC98-4E54-AAF4-59161C582192}" destId="{C1F982D3-3A20-404A-B4FC-C8996289F546}" srcOrd="0" destOrd="0" presId="urn:microsoft.com/office/officeart/2005/8/layout/cycle6"/>
    <dgm:cxn modelId="{039362CF-21DF-40F1-A897-7D61529934A9}" type="presOf" srcId="{93D6E7D6-4268-4D7F-9D9E-A7F757EFD150}" destId="{65CD7F22-5DB7-4D05-92DB-155E9E92E69C}" srcOrd="0" destOrd="0" presId="urn:microsoft.com/office/officeart/2005/8/layout/cycle6"/>
    <dgm:cxn modelId="{B38042AD-6E1C-49ED-BB6B-13DF7F050198}" type="presOf" srcId="{73474478-7097-46CB-B125-514E84B54C5E}" destId="{A49875E8-34E0-40A4-946E-2223BB50CB41}" srcOrd="0" destOrd="0" presId="urn:microsoft.com/office/officeart/2005/8/layout/cycle6"/>
    <dgm:cxn modelId="{8CC49F78-C38D-4D76-8BE9-A767AC6D1C12}" srcId="{1B907967-8803-48E6-AFA5-7804E3DBF2F0}" destId="{BA73599D-F176-4DCB-8AD1-8716D7630FAE}" srcOrd="4" destOrd="0" parTransId="{5CD44997-736B-4969-B174-0AD430446B5D}" sibTransId="{C6E9C963-CC98-4E54-AAF4-59161C582192}"/>
    <dgm:cxn modelId="{8FAE9F69-C8FE-4921-9067-0DA0AEBE20EF}" type="presOf" srcId="{62AE60D2-2A76-4EBB-97CF-B58F21709079}" destId="{E0742674-12CA-4827-B644-1E06253BF305}" srcOrd="0" destOrd="0" presId="urn:microsoft.com/office/officeart/2005/8/layout/cycle6"/>
    <dgm:cxn modelId="{569BF1C3-334D-41D8-9AD9-EDA1A1CF0B4E}" srcId="{1B907967-8803-48E6-AFA5-7804E3DBF2F0}" destId="{E94AB301-E08E-4F86-AC87-B67EAE778D95}" srcOrd="1" destOrd="0" parTransId="{B8DCE365-2F66-4DF5-8D1C-0005CC94B5D6}" sibTransId="{6EB6CCED-6684-4FAD-B4E0-3D8340744C96}"/>
    <dgm:cxn modelId="{44009085-AB61-4176-B849-A0E3CF8E8E47}" srcId="{1B907967-8803-48E6-AFA5-7804E3DBF2F0}" destId="{2341F34D-D991-465B-B20E-7C411220487D}" srcOrd="0" destOrd="0" parTransId="{72FBDA5E-BED4-4030-B289-078DB83F78CB}" sibTransId="{73474478-7097-46CB-B125-514E84B54C5E}"/>
    <dgm:cxn modelId="{4AA7DFE6-1C2D-4867-BAEF-1808D4AC6C2C}" srcId="{1B907967-8803-48E6-AFA5-7804E3DBF2F0}" destId="{ADBBB7F7-E353-4D56-A58A-371E4E4368F8}" srcOrd="6" destOrd="0" parTransId="{38DEF29B-25B8-4145-AA2D-8869CE40AFDB}" sibTransId="{D6061785-5E70-488A-9978-C57E4FBF83D9}"/>
    <dgm:cxn modelId="{303C5301-6642-419B-B500-7F63862FF221}" type="presOf" srcId="{6EB6CCED-6684-4FAD-B4E0-3D8340744C96}" destId="{6620DAFC-92D6-4798-8F83-EA67CCEC5D78}" srcOrd="0" destOrd="0" presId="urn:microsoft.com/office/officeart/2005/8/layout/cycle6"/>
    <dgm:cxn modelId="{C2CC6AA7-A5C2-4972-A9D0-FEDD22EF1C66}" srcId="{1B907967-8803-48E6-AFA5-7804E3DBF2F0}" destId="{62AE60D2-2A76-4EBB-97CF-B58F21709079}" srcOrd="3" destOrd="0" parTransId="{32A85255-E803-4EE0-B1D0-CB81E6A0EB73}" sibTransId="{3F233027-11EE-4537-92DC-4280EB05D8A1}"/>
    <dgm:cxn modelId="{2E74F933-45A8-4F9E-BC91-78DC500EA67A}" type="presOf" srcId="{ADBBB7F7-E353-4D56-A58A-371E4E4368F8}" destId="{3CBA9422-09F7-4645-88D7-CC0D32E5A3F6}" srcOrd="0" destOrd="0" presId="urn:microsoft.com/office/officeart/2005/8/layout/cycle6"/>
    <dgm:cxn modelId="{3AE02B7A-55E2-433B-AD89-B64C8A27E334}" type="presOf" srcId="{E94AB301-E08E-4F86-AC87-B67EAE778D95}" destId="{A70C206E-CB5D-4143-A368-44A0799190FE}" srcOrd="0" destOrd="0" presId="urn:microsoft.com/office/officeart/2005/8/layout/cycle6"/>
    <dgm:cxn modelId="{437ADDBA-A77D-4337-8B03-91D4A543D2CF}" type="presOf" srcId="{2341F34D-D991-465B-B20E-7C411220487D}" destId="{E8352D96-04CB-46D0-9F7E-C4FE42ACB12B}" srcOrd="0" destOrd="0" presId="urn:microsoft.com/office/officeart/2005/8/layout/cycle6"/>
    <dgm:cxn modelId="{981D885C-5A36-4894-8ECB-5F7F8E7C7025}" type="presParOf" srcId="{C1264878-28D4-4967-8A75-10D72641E071}" destId="{E8352D96-04CB-46D0-9F7E-C4FE42ACB12B}" srcOrd="0" destOrd="0" presId="urn:microsoft.com/office/officeart/2005/8/layout/cycle6"/>
    <dgm:cxn modelId="{17CF2416-8E5C-443F-8447-359DD30A0FBE}" type="presParOf" srcId="{C1264878-28D4-4967-8A75-10D72641E071}" destId="{D73523E2-12FC-44EE-9A5A-B405F20AF3A0}" srcOrd="1" destOrd="0" presId="urn:microsoft.com/office/officeart/2005/8/layout/cycle6"/>
    <dgm:cxn modelId="{A6EFF80F-BE99-4ADF-B5F9-421FB56C7CF5}" type="presParOf" srcId="{C1264878-28D4-4967-8A75-10D72641E071}" destId="{A49875E8-34E0-40A4-946E-2223BB50CB41}" srcOrd="2" destOrd="0" presId="urn:microsoft.com/office/officeart/2005/8/layout/cycle6"/>
    <dgm:cxn modelId="{89B2DEF0-FF4D-4A95-855D-EAD5E0CC6562}" type="presParOf" srcId="{C1264878-28D4-4967-8A75-10D72641E071}" destId="{A70C206E-CB5D-4143-A368-44A0799190FE}" srcOrd="3" destOrd="0" presId="urn:microsoft.com/office/officeart/2005/8/layout/cycle6"/>
    <dgm:cxn modelId="{EAB6E48B-EF90-4CB9-A1AA-BBE27FFFDE1A}" type="presParOf" srcId="{C1264878-28D4-4967-8A75-10D72641E071}" destId="{94B74ADB-AE63-4A3B-BFE0-14E73AB7F496}" srcOrd="4" destOrd="0" presId="urn:microsoft.com/office/officeart/2005/8/layout/cycle6"/>
    <dgm:cxn modelId="{2C600F0B-8E70-4898-BB08-D646285B2C9F}" type="presParOf" srcId="{C1264878-28D4-4967-8A75-10D72641E071}" destId="{6620DAFC-92D6-4798-8F83-EA67CCEC5D78}" srcOrd="5" destOrd="0" presId="urn:microsoft.com/office/officeart/2005/8/layout/cycle6"/>
    <dgm:cxn modelId="{92B291C7-9307-4A27-BC22-843DEFC6224D}" type="presParOf" srcId="{C1264878-28D4-4967-8A75-10D72641E071}" destId="{A917CF95-B27E-46C1-BBBA-23EA92A0B6D9}" srcOrd="6" destOrd="0" presId="urn:microsoft.com/office/officeart/2005/8/layout/cycle6"/>
    <dgm:cxn modelId="{DE55A1EE-605B-4BB6-A8AA-5E65FB2A5A76}" type="presParOf" srcId="{C1264878-28D4-4967-8A75-10D72641E071}" destId="{B1BDAAB5-750E-47C9-A24B-F9EF2EDDD15F}" srcOrd="7" destOrd="0" presId="urn:microsoft.com/office/officeart/2005/8/layout/cycle6"/>
    <dgm:cxn modelId="{F0C7CDFA-15E5-4583-AA01-05E1E2C1186D}" type="presParOf" srcId="{C1264878-28D4-4967-8A75-10D72641E071}" destId="{65CD7F22-5DB7-4D05-92DB-155E9E92E69C}" srcOrd="8" destOrd="0" presId="urn:microsoft.com/office/officeart/2005/8/layout/cycle6"/>
    <dgm:cxn modelId="{451FDFC8-A939-459C-94DA-EE6D0B9013F1}" type="presParOf" srcId="{C1264878-28D4-4967-8A75-10D72641E071}" destId="{E0742674-12CA-4827-B644-1E06253BF305}" srcOrd="9" destOrd="0" presId="urn:microsoft.com/office/officeart/2005/8/layout/cycle6"/>
    <dgm:cxn modelId="{0D7C0DEA-B6FB-49DF-8EF9-EB9DBEA180B6}" type="presParOf" srcId="{C1264878-28D4-4967-8A75-10D72641E071}" destId="{DE3BA5C7-1552-4CF6-9F05-DC9E3D4DF1C9}" srcOrd="10" destOrd="0" presId="urn:microsoft.com/office/officeart/2005/8/layout/cycle6"/>
    <dgm:cxn modelId="{CA46C5C7-4B8D-4636-AD7A-FA63E474C80C}" type="presParOf" srcId="{C1264878-28D4-4967-8A75-10D72641E071}" destId="{1A9589AA-8A31-4732-ABA2-20BAD9389E68}" srcOrd="11" destOrd="0" presId="urn:microsoft.com/office/officeart/2005/8/layout/cycle6"/>
    <dgm:cxn modelId="{5BC7E215-7601-4AC7-9AA3-95E705D86CD4}" type="presParOf" srcId="{C1264878-28D4-4967-8A75-10D72641E071}" destId="{ABF9A8F0-2C03-4ED9-AEE6-D4560DBB74A7}" srcOrd="12" destOrd="0" presId="urn:microsoft.com/office/officeart/2005/8/layout/cycle6"/>
    <dgm:cxn modelId="{A8C28A59-B0A4-4A87-9E98-55547C165326}" type="presParOf" srcId="{C1264878-28D4-4967-8A75-10D72641E071}" destId="{96C68450-1DA2-4B28-87B4-8F73E19DF990}" srcOrd="13" destOrd="0" presId="urn:microsoft.com/office/officeart/2005/8/layout/cycle6"/>
    <dgm:cxn modelId="{08342DCC-1AFE-4B9F-BB3C-98F0CE50184B}" type="presParOf" srcId="{C1264878-28D4-4967-8A75-10D72641E071}" destId="{C1F982D3-3A20-404A-B4FC-C8996289F546}" srcOrd="14" destOrd="0" presId="urn:microsoft.com/office/officeart/2005/8/layout/cycle6"/>
    <dgm:cxn modelId="{5A61788A-C82A-4D31-BD16-00D3AD3EB642}" type="presParOf" srcId="{C1264878-28D4-4967-8A75-10D72641E071}" destId="{B01BD7FB-D4A3-49E0-88EF-F0779B863618}" srcOrd="15" destOrd="0" presId="urn:microsoft.com/office/officeart/2005/8/layout/cycle6"/>
    <dgm:cxn modelId="{981B40E2-7055-46F5-8053-AA3CFD9477E7}" type="presParOf" srcId="{C1264878-28D4-4967-8A75-10D72641E071}" destId="{67F01673-1EF4-4D40-95B7-6BEAB43307CC}" srcOrd="16" destOrd="0" presId="urn:microsoft.com/office/officeart/2005/8/layout/cycle6"/>
    <dgm:cxn modelId="{2886B425-8BF0-4041-A193-0692AB5614AF}" type="presParOf" srcId="{C1264878-28D4-4967-8A75-10D72641E071}" destId="{3DB8038F-34CB-4418-B983-3B636A2606A3}" srcOrd="17" destOrd="0" presId="urn:microsoft.com/office/officeart/2005/8/layout/cycle6"/>
    <dgm:cxn modelId="{FF57295E-6F5B-4DE6-B519-5D5EEC900A1B}" type="presParOf" srcId="{C1264878-28D4-4967-8A75-10D72641E071}" destId="{3CBA9422-09F7-4645-88D7-CC0D32E5A3F6}" srcOrd="18" destOrd="0" presId="urn:microsoft.com/office/officeart/2005/8/layout/cycle6"/>
    <dgm:cxn modelId="{51419C14-6527-4F52-80B8-7BC0BDAD7030}" type="presParOf" srcId="{C1264878-28D4-4967-8A75-10D72641E071}" destId="{4717B195-9DA4-4923-B0DA-6F7D0CE71420}" srcOrd="19" destOrd="0" presId="urn:microsoft.com/office/officeart/2005/8/layout/cycle6"/>
    <dgm:cxn modelId="{7FC01980-EF4C-4F92-ADB2-7F95BC6A31F0}" type="presParOf" srcId="{C1264878-28D4-4967-8A75-10D72641E071}" destId="{51663661-D98D-4B0C-BD2E-C7374997AD68}" srcOrd="20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52D96-04CB-46D0-9F7E-C4FE42ACB12B}">
      <dsp:nvSpPr>
        <dsp:cNvPr id="0" name=""/>
        <dsp:cNvSpPr/>
      </dsp:nvSpPr>
      <dsp:spPr>
        <a:xfrm>
          <a:off x="3579801" y="-131087"/>
          <a:ext cx="1360366" cy="1176248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Experience problems that are not word or story problems</a:t>
          </a:r>
        </a:p>
      </dsp:txBody>
      <dsp:txXfrm>
        <a:off x="3637221" y="-73667"/>
        <a:ext cx="1245526" cy="1061408"/>
      </dsp:txXfrm>
    </dsp:sp>
    <dsp:sp modelId="{A49875E8-34E0-40A4-946E-2223BB50CB41}">
      <dsp:nvSpPr>
        <dsp:cNvPr id="0" name=""/>
        <dsp:cNvSpPr/>
      </dsp:nvSpPr>
      <dsp:spPr>
        <a:xfrm>
          <a:off x="1733435" y="457036"/>
          <a:ext cx="5053098" cy="5053098"/>
        </a:xfrm>
        <a:custGeom>
          <a:avLst/>
          <a:gdLst/>
          <a:ahLst/>
          <a:cxnLst/>
          <a:rect l="0" t="0" r="0" b="0"/>
          <a:pathLst>
            <a:path>
              <a:moveTo>
                <a:pt x="3213175" y="95089"/>
              </a:moveTo>
              <a:arcTo wR="2526549" hR="2526549" stAng="17146157" swAng="89503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C206E-CB5D-4143-A368-44A0799190FE}">
      <dsp:nvSpPr>
        <dsp:cNvPr id="0" name=""/>
        <dsp:cNvSpPr/>
      </dsp:nvSpPr>
      <dsp:spPr>
        <a:xfrm>
          <a:off x="5555137" y="715092"/>
          <a:ext cx="1360366" cy="1386432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Relationships between numbers</a:t>
          </a:r>
        </a:p>
      </dsp:txBody>
      <dsp:txXfrm>
        <a:off x="5621545" y="781500"/>
        <a:ext cx="1227550" cy="1253616"/>
      </dsp:txXfrm>
    </dsp:sp>
    <dsp:sp modelId="{6620DAFC-92D6-4798-8F83-EA67CCEC5D78}">
      <dsp:nvSpPr>
        <dsp:cNvPr id="0" name=""/>
        <dsp:cNvSpPr/>
      </dsp:nvSpPr>
      <dsp:spPr>
        <a:xfrm>
          <a:off x="1733435" y="457036"/>
          <a:ext cx="5053098" cy="5053098"/>
        </a:xfrm>
        <a:custGeom>
          <a:avLst/>
          <a:gdLst/>
          <a:ahLst/>
          <a:cxnLst/>
          <a:rect l="0" t="0" r="0" b="0"/>
          <a:pathLst>
            <a:path>
              <a:moveTo>
                <a:pt x="4896339" y="1650453"/>
              </a:moveTo>
              <a:arcTo wR="2526549" hR="2526549" stAng="20382658" swAng="85078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17CF95-B27E-46C1-BBBA-23EA92A0B6D9}">
      <dsp:nvSpPr>
        <dsp:cNvPr id="0" name=""/>
        <dsp:cNvSpPr/>
      </dsp:nvSpPr>
      <dsp:spPr>
        <a:xfrm>
          <a:off x="6043004" y="2721027"/>
          <a:ext cx="1360366" cy="164953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Consider how operation affect values</a:t>
          </a:r>
        </a:p>
      </dsp:txBody>
      <dsp:txXfrm>
        <a:off x="6109412" y="2787435"/>
        <a:ext cx="1227550" cy="1516721"/>
      </dsp:txXfrm>
    </dsp:sp>
    <dsp:sp modelId="{65CD7F22-5DB7-4D05-92DB-155E9E92E69C}">
      <dsp:nvSpPr>
        <dsp:cNvPr id="0" name=""/>
        <dsp:cNvSpPr/>
      </dsp:nvSpPr>
      <dsp:spPr>
        <a:xfrm>
          <a:off x="1733435" y="457036"/>
          <a:ext cx="5053098" cy="5053098"/>
        </a:xfrm>
        <a:custGeom>
          <a:avLst/>
          <a:gdLst/>
          <a:ahLst/>
          <a:cxnLst/>
          <a:rect l="0" t="0" r="0" b="0"/>
          <a:pathLst>
            <a:path>
              <a:moveTo>
                <a:pt x="4635448" y="3917950"/>
              </a:moveTo>
              <a:arcTo wR="2526549" hR="2526549" stAng="2004952" swAng="70727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742674-12CA-4827-B644-1E06253BF305}">
      <dsp:nvSpPr>
        <dsp:cNvPr id="0" name=""/>
        <dsp:cNvSpPr/>
      </dsp:nvSpPr>
      <dsp:spPr>
        <a:xfrm>
          <a:off x="4676030" y="4695231"/>
          <a:ext cx="1360366" cy="1129392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Justify their conclusions</a:t>
          </a:r>
        </a:p>
      </dsp:txBody>
      <dsp:txXfrm>
        <a:off x="4731162" y="4750363"/>
        <a:ext cx="1250102" cy="1019128"/>
      </dsp:txXfrm>
    </dsp:sp>
    <dsp:sp modelId="{1A9589AA-8A31-4732-ABA2-20BAD9389E68}">
      <dsp:nvSpPr>
        <dsp:cNvPr id="0" name=""/>
        <dsp:cNvSpPr/>
      </dsp:nvSpPr>
      <dsp:spPr>
        <a:xfrm>
          <a:off x="1733435" y="457036"/>
          <a:ext cx="5053098" cy="5053098"/>
        </a:xfrm>
        <a:custGeom>
          <a:avLst/>
          <a:gdLst/>
          <a:ahLst/>
          <a:cxnLst/>
          <a:rect l="0" t="0" r="0" b="0"/>
          <a:pathLst>
            <a:path>
              <a:moveTo>
                <a:pt x="2934385" y="5019965"/>
              </a:moveTo>
              <a:arcTo wR="2526549" hR="2526549" stAng="4842640" swAng="111472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F9A8F0-2C03-4ED9-AEE6-D4560DBB74A7}">
      <dsp:nvSpPr>
        <dsp:cNvPr id="0" name=""/>
        <dsp:cNvSpPr/>
      </dsp:nvSpPr>
      <dsp:spPr>
        <a:xfrm>
          <a:off x="2483572" y="4715940"/>
          <a:ext cx="1360366" cy="1087975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Improve precision</a:t>
          </a:r>
        </a:p>
      </dsp:txBody>
      <dsp:txXfrm>
        <a:off x="2536683" y="4769051"/>
        <a:ext cx="1254144" cy="981753"/>
      </dsp:txXfrm>
    </dsp:sp>
    <dsp:sp modelId="{C1F982D3-3A20-404A-B4FC-C8996289F546}">
      <dsp:nvSpPr>
        <dsp:cNvPr id="0" name=""/>
        <dsp:cNvSpPr/>
      </dsp:nvSpPr>
      <dsp:spPr>
        <a:xfrm>
          <a:off x="1733435" y="457036"/>
          <a:ext cx="5053098" cy="5053098"/>
        </a:xfrm>
        <a:custGeom>
          <a:avLst/>
          <a:gdLst/>
          <a:ahLst/>
          <a:cxnLst/>
          <a:rect l="0" t="0" r="0" b="0"/>
          <a:pathLst>
            <a:path>
              <a:moveTo>
                <a:pt x="746109" y="4319168"/>
              </a:moveTo>
              <a:arcTo wR="2526549" hR="2526549" stAng="8088282" swAng="75785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1BD7FB-D4A3-49E0-88EF-F0779B863618}">
      <dsp:nvSpPr>
        <dsp:cNvPr id="0" name=""/>
        <dsp:cNvSpPr/>
      </dsp:nvSpPr>
      <dsp:spPr>
        <a:xfrm>
          <a:off x="1116597" y="2752882"/>
          <a:ext cx="1360366" cy="158582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Identify patterns and structures to draw conclusions, without calculating</a:t>
          </a:r>
        </a:p>
      </dsp:txBody>
      <dsp:txXfrm>
        <a:off x="1183005" y="2819290"/>
        <a:ext cx="1227550" cy="1453011"/>
      </dsp:txXfrm>
    </dsp:sp>
    <dsp:sp modelId="{3DB8038F-34CB-4418-B983-3B636A2606A3}">
      <dsp:nvSpPr>
        <dsp:cNvPr id="0" name=""/>
        <dsp:cNvSpPr/>
      </dsp:nvSpPr>
      <dsp:spPr>
        <a:xfrm>
          <a:off x="1733435" y="457036"/>
          <a:ext cx="5053098" cy="5053098"/>
        </a:xfrm>
        <a:custGeom>
          <a:avLst/>
          <a:gdLst/>
          <a:ahLst/>
          <a:cxnLst/>
          <a:rect l="0" t="0" r="0" b="0"/>
          <a:pathLst>
            <a:path>
              <a:moveTo>
                <a:pt x="11216" y="2288739"/>
              </a:moveTo>
              <a:arcTo wR="2526549" hR="2526549" stAng="11124055" swAng="95486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A9422-09F7-4645-88D7-CC0D32E5A3F6}">
      <dsp:nvSpPr>
        <dsp:cNvPr id="0" name=""/>
        <dsp:cNvSpPr/>
      </dsp:nvSpPr>
      <dsp:spPr>
        <a:xfrm>
          <a:off x="1604465" y="758074"/>
          <a:ext cx="1360366" cy="1300466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Strengthen understanding of equations as tools for solving problems</a:t>
          </a:r>
        </a:p>
      </dsp:txBody>
      <dsp:txXfrm>
        <a:off x="1667949" y="821558"/>
        <a:ext cx="1233398" cy="1173498"/>
      </dsp:txXfrm>
    </dsp:sp>
    <dsp:sp modelId="{51663661-D98D-4B0C-BD2E-C7374997AD68}">
      <dsp:nvSpPr>
        <dsp:cNvPr id="0" name=""/>
        <dsp:cNvSpPr/>
      </dsp:nvSpPr>
      <dsp:spPr>
        <a:xfrm>
          <a:off x="1733435" y="457036"/>
          <a:ext cx="5053098" cy="5053098"/>
        </a:xfrm>
        <a:custGeom>
          <a:avLst/>
          <a:gdLst/>
          <a:ahLst/>
          <a:cxnLst/>
          <a:rect l="0" t="0" r="0" b="0"/>
          <a:pathLst>
            <a:path>
              <a:moveTo>
                <a:pt x="1237147" y="353787"/>
              </a:moveTo>
              <a:arcTo wR="2526549" hR="2526549" stAng="14358806" swAng="89503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B1AE8C-B3BE-4851-A247-B17E95DE9097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4FACC-4928-426C-9CAE-F19D94931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383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use of ten frames allows children to </a:t>
            </a:r>
            <a:r>
              <a:rPr lang="en-US" dirty="0" err="1" smtClean="0"/>
              <a:t>visualise</a:t>
            </a:r>
            <a:r>
              <a:rPr lang="en-US" dirty="0" smtClean="0"/>
              <a:t> </a:t>
            </a:r>
            <a:r>
              <a:rPr lang="en-US" dirty="0" smtClean="0"/>
              <a:t>quantities.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3</a:t>
            </a:fld>
            <a:endParaRPr lang="en-US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2506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example</a:t>
            </a:r>
            <a:r>
              <a:rPr lang="en-US" baseline="0" dirty="0"/>
              <a:t> shows how the routine can make use of both multi-digit  numbers and mixed operations. 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="1" baseline="0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4</a:t>
            </a:fld>
            <a:endParaRPr lang="en-US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5090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</a:t>
            </a:r>
            <a:r>
              <a:rPr lang="en-US" baseline="0" dirty="0"/>
              <a:t> routines can </a:t>
            </a:r>
            <a:r>
              <a:rPr lang="en-US" baseline="0" dirty="0" smtClean="0"/>
              <a:t>be </a:t>
            </a:r>
            <a:r>
              <a:rPr lang="en-US" baseline="0" dirty="0"/>
              <a:t>used to provide opportunities to develop and consolidate understanding of decimals. 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5</a:t>
            </a:fld>
            <a:endParaRPr lang="en-US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3979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308D8-E5D3-4A05-8CF8-7601D8154DE7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8631-5AAC-4D1A-BE5C-9EE132537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362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308D8-E5D3-4A05-8CF8-7601D8154DE7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8631-5AAC-4D1A-BE5C-9EE132537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84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308D8-E5D3-4A05-8CF8-7601D8154DE7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8631-5AAC-4D1A-BE5C-9EE132537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991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308D8-E5D3-4A05-8CF8-7601D8154DE7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8631-5AAC-4D1A-BE5C-9EE132537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799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308D8-E5D3-4A05-8CF8-7601D8154DE7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8631-5AAC-4D1A-BE5C-9EE132537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353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308D8-E5D3-4A05-8CF8-7601D8154DE7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8631-5AAC-4D1A-BE5C-9EE132537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896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308D8-E5D3-4A05-8CF8-7601D8154DE7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8631-5AAC-4D1A-BE5C-9EE132537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594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308D8-E5D3-4A05-8CF8-7601D8154DE7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8631-5AAC-4D1A-BE5C-9EE132537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489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308D8-E5D3-4A05-8CF8-7601D8154DE7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8631-5AAC-4D1A-BE5C-9EE132537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994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308D8-E5D3-4A05-8CF8-7601D8154DE7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8631-5AAC-4D1A-BE5C-9EE132537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857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308D8-E5D3-4A05-8CF8-7601D8154DE7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8631-5AAC-4D1A-BE5C-9EE132537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731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308D8-E5D3-4A05-8CF8-7601D8154DE7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18631-5AAC-4D1A-BE5C-9EE132537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6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7504" y="144110"/>
            <a:ext cx="4119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70C0"/>
                </a:solidFill>
              </a:rPr>
              <a:t>Teacher Information</a:t>
            </a:r>
            <a:endParaRPr lang="en-GB" sz="36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3918" y="1194264"/>
            <a:ext cx="413804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True or False </a:t>
            </a:r>
            <a:r>
              <a:rPr lang="en-US" sz="3600" dirty="0" smtClean="0"/>
              <a:t>is a routine designed to help learners</a:t>
            </a:r>
            <a:r>
              <a:rPr lang="en-US" sz="3600" baseline="0" dirty="0" smtClean="0"/>
              <a:t> </a:t>
            </a:r>
            <a:r>
              <a:rPr lang="en-US" sz="3600" dirty="0" smtClean="0"/>
              <a:t>practice their understanding of the equal sign,</a:t>
            </a:r>
            <a:r>
              <a:rPr lang="en-US" sz="3600" baseline="0" dirty="0" smtClean="0"/>
              <a:t> at any level, and with a wide variety of operations and number types.</a:t>
            </a:r>
            <a:r>
              <a:rPr lang="en-US" sz="3600" i="1" baseline="0" dirty="0" smtClean="0"/>
              <a:t>  </a:t>
            </a:r>
            <a:endParaRPr lang="en-US" sz="3600" i="1" baseline="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71044391"/>
              </p:ext>
            </p:extLst>
          </p:nvPr>
        </p:nvGraphicFramePr>
        <p:xfrm>
          <a:off x="4141684" y="790441"/>
          <a:ext cx="8519969" cy="5693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7557010" y="3087019"/>
            <a:ext cx="1968284" cy="110038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This routine helps children to…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842626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4262" y="190604"/>
            <a:ext cx="8341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70C0"/>
                </a:solidFill>
              </a:rPr>
              <a:t>Some Effective Questions</a:t>
            </a:r>
            <a:endParaRPr lang="en-GB" sz="3600" b="1" dirty="0">
              <a:solidFill>
                <a:srgbClr val="0070C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5711" y="1489586"/>
            <a:ext cx="11468746" cy="4888466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How did you determine if this equation was true?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Did you have to do the computation to determine if it was true?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If so, how did you work it out?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What other maths facts do you know that helped you think about this equation?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How is the second equation related to the first equation?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73400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/>
              <a:t>3</a:t>
            </a:fld>
            <a:endParaRPr lang="en-US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152400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469900" y="-202184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984118" y="-807449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3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783525" y="225868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2689898" y="337698"/>
            <a:ext cx="7074030" cy="95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4000" dirty="0" smtClean="0">
                <a:solidFill>
                  <a:srgbClr val="000000"/>
                </a:solidFill>
                <a:latin typeface="BentonGothic"/>
              </a:rPr>
              <a:t>Early Level</a:t>
            </a:r>
          </a:p>
          <a:p>
            <a:pPr>
              <a:buClrTx/>
            </a:pPr>
            <a:r>
              <a:rPr lang="en-IN" sz="4000" dirty="0" smtClean="0">
                <a:solidFill>
                  <a:srgbClr val="000000"/>
                </a:solidFill>
                <a:latin typeface="BentonGothic"/>
              </a:rPr>
              <a:t>TRUE </a:t>
            </a:r>
            <a:r>
              <a:rPr lang="en-IN" sz="4000" dirty="0">
                <a:solidFill>
                  <a:srgbClr val="000000"/>
                </a:solidFill>
                <a:latin typeface="BentonGothic"/>
              </a:rPr>
              <a:t>or FALSE</a:t>
            </a:r>
            <a:endParaRPr lang="en-US" sz="4000" dirty="0">
              <a:solidFill>
                <a:srgbClr val="000000"/>
              </a:solidFill>
              <a:latin typeface="BentonGothic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5441683" y="3893260"/>
            <a:ext cx="1319753" cy="476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4800" dirty="0" smtClean="0">
                <a:solidFill>
                  <a:srgbClr val="000000"/>
                </a:solidFill>
                <a:latin typeface="BentonGothic"/>
              </a:rPr>
              <a:t>=</a:t>
            </a:r>
            <a:endParaRPr lang="en-US" sz="4800" dirty="0">
              <a:solidFill>
                <a:srgbClr val="000000"/>
              </a:solidFill>
              <a:latin typeface="Benton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63178" y="1551430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dirty="0">
                <a:latin typeface="BentonGothic"/>
              </a:rPr>
              <a:t>A.</a:t>
            </a:r>
            <a:endParaRPr lang="en-IN" sz="2000" dirty="0"/>
          </a:p>
        </p:txBody>
      </p:sp>
      <p:sp>
        <p:nvSpPr>
          <p:cNvPr id="14" name="Rectangle 13"/>
          <p:cNvSpPr/>
          <p:nvPr/>
        </p:nvSpPr>
        <p:spPr>
          <a:xfrm>
            <a:off x="2263178" y="3455045"/>
            <a:ext cx="4315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dirty="0">
                <a:latin typeface="BentonGothic"/>
              </a:rPr>
              <a:t>B.</a:t>
            </a:r>
            <a:endParaRPr lang="en-IN" sz="2000" dirty="0"/>
          </a:p>
        </p:txBody>
      </p:sp>
      <p:pic>
        <p:nvPicPr>
          <p:cNvPr id="16" name="Picture 15"/>
          <p:cNvPicPr/>
          <p:nvPr/>
        </p:nvPicPr>
        <p:blipFill>
          <a:blip r:embed="rId7"/>
          <a:stretch>
            <a:fillRect/>
          </a:stretch>
        </p:blipFill>
        <p:spPr>
          <a:xfrm>
            <a:off x="2263178" y="2190357"/>
            <a:ext cx="3577571" cy="826992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7"/>
          <a:stretch>
            <a:fillRect/>
          </a:stretch>
        </p:blipFill>
        <p:spPr>
          <a:xfrm>
            <a:off x="2307468" y="4026530"/>
            <a:ext cx="3533281" cy="847247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8"/>
          <a:stretch>
            <a:fillRect/>
          </a:stretch>
        </p:blipFill>
        <p:spPr>
          <a:xfrm>
            <a:off x="6361086" y="4026530"/>
            <a:ext cx="3577571" cy="847247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9"/>
          <a:stretch>
            <a:fillRect/>
          </a:stretch>
        </p:blipFill>
        <p:spPr>
          <a:xfrm>
            <a:off x="6361086" y="2198340"/>
            <a:ext cx="3577571" cy="803502"/>
          </a:xfrm>
          <a:prstGeom prst="rect">
            <a:avLst/>
          </a:prstGeom>
        </p:spPr>
      </p:pic>
      <p:sp>
        <p:nvSpPr>
          <p:cNvPr id="23" name="Subtitle 2"/>
          <p:cNvSpPr txBox="1">
            <a:spLocks/>
          </p:cNvSpPr>
          <p:nvPr/>
        </p:nvSpPr>
        <p:spPr>
          <a:xfrm>
            <a:off x="5436123" y="2084368"/>
            <a:ext cx="1319753" cy="476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4800" dirty="0" smtClean="0">
                <a:solidFill>
                  <a:srgbClr val="000000"/>
                </a:solidFill>
                <a:latin typeface="BentonGothic"/>
              </a:rPr>
              <a:t>=</a:t>
            </a:r>
            <a:endParaRPr lang="en-US" sz="4800" dirty="0">
              <a:solidFill>
                <a:srgbClr val="000000"/>
              </a:solidFill>
              <a:latin typeface="Benton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307468" y="3274142"/>
            <a:ext cx="7631189" cy="2949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453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/>
              <a:t>4</a:t>
            </a:fld>
            <a:endParaRPr lang="en-US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152400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3937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882882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3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783525" y="225868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2597331" y="293195"/>
            <a:ext cx="7074030" cy="95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4400" dirty="0" smtClean="0">
                <a:solidFill>
                  <a:srgbClr val="000000"/>
                </a:solidFill>
                <a:latin typeface="BentonGothic"/>
              </a:rPr>
              <a:t>First Level</a:t>
            </a:r>
          </a:p>
          <a:p>
            <a:pPr>
              <a:buClrTx/>
            </a:pPr>
            <a:r>
              <a:rPr lang="en-IN" sz="4400" dirty="0" smtClean="0">
                <a:solidFill>
                  <a:srgbClr val="000000"/>
                </a:solidFill>
                <a:latin typeface="BentonGothic"/>
              </a:rPr>
              <a:t>TRUE </a:t>
            </a:r>
            <a:r>
              <a:rPr lang="en-IN" sz="4400" dirty="0">
                <a:solidFill>
                  <a:srgbClr val="000000"/>
                </a:solidFill>
                <a:latin typeface="BentonGothic"/>
              </a:rPr>
              <a:t>or FALSE</a:t>
            </a:r>
            <a:endParaRPr lang="en-US" sz="4400" dirty="0">
              <a:solidFill>
                <a:srgbClr val="000000"/>
              </a:solidFill>
              <a:latin typeface="BentonGothic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809860"/>
              </p:ext>
            </p:extLst>
          </p:nvPr>
        </p:nvGraphicFramePr>
        <p:xfrm>
          <a:off x="2597331" y="2084745"/>
          <a:ext cx="6926218" cy="4074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3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3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7377">
                <a:tc>
                  <a:txBody>
                    <a:bodyPr/>
                    <a:lstStyle/>
                    <a:p>
                      <a:pPr algn="ctr"/>
                      <a:r>
                        <a:rPr lang="en-US" sz="3400" b="0" dirty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53 </a:t>
                      </a:r>
                      <a:r>
                        <a:rPr lang="en-US" sz="3400" b="0" dirty="0">
                          <a:solidFill>
                            <a:schemeClr val="tx1"/>
                          </a:solidFill>
                          <a:latin typeface="BentonGothic" pitchFamily="50" charset="0"/>
                          <a:sym typeface="Symbol"/>
                        </a:rPr>
                        <a:t></a:t>
                      </a:r>
                      <a:r>
                        <a:rPr lang="en-US" sz="3400" b="0" dirty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 25 </a:t>
                      </a:r>
                      <a:r>
                        <a:rPr lang="en-US" sz="3400" b="0" dirty="0">
                          <a:solidFill>
                            <a:schemeClr val="tx1"/>
                          </a:solidFill>
                          <a:latin typeface="BentonGothic" pitchFamily="50" charset="0"/>
                          <a:sym typeface="Symbol"/>
                        </a:rPr>
                        <a:t></a:t>
                      </a:r>
                      <a:r>
                        <a:rPr lang="en-US" sz="3400" b="0" dirty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 28</a:t>
                      </a:r>
                      <a:endParaRPr lang="en-IN" sz="34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0" dirty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488 </a:t>
                      </a:r>
                      <a:r>
                        <a:rPr lang="en-US" sz="3400" b="1" dirty="0">
                          <a:solidFill>
                            <a:schemeClr val="tx1"/>
                          </a:solidFill>
                          <a:latin typeface="BentonGothic" pitchFamily="50" charset="0"/>
                          <a:sym typeface="Symbol"/>
                        </a:rPr>
                        <a:t></a:t>
                      </a:r>
                      <a:r>
                        <a:rPr lang="en-US" sz="3400" b="0" dirty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 181 </a:t>
                      </a:r>
                      <a:r>
                        <a:rPr lang="en-US" sz="3400" b="0" dirty="0">
                          <a:solidFill>
                            <a:schemeClr val="tx1"/>
                          </a:solidFill>
                          <a:latin typeface="BentonGothic" pitchFamily="50" charset="0"/>
                          <a:sym typeface="Symbol"/>
                        </a:rPr>
                        <a:t></a:t>
                      </a:r>
                      <a:r>
                        <a:rPr lang="en-US" sz="3400" b="0" dirty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 207</a:t>
                      </a:r>
                      <a:endParaRPr lang="en-IN" sz="34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73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b="0" dirty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175 </a:t>
                      </a:r>
                      <a:r>
                        <a:rPr lang="en-US" sz="3400" b="1" dirty="0">
                          <a:solidFill>
                            <a:schemeClr val="tx1"/>
                          </a:solidFill>
                          <a:latin typeface="BentonGothic" pitchFamily="50" charset="0"/>
                          <a:sym typeface="Symbol"/>
                        </a:rPr>
                        <a:t></a:t>
                      </a:r>
                      <a:r>
                        <a:rPr lang="en-US" sz="3400" b="0" dirty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 205 </a:t>
                      </a:r>
                      <a:r>
                        <a:rPr lang="en-US" sz="3400" b="0" dirty="0">
                          <a:solidFill>
                            <a:schemeClr val="tx1"/>
                          </a:solidFill>
                          <a:latin typeface="BentonGothic" pitchFamily="50" charset="0"/>
                          <a:sym typeface="Symbol"/>
                        </a:rPr>
                        <a:t></a:t>
                      </a:r>
                      <a:r>
                        <a:rPr lang="en-US" sz="3400" b="0" dirty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 40</a:t>
                      </a:r>
                      <a:endParaRPr lang="en-IN" sz="34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0" dirty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102 </a:t>
                      </a:r>
                      <a:r>
                        <a:rPr lang="en-US" sz="3400" b="1" dirty="0">
                          <a:solidFill>
                            <a:schemeClr val="tx1"/>
                          </a:solidFill>
                          <a:latin typeface="BentonGothic" pitchFamily="50" charset="0"/>
                          <a:sym typeface="Symbol"/>
                        </a:rPr>
                        <a:t></a:t>
                      </a:r>
                      <a:r>
                        <a:rPr lang="en-US" sz="3400" b="0" dirty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 501 </a:t>
                      </a:r>
                      <a:r>
                        <a:rPr lang="en-US" sz="3400" b="0" dirty="0">
                          <a:solidFill>
                            <a:schemeClr val="tx1"/>
                          </a:solidFill>
                          <a:latin typeface="BentonGothic" pitchFamily="50" charset="0"/>
                          <a:sym typeface="Symbol"/>
                        </a:rPr>
                        <a:t></a:t>
                      </a:r>
                      <a:r>
                        <a:rPr lang="en-US" sz="3400" b="0" dirty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 399</a:t>
                      </a:r>
                      <a:endParaRPr lang="en-IN" sz="34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650425" y="1856145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dirty="0">
                <a:latin typeface="BentonGothic"/>
              </a:rPr>
              <a:t>A.</a:t>
            </a:r>
            <a:endParaRPr lang="en-IN" sz="2000" dirty="0"/>
          </a:p>
        </p:txBody>
      </p:sp>
      <p:sp>
        <p:nvSpPr>
          <p:cNvPr id="13" name="Rectangle 12"/>
          <p:cNvSpPr/>
          <p:nvPr/>
        </p:nvSpPr>
        <p:spPr>
          <a:xfrm>
            <a:off x="6187440" y="1856145"/>
            <a:ext cx="4315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dirty="0">
                <a:latin typeface="BentonGothic"/>
              </a:rPr>
              <a:t>B.</a:t>
            </a:r>
            <a:endParaRPr lang="en-IN" sz="2000" dirty="0"/>
          </a:p>
        </p:txBody>
      </p:sp>
      <p:sp>
        <p:nvSpPr>
          <p:cNvPr id="14" name="Rectangle 13"/>
          <p:cNvSpPr/>
          <p:nvPr/>
        </p:nvSpPr>
        <p:spPr>
          <a:xfrm>
            <a:off x="2650425" y="4345345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dirty="0">
                <a:latin typeface="BentonGothic"/>
              </a:rPr>
              <a:t>C.</a:t>
            </a:r>
            <a:endParaRPr lang="en-IN" sz="2000" dirty="0"/>
          </a:p>
        </p:txBody>
      </p:sp>
      <p:sp>
        <p:nvSpPr>
          <p:cNvPr id="16" name="Rectangle 15"/>
          <p:cNvSpPr/>
          <p:nvPr/>
        </p:nvSpPr>
        <p:spPr>
          <a:xfrm>
            <a:off x="6187440" y="4345345"/>
            <a:ext cx="4395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dirty="0">
                <a:latin typeface="BentonGothic"/>
              </a:rPr>
              <a:t>D.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55909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/>
              <a:t>5</a:t>
            </a:fld>
            <a:endParaRPr lang="en-US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bright="3000" contrast="57000"/>
          </a:blip>
          <a:stretch>
            <a:fillRect/>
          </a:stretch>
        </p:blipFill>
        <p:spPr>
          <a:xfrm>
            <a:off x="152400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lum bright="-7000" contrast="14000"/>
          </a:blip>
          <a:stretch>
            <a:fillRect/>
          </a:stretch>
        </p:blipFill>
        <p:spPr>
          <a:xfrm>
            <a:off x="3937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882882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3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783525" y="225868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atin typeface="Colby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2558985" y="293195"/>
            <a:ext cx="7074030" cy="95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Tx/>
            </a:pPr>
            <a:r>
              <a:rPr lang="en-IN" sz="4400" dirty="0" smtClean="0">
                <a:solidFill>
                  <a:srgbClr val="000000"/>
                </a:solidFill>
                <a:latin typeface="BentonGothic"/>
              </a:rPr>
              <a:t>Second level</a:t>
            </a:r>
          </a:p>
          <a:p>
            <a:pPr>
              <a:buClrTx/>
            </a:pPr>
            <a:r>
              <a:rPr lang="en-IN" sz="4400" dirty="0" smtClean="0">
                <a:solidFill>
                  <a:srgbClr val="000000"/>
                </a:solidFill>
                <a:latin typeface="BentonGothic"/>
              </a:rPr>
              <a:t>TRUE </a:t>
            </a:r>
            <a:r>
              <a:rPr lang="en-IN" sz="4400" dirty="0">
                <a:solidFill>
                  <a:srgbClr val="000000"/>
                </a:solidFill>
                <a:latin typeface="BentonGothic"/>
              </a:rPr>
              <a:t>or FALSE</a:t>
            </a:r>
            <a:endParaRPr lang="en-US" sz="4400" dirty="0">
              <a:solidFill>
                <a:srgbClr val="000000"/>
              </a:solidFill>
              <a:latin typeface="BentonGothic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597331" y="2084745"/>
          <a:ext cx="6926218" cy="4074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3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3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7377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4.5 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BentonGothic" pitchFamily="50" charset="0"/>
                          <a:sym typeface="Symbol"/>
                        </a:rPr>
                        <a:t> 7.5 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 11.5</a:t>
                      </a:r>
                      <a:endParaRPr lang="en-IN" sz="26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17.43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BentonGothic" pitchFamily="50" charset="0"/>
                          <a:sym typeface="Symbol"/>
                        </a:rPr>
                        <a:t> 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 3.03 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BentonGothic" pitchFamily="50" charset="0"/>
                          <a:sym typeface="Symbol"/>
                        </a:rPr>
                        <a:t>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 14.40</a:t>
                      </a:r>
                      <a:endParaRPr lang="en-IN" sz="26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73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35 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BentonGothic" pitchFamily="50" charset="0"/>
                          <a:sym typeface="Symbol"/>
                        </a:rPr>
                        <a:t>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 7.75 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BentonGothic" pitchFamily="50" charset="0"/>
                          <a:sym typeface="Symbol"/>
                        </a:rPr>
                        <a:t>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 28.25</a:t>
                      </a:r>
                      <a:endParaRPr lang="en-IN" sz="26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16 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BentonGothic" pitchFamily="50" charset="0"/>
                          <a:sym typeface="Symbol"/>
                        </a:rPr>
                        <a:t> 20.5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 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BentonGothic" pitchFamily="50" charset="0"/>
                          <a:sym typeface="Symbol"/>
                        </a:rPr>
                        <a:t>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 4 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BentonGothic" pitchFamily="50" charset="0"/>
                          <a:sym typeface="Symbol"/>
                        </a:rPr>
                        <a:t>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BentonGothic" pitchFamily="50" charset="0"/>
                        </a:rPr>
                        <a:t> 0.5</a:t>
                      </a:r>
                      <a:endParaRPr lang="en-IN" sz="2600" b="0" dirty="0">
                        <a:solidFill>
                          <a:schemeClr val="tx1"/>
                        </a:solidFill>
                        <a:latin typeface="BentonGothic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650425" y="1856145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dirty="0">
                <a:latin typeface="BentonGothic"/>
              </a:rPr>
              <a:t>A.</a:t>
            </a:r>
            <a:endParaRPr lang="en-IN" sz="2000" dirty="0"/>
          </a:p>
        </p:txBody>
      </p:sp>
      <p:sp>
        <p:nvSpPr>
          <p:cNvPr id="13" name="Rectangle 12"/>
          <p:cNvSpPr/>
          <p:nvPr/>
        </p:nvSpPr>
        <p:spPr>
          <a:xfrm>
            <a:off x="6187440" y="1856145"/>
            <a:ext cx="4315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dirty="0">
                <a:latin typeface="BentonGothic"/>
              </a:rPr>
              <a:t>B.</a:t>
            </a:r>
            <a:endParaRPr lang="en-IN" sz="2000" dirty="0"/>
          </a:p>
        </p:txBody>
      </p:sp>
      <p:sp>
        <p:nvSpPr>
          <p:cNvPr id="14" name="Rectangle 13"/>
          <p:cNvSpPr/>
          <p:nvPr/>
        </p:nvSpPr>
        <p:spPr>
          <a:xfrm>
            <a:off x="2650425" y="4345345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dirty="0">
                <a:latin typeface="BentonGothic"/>
              </a:rPr>
              <a:t>C.</a:t>
            </a:r>
            <a:endParaRPr lang="en-IN" sz="2000" dirty="0"/>
          </a:p>
        </p:txBody>
      </p:sp>
      <p:sp>
        <p:nvSpPr>
          <p:cNvPr id="16" name="Rectangle 15"/>
          <p:cNvSpPr/>
          <p:nvPr/>
        </p:nvSpPr>
        <p:spPr>
          <a:xfrm>
            <a:off x="6187440" y="4345345"/>
            <a:ext cx="4395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dirty="0">
                <a:latin typeface="BentonGothic"/>
              </a:rPr>
              <a:t>D.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4618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</TotalTime>
  <Words>274</Words>
  <Application>Microsoft Office PowerPoint</Application>
  <PresentationFormat>Widescreen</PresentationFormat>
  <Paragraphs>57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BentonGothic</vt:lpstr>
      <vt:lpstr>Calibri</vt:lpstr>
      <vt:lpstr>Calibri Light</vt:lpstr>
      <vt:lpstr>Colby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 Lothian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Stewart</dc:creator>
  <cp:lastModifiedBy>Mrs Stewart</cp:lastModifiedBy>
  <cp:revision>9</cp:revision>
  <dcterms:created xsi:type="dcterms:W3CDTF">2021-01-20T10:53:22Z</dcterms:created>
  <dcterms:modified xsi:type="dcterms:W3CDTF">2021-01-20T14:13:29Z</dcterms:modified>
</cp:coreProperties>
</file>