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0" r:id="rId3"/>
    <p:sldId id="256" r:id="rId4"/>
    <p:sldId id="257" r:id="rId5"/>
    <p:sldId id="258" r:id="rId6"/>
    <p:sldId id="259" r:id="rId7"/>
    <p:sldId id="260" r:id="rId8"/>
    <p:sldId id="261" r:id="rId9"/>
    <p:sldId id="271" r:id="rId10"/>
    <p:sldId id="275" r:id="rId11"/>
    <p:sldId id="276" r:id="rId12"/>
    <p:sldId id="277" r:id="rId13"/>
    <p:sldId id="264" r:id="rId14"/>
    <p:sldId id="265" r:id="rId15"/>
    <p:sldId id="267" r:id="rId16"/>
    <p:sldId id="268" r:id="rId17"/>
    <p:sldId id="274" r:id="rId18"/>
    <p:sldId id="272" r:id="rId19"/>
    <p:sldId id="273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DFB46-0879-65C2-2C10-DA72DB44B50B}" v="31" dt="2019-09-04T12:27:34.556"/>
    <p1510:client id="{7A53051B-C65D-5CA9-30DA-3BD54100ADDE}" v="3" dt="2019-09-04T11:42:44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88" d="100"/>
          <a:sy n="88" d="100"/>
        </p:scale>
        <p:origin x="147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McDermott" userId="S::wliain.mcdermott@glowmail.org.uk::e4c6758e-389d-487d-a4a7-eac6a1437732" providerId="AD" clId="Web-{5A0C07F0-1E3C-4E12-F330-B06FF15D53EE}"/>
    <pc:docChg chg="addSld modSld sldOrd">
      <pc:chgData name="Mr McDermott" userId="S::wliain.mcdermott@glowmail.org.uk::e4c6758e-389d-487d-a4a7-eac6a1437732" providerId="AD" clId="Web-{5A0C07F0-1E3C-4E12-F330-B06FF15D53EE}" dt="2019-09-02T13:16:12.026" v="40" actId="1076"/>
      <pc:docMkLst>
        <pc:docMk/>
      </pc:docMkLst>
      <pc:sldChg chg="addSp delSp modSp new ord">
        <pc:chgData name="Mr McDermott" userId="S::wliain.mcdermott@glowmail.org.uk::e4c6758e-389d-487d-a4a7-eac6a1437732" providerId="AD" clId="Web-{5A0C07F0-1E3C-4E12-F330-B06FF15D53EE}" dt="2019-09-02T13:13:00.543" v="16" actId="1076"/>
        <pc:sldMkLst>
          <pc:docMk/>
          <pc:sldMk cId="3641400678" sldId="275"/>
        </pc:sldMkLst>
        <pc:spChg chg="del">
          <ac:chgData name="Mr McDermott" userId="S::wliain.mcdermott@glowmail.org.uk::e4c6758e-389d-487d-a4a7-eac6a1437732" providerId="AD" clId="Web-{5A0C07F0-1E3C-4E12-F330-B06FF15D53EE}" dt="2019-09-02T13:11:43.012" v="2"/>
          <ac:spMkLst>
            <pc:docMk/>
            <pc:sldMk cId="3641400678" sldId="275"/>
            <ac:spMk id="3" creationId="{0FA49A0A-A132-4D47-B88A-DFFC4B2E8293}"/>
          </ac:spMkLst>
        </pc:spChg>
        <pc:spChg chg="add mod">
          <ac:chgData name="Mr McDermott" userId="S::wliain.mcdermott@glowmail.org.uk::e4c6758e-389d-487d-a4a7-eac6a1437732" providerId="AD" clId="Web-{5A0C07F0-1E3C-4E12-F330-B06FF15D53EE}" dt="2019-09-02T13:13:00.543" v="16" actId="1076"/>
          <ac:spMkLst>
            <pc:docMk/>
            <pc:sldMk cId="3641400678" sldId="275"/>
            <ac:spMk id="7" creationId="{7FED9C3B-E595-425A-AE35-8FF12031670D}"/>
          </ac:spMkLst>
        </pc:spChg>
        <pc:picChg chg="add mod modCrop">
          <ac:chgData name="Mr McDermott" userId="S::wliain.mcdermott@glowmail.org.uk::e4c6758e-389d-487d-a4a7-eac6a1437732" providerId="AD" clId="Web-{5A0C07F0-1E3C-4E12-F330-B06FF15D53EE}" dt="2019-09-02T13:12:54.152" v="15" actId="1076"/>
          <ac:picMkLst>
            <pc:docMk/>
            <pc:sldMk cId="3641400678" sldId="275"/>
            <ac:picMk id="4" creationId="{77A3CCA8-EFA2-480B-ACEC-1AA5D92E71F6}"/>
          </ac:picMkLst>
        </pc:picChg>
      </pc:sldChg>
      <pc:sldChg chg="addSp delSp modSp new">
        <pc:chgData name="Mr McDermott" userId="S::wliain.mcdermott@glowmail.org.uk::e4c6758e-389d-487d-a4a7-eac6a1437732" providerId="AD" clId="Web-{5A0C07F0-1E3C-4E12-F330-B06FF15D53EE}" dt="2019-09-02T13:15:23.620" v="30"/>
        <pc:sldMkLst>
          <pc:docMk/>
          <pc:sldMk cId="881754286" sldId="276"/>
        </pc:sldMkLst>
        <pc:spChg chg="del">
          <ac:chgData name="Mr McDermott" userId="S::wliain.mcdermott@glowmail.org.uk::e4c6758e-389d-487d-a4a7-eac6a1437732" providerId="AD" clId="Web-{5A0C07F0-1E3C-4E12-F330-B06FF15D53EE}" dt="2019-09-02T13:13:29.902" v="18"/>
          <ac:spMkLst>
            <pc:docMk/>
            <pc:sldMk cId="881754286" sldId="276"/>
            <ac:spMk id="3" creationId="{7B440ACA-EF5F-4D92-B140-E6B37EC816F5}"/>
          </ac:spMkLst>
        </pc:spChg>
        <pc:spChg chg="add mod">
          <ac:chgData name="Mr McDermott" userId="S::wliain.mcdermott@glowmail.org.uk::e4c6758e-389d-487d-a4a7-eac6a1437732" providerId="AD" clId="Web-{5A0C07F0-1E3C-4E12-F330-B06FF15D53EE}" dt="2019-09-02T13:14:34.480" v="28" actId="1076"/>
          <ac:spMkLst>
            <pc:docMk/>
            <pc:sldMk cId="881754286" sldId="276"/>
            <ac:spMk id="9" creationId="{6DE64A42-DB19-46F8-A1A7-1798D7D9D3F3}"/>
          </ac:spMkLst>
        </pc:spChg>
        <pc:picChg chg="add mod ord modCrop">
          <ac:chgData name="Mr McDermott" userId="S::wliain.mcdermott@glowmail.org.uk::e4c6758e-389d-487d-a4a7-eac6a1437732" providerId="AD" clId="Web-{5A0C07F0-1E3C-4E12-F330-B06FF15D53EE}" dt="2019-09-02T13:13:59.433" v="23" actId="14100"/>
          <ac:picMkLst>
            <pc:docMk/>
            <pc:sldMk cId="881754286" sldId="276"/>
            <ac:picMk id="4" creationId="{FFBF0E10-32C4-4359-9CE8-CD841DC0AFAE}"/>
          </ac:picMkLst>
        </pc:picChg>
        <pc:picChg chg="add del mod">
          <ac:chgData name="Mr McDermott" userId="S::wliain.mcdermott@glowmail.org.uk::e4c6758e-389d-487d-a4a7-eac6a1437732" providerId="AD" clId="Web-{5A0C07F0-1E3C-4E12-F330-B06FF15D53EE}" dt="2019-09-02T13:14:06.261" v="25"/>
          <ac:picMkLst>
            <pc:docMk/>
            <pc:sldMk cId="881754286" sldId="276"/>
            <ac:picMk id="6" creationId="{DCCF89DC-907F-40A4-89C9-2463C47173CA}"/>
          </ac:picMkLst>
        </pc:picChg>
        <pc:picChg chg="add del mod">
          <ac:chgData name="Mr McDermott" userId="S::wliain.mcdermott@glowmail.org.uk::e4c6758e-389d-487d-a4a7-eac6a1437732" providerId="AD" clId="Web-{5A0C07F0-1E3C-4E12-F330-B06FF15D53EE}" dt="2019-09-02T13:15:23.620" v="30"/>
          <ac:picMkLst>
            <pc:docMk/>
            <pc:sldMk cId="881754286" sldId="276"/>
            <ac:picMk id="10" creationId="{BA1EFD02-3FEA-4C9D-A4E4-2DF3C0DF0803}"/>
          </ac:picMkLst>
        </pc:picChg>
      </pc:sldChg>
      <pc:sldChg chg="addSp delSp modSp new">
        <pc:chgData name="Mr McDermott" userId="S::wliain.mcdermott@glowmail.org.uk::e4c6758e-389d-487d-a4a7-eac6a1437732" providerId="AD" clId="Web-{5A0C07F0-1E3C-4E12-F330-B06FF15D53EE}" dt="2019-09-02T13:16:12.026" v="40" actId="1076"/>
        <pc:sldMkLst>
          <pc:docMk/>
          <pc:sldMk cId="1834167772" sldId="277"/>
        </pc:sldMkLst>
        <pc:spChg chg="del">
          <ac:chgData name="Mr McDermott" userId="S::wliain.mcdermott@glowmail.org.uk::e4c6758e-389d-487d-a4a7-eac6a1437732" providerId="AD" clId="Web-{5A0C07F0-1E3C-4E12-F330-B06FF15D53EE}" dt="2019-09-02T13:15:28.105" v="32"/>
          <ac:spMkLst>
            <pc:docMk/>
            <pc:sldMk cId="1834167772" sldId="277"/>
            <ac:spMk id="3" creationId="{BC06C9D3-0027-4A75-A0F8-76A3E6034E2D}"/>
          </ac:spMkLst>
        </pc:spChg>
        <pc:spChg chg="add mod">
          <ac:chgData name="Mr McDermott" userId="S::wliain.mcdermott@glowmail.org.uk::e4c6758e-389d-487d-a4a7-eac6a1437732" providerId="AD" clId="Web-{5A0C07F0-1E3C-4E12-F330-B06FF15D53EE}" dt="2019-09-02T13:16:12.026" v="40" actId="1076"/>
          <ac:spMkLst>
            <pc:docMk/>
            <pc:sldMk cId="1834167772" sldId="277"/>
            <ac:spMk id="7" creationId="{327EEFCE-CCF6-420B-A364-EAF624E2CEDD}"/>
          </ac:spMkLst>
        </pc:spChg>
        <pc:picChg chg="add mod ord modCrop">
          <ac:chgData name="Mr McDermott" userId="S::wliain.mcdermott@glowmail.org.uk::e4c6758e-389d-487d-a4a7-eac6a1437732" providerId="AD" clId="Web-{5A0C07F0-1E3C-4E12-F330-B06FF15D53EE}" dt="2019-09-02T13:15:54.917" v="37" actId="14100"/>
          <ac:picMkLst>
            <pc:docMk/>
            <pc:sldMk cId="1834167772" sldId="277"/>
            <ac:picMk id="4" creationId="{26024CDF-66CC-4322-89EA-FCB9FAE4A308}"/>
          </ac:picMkLst>
        </pc:picChg>
      </pc:sldChg>
    </pc:docChg>
  </pc:docChgLst>
  <pc:docChgLst>
    <pc:chgData name="Mr McDermott" userId="S::wliain.mcdermott@glowmail.org.uk::e4c6758e-389d-487d-a4a7-eac6a1437732" providerId="AD" clId="Web-{7A53051B-C65D-5CA9-30DA-3BD54100ADDE}"/>
    <pc:docChg chg="delSld modSld">
      <pc:chgData name="Mr McDermott" userId="S::wliain.mcdermott@glowmail.org.uk::e4c6758e-389d-487d-a4a7-eac6a1437732" providerId="AD" clId="Web-{7A53051B-C65D-5CA9-30DA-3BD54100ADDE}" dt="2019-09-04T11:42:44.719" v="2"/>
      <pc:docMkLst>
        <pc:docMk/>
      </pc:docMkLst>
      <pc:sldChg chg="del">
        <pc:chgData name="Mr McDermott" userId="S::wliain.mcdermott@glowmail.org.uk::e4c6758e-389d-487d-a4a7-eac6a1437732" providerId="AD" clId="Web-{7A53051B-C65D-5CA9-30DA-3BD54100ADDE}" dt="2019-09-04T11:42:37.328" v="0"/>
        <pc:sldMkLst>
          <pc:docMk/>
          <pc:sldMk cId="2465136885" sldId="280"/>
        </pc:sldMkLst>
      </pc:sldChg>
      <pc:sldChg chg="addAnim modAnim">
        <pc:chgData name="Mr McDermott" userId="S::wliain.mcdermott@glowmail.org.uk::e4c6758e-389d-487d-a4a7-eac6a1437732" providerId="AD" clId="Web-{7A53051B-C65D-5CA9-30DA-3BD54100ADDE}" dt="2019-09-04T11:42:44.719" v="2"/>
        <pc:sldMkLst>
          <pc:docMk/>
          <pc:sldMk cId="1226467889" sldId="281"/>
        </pc:sldMkLst>
      </pc:sldChg>
    </pc:docChg>
  </pc:docChgLst>
  <pc:docChgLst>
    <pc:chgData name="Mr McDermott" userId="S::wliain.mcdermott@glowmail.org.uk::e4c6758e-389d-487d-a4a7-eac6a1437732" providerId="AD" clId="Web-{AA1FB9DC-A208-4A97-E62C-435540AC543D}"/>
    <pc:docChg chg="addSld delSld modSld sldOrd">
      <pc:chgData name="Mr McDermott" userId="S::wliain.mcdermott@glowmail.org.uk::e4c6758e-389d-487d-a4a7-eac6a1437732" providerId="AD" clId="Web-{AA1FB9DC-A208-4A97-E62C-435540AC543D}" dt="2019-09-03T14:04:03.397" v="337" actId="20577"/>
      <pc:docMkLst>
        <pc:docMk/>
      </pc:docMkLst>
      <pc:sldChg chg="modSp">
        <pc:chgData name="Mr McDermott" userId="S::wliain.mcdermott@glowmail.org.uk::e4c6758e-389d-487d-a4a7-eac6a1437732" providerId="AD" clId="Web-{AA1FB9DC-A208-4A97-E62C-435540AC543D}" dt="2019-09-03T13:59:23.991" v="335" actId="20577"/>
        <pc:sldMkLst>
          <pc:docMk/>
          <pc:sldMk cId="416266686" sldId="278"/>
        </pc:sldMkLst>
        <pc:spChg chg="mod">
          <ac:chgData name="Mr McDermott" userId="S::wliain.mcdermott@glowmail.org.uk::e4c6758e-389d-487d-a4a7-eac6a1437732" providerId="AD" clId="Web-{AA1FB9DC-A208-4A97-E62C-435540AC543D}" dt="2019-09-03T13:59:23.991" v="335" actId="20577"/>
          <ac:spMkLst>
            <pc:docMk/>
            <pc:sldMk cId="416266686" sldId="278"/>
            <ac:spMk id="4" creationId="{00000000-0000-0000-0000-000000000000}"/>
          </ac:spMkLst>
        </pc:spChg>
      </pc:sldChg>
      <pc:sldChg chg="addSp delSp modSp new del">
        <pc:chgData name="Mr McDermott" userId="S::wliain.mcdermott@glowmail.org.uk::e4c6758e-389d-487d-a4a7-eac6a1437732" providerId="AD" clId="Web-{AA1FB9DC-A208-4A97-E62C-435540AC543D}" dt="2019-09-03T13:52:59.633" v="125"/>
        <pc:sldMkLst>
          <pc:docMk/>
          <pc:sldMk cId="3520408814" sldId="279"/>
        </pc:sldMkLst>
        <pc:spChg chg="del">
          <ac:chgData name="Mr McDermott" userId="S::wliain.mcdermott@glowmail.org.uk::e4c6758e-389d-487d-a4a7-eac6a1437732" providerId="AD" clId="Web-{AA1FB9DC-A208-4A97-E62C-435540AC543D}" dt="2019-09-03T13:48:30.446" v="3"/>
          <ac:spMkLst>
            <pc:docMk/>
            <pc:sldMk cId="3520408814" sldId="279"/>
            <ac:spMk id="2" creationId="{390213AA-37B7-4CF9-8E36-7F90B8F9D838}"/>
          </ac:spMkLst>
        </pc:spChg>
        <pc:spChg chg="del">
          <ac:chgData name="Mr McDermott" userId="S::wliain.mcdermott@glowmail.org.uk::e4c6758e-389d-487d-a4a7-eac6a1437732" providerId="AD" clId="Web-{AA1FB9DC-A208-4A97-E62C-435540AC543D}" dt="2019-09-03T13:48:24.774" v="1"/>
          <ac:spMkLst>
            <pc:docMk/>
            <pc:sldMk cId="3520408814" sldId="279"/>
            <ac:spMk id="3" creationId="{30B0043A-2AEB-4ADB-B904-76B8BC2B6601}"/>
          </ac:spMkLst>
        </pc:spChg>
        <pc:graphicFrameChg chg="add mod">
          <ac:chgData name="Mr McDermott" userId="S::wliain.mcdermott@glowmail.org.uk::e4c6758e-389d-487d-a4a7-eac6a1437732" providerId="AD" clId="Web-{AA1FB9DC-A208-4A97-E62C-435540AC543D}" dt="2019-09-03T13:49:24.430" v="15" actId="1076"/>
          <ac:graphicFrameMkLst>
            <pc:docMk/>
            <pc:sldMk cId="3520408814" sldId="279"/>
            <ac:graphicFrameMk id="5" creationId="{25696256-D7C4-47FD-AA84-6F4336759740}"/>
          </ac:graphicFrameMkLst>
        </pc:graphicFrameChg>
      </pc:sldChg>
      <pc:sldChg chg="addSp delSp modSp add ord replId addAnim delAnim">
        <pc:chgData name="Mr McDermott" userId="S::wliain.mcdermott@glowmail.org.uk::e4c6758e-389d-487d-a4a7-eac6a1437732" providerId="AD" clId="Web-{AA1FB9DC-A208-4A97-E62C-435540AC543D}" dt="2019-09-03T13:57:07.616" v="270"/>
        <pc:sldMkLst>
          <pc:docMk/>
          <pc:sldMk cId="2465136885" sldId="280"/>
        </pc:sldMkLst>
        <pc:spChg chg="del">
          <ac:chgData name="Mr McDermott" userId="S::wliain.mcdermott@glowmail.org.uk::e4c6758e-389d-487d-a4a7-eac6a1437732" providerId="AD" clId="Web-{AA1FB9DC-A208-4A97-E62C-435540AC543D}" dt="2019-09-03T13:57:07.616" v="270"/>
          <ac:spMkLst>
            <pc:docMk/>
            <pc:sldMk cId="2465136885" sldId="280"/>
            <ac:spMk id="2" creationId="{00000000-0000-0000-0000-000000000000}"/>
          </ac:spMkLst>
        </pc:spChg>
        <pc:spChg chg="add del mod">
          <ac:chgData name="Mr McDermott" userId="S::wliain.mcdermott@glowmail.org.uk::e4c6758e-389d-487d-a4a7-eac6a1437732" providerId="AD" clId="Web-{AA1FB9DC-A208-4A97-E62C-435540AC543D}" dt="2019-09-03T13:49:16.586" v="14"/>
          <ac:spMkLst>
            <pc:docMk/>
            <pc:sldMk cId="2465136885" sldId="280"/>
            <ac:spMk id="4" creationId="{00000000-0000-0000-0000-000000000000}"/>
          </ac:spMkLst>
        </pc:spChg>
        <pc:spChg chg="del">
          <ac:chgData name="Mr McDermott" userId="S::wliain.mcdermott@glowmail.org.uk::e4c6758e-389d-487d-a4a7-eac6a1437732" providerId="AD" clId="Web-{AA1FB9DC-A208-4A97-E62C-435540AC543D}" dt="2019-09-03T13:56:28.648" v="267"/>
          <ac:spMkLst>
            <pc:docMk/>
            <pc:sldMk cId="2465136885" sldId="280"/>
            <ac:spMk id="5" creationId="{00000000-0000-0000-0000-000000000000}"/>
          </ac:spMkLst>
        </pc:spChg>
        <pc:graphicFrameChg chg="add del mod modGraphic">
          <ac:chgData name="Mr McDermott" userId="S::wliain.mcdermott@glowmail.org.uk::e4c6758e-389d-487d-a4a7-eac6a1437732" providerId="AD" clId="Web-{AA1FB9DC-A208-4A97-E62C-435540AC543D}" dt="2019-09-03T13:57:01.554" v="268"/>
          <ac:graphicFrameMkLst>
            <pc:docMk/>
            <pc:sldMk cId="2465136885" sldId="280"/>
            <ac:graphicFrameMk id="6" creationId="{2D0DB3EA-2B21-4DD1-9122-89B7DAAC92BB}"/>
          </ac:graphicFrameMkLst>
        </pc:graphicFrameChg>
        <pc:picChg chg="del">
          <ac:chgData name="Mr McDermott" userId="S::wliain.mcdermott@glowmail.org.uk::e4c6758e-389d-487d-a4a7-eac6a1437732" providerId="AD" clId="Web-{AA1FB9DC-A208-4A97-E62C-435540AC543D}" dt="2019-09-03T13:57:03.913" v="269"/>
          <ac:picMkLst>
            <pc:docMk/>
            <pc:sldMk cId="2465136885" sldId="280"/>
            <ac:picMk id="1026" creationId="{00000000-0000-0000-0000-000000000000}"/>
          </ac:picMkLst>
        </pc:picChg>
      </pc:sldChg>
      <pc:sldChg chg="add replId">
        <pc:chgData name="Mr McDermott" userId="S::wliain.mcdermott@glowmail.org.uk::e4c6758e-389d-487d-a4a7-eac6a1437732" providerId="AD" clId="Web-{AA1FB9DC-A208-4A97-E62C-435540AC543D}" dt="2019-09-03T13:56:25.773" v="266"/>
        <pc:sldMkLst>
          <pc:docMk/>
          <pc:sldMk cId="1226467889" sldId="281"/>
        </pc:sldMkLst>
      </pc:sldChg>
      <pc:sldChg chg="add del replId">
        <pc:chgData name="Mr McDermott" userId="S::wliain.mcdermott@glowmail.org.uk::e4c6758e-389d-487d-a4a7-eac6a1437732" providerId="AD" clId="Web-{AA1FB9DC-A208-4A97-E62C-435540AC543D}" dt="2019-09-03T13:48:53.727" v="10"/>
        <pc:sldMkLst>
          <pc:docMk/>
          <pc:sldMk cId="2722988099" sldId="281"/>
        </pc:sldMkLst>
      </pc:sldChg>
      <pc:sldChg chg="add del replId">
        <pc:chgData name="Mr McDermott" userId="S::wliain.mcdermott@glowmail.org.uk::e4c6758e-389d-487d-a4a7-eac6a1437732" providerId="AD" clId="Web-{AA1FB9DC-A208-4A97-E62C-435540AC543D}" dt="2019-09-03T13:49:08.758" v="12"/>
        <pc:sldMkLst>
          <pc:docMk/>
          <pc:sldMk cId="3314670058" sldId="281"/>
        </pc:sldMkLst>
      </pc:sldChg>
    </pc:docChg>
  </pc:docChgLst>
  <pc:docChgLst>
    <pc:chgData name="Mr McDermott" userId="S::wliain.mcdermott@glowmail.org.uk::e4c6758e-389d-487d-a4a7-eac6a1437732" providerId="AD" clId="Web-{3B5DFB46-0879-65C2-2C10-DA72DB44B50B}"/>
    <pc:docChg chg="delSld modSld">
      <pc:chgData name="Mr McDermott" userId="S::wliain.mcdermott@glowmail.org.uk::e4c6758e-389d-487d-a4a7-eac6a1437732" providerId="AD" clId="Web-{3B5DFB46-0879-65C2-2C10-DA72DB44B50B}" dt="2019-09-04T12:27:34.556" v="30" actId="1076"/>
      <pc:docMkLst>
        <pc:docMk/>
      </pc:docMkLst>
      <pc:sldChg chg="del">
        <pc:chgData name="Mr McDermott" userId="S::wliain.mcdermott@glowmail.org.uk::e4c6758e-389d-487d-a4a7-eac6a1437732" providerId="AD" clId="Web-{3B5DFB46-0879-65C2-2C10-DA72DB44B50B}" dt="2019-09-04T12:23:59.165" v="4"/>
        <pc:sldMkLst>
          <pc:docMk/>
          <pc:sldMk cId="120288541" sldId="262"/>
        </pc:sldMkLst>
      </pc:sldChg>
      <pc:sldChg chg="modSp">
        <pc:chgData name="Mr McDermott" userId="S::wliain.mcdermott@glowmail.org.uk::e4c6758e-389d-487d-a4a7-eac6a1437732" providerId="AD" clId="Web-{3B5DFB46-0879-65C2-2C10-DA72DB44B50B}" dt="2019-09-04T12:23:13.025" v="3" actId="1076"/>
        <pc:sldMkLst>
          <pc:docMk/>
          <pc:sldMk cId="1552986144" sldId="274"/>
        </pc:sldMkLst>
        <pc:spChg chg="mod">
          <ac:chgData name="Mr McDermott" userId="S::wliain.mcdermott@glowmail.org.uk::e4c6758e-389d-487d-a4a7-eac6a1437732" providerId="AD" clId="Web-{3B5DFB46-0879-65C2-2C10-DA72DB44B50B}" dt="2019-09-04T12:23:13.025" v="3" actId="1076"/>
          <ac:spMkLst>
            <pc:docMk/>
            <pc:sldMk cId="1552986144" sldId="274"/>
            <ac:spMk id="4" creationId="{00000000-0000-0000-0000-000000000000}"/>
          </ac:spMkLst>
        </pc:spChg>
      </pc:sldChg>
      <pc:sldChg chg="addSp modSp">
        <pc:chgData name="Mr McDermott" userId="S::wliain.mcdermott@glowmail.org.uk::e4c6758e-389d-487d-a4a7-eac6a1437732" providerId="AD" clId="Web-{3B5DFB46-0879-65C2-2C10-DA72DB44B50B}" dt="2019-09-04T12:27:34.556" v="30" actId="1076"/>
        <pc:sldMkLst>
          <pc:docMk/>
          <pc:sldMk cId="416266686" sldId="278"/>
        </pc:sldMkLst>
        <pc:spChg chg="mod">
          <ac:chgData name="Mr McDermott" userId="S::wliain.mcdermott@glowmail.org.uk::e4c6758e-389d-487d-a4a7-eac6a1437732" providerId="AD" clId="Web-{3B5DFB46-0879-65C2-2C10-DA72DB44B50B}" dt="2019-09-04T12:27:34.556" v="30" actId="1076"/>
          <ac:spMkLst>
            <pc:docMk/>
            <pc:sldMk cId="416266686" sldId="278"/>
            <ac:spMk id="4" creationId="{00000000-0000-0000-0000-000000000000}"/>
          </ac:spMkLst>
        </pc:spChg>
        <pc:spChg chg="add">
          <ac:chgData name="Mr McDermott" userId="S::wliain.mcdermott@glowmail.org.uk::e4c6758e-389d-487d-a4a7-eac6a1437732" providerId="AD" clId="Web-{3B5DFB46-0879-65C2-2C10-DA72DB44B50B}" dt="2019-09-04T12:26:01.040" v="5"/>
          <ac:spMkLst>
            <pc:docMk/>
            <pc:sldMk cId="416266686" sldId="278"/>
            <ac:spMk id="6" creationId="{0B6D2DB3-2DF4-44DB-8A45-EFCA0DD5955A}"/>
          </ac:spMkLst>
        </pc:spChg>
        <pc:spChg chg="add mod">
          <ac:chgData name="Mr McDermott" userId="S::wliain.mcdermott@glowmail.org.uk::e4c6758e-389d-487d-a4a7-eac6a1437732" providerId="AD" clId="Web-{3B5DFB46-0879-65C2-2C10-DA72DB44B50B}" dt="2019-09-04T12:27:23.415" v="29"/>
          <ac:spMkLst>
            <pc:docMk/>
            <pc:sldMk cId="416266686" sldId="278"/>
            <ac:spMk id="7" creationId="{AE038840-02E3-4BA3-9C0F-1C38E2AAC879}"/>
          </ac:spMkLst>
        </pc:spChg>
      </pc:sldChg>
    </pc:docChg>
  </pc:docChgLst>
  <pc:docChgLst>
    <pc:chgData name="Mr McDermott" userId="S::wliain.mcdermott@glowmail.org.uk::e4c6758e-389d-487d-a4a7-eac6a1437732" providerId="AD" clId="Web-{DBF7FA08-D9D0-7810-E69A-14E56738AC98}"/>
    <pc:docChg chg="addSld modSld sldOrd">
      <pc:chgData name="Mr McDermott" userId="S::wliain.mcdermott@glowmail.org.uk::e4c6758e-389d-487d-a4a7-eac6a1437732" providerId="AD" clId="Web-{DBF7FA08-D9D0-7810-E69A-14E56738AC98}" dt="2019-09-02T13:36:31.014" v="191"/>
      <pc:docMkLst>
        <pc:docMk/>
      </pc:docMkLst>
      <pc:sldChg chg="ord">
        <pc:chgData name="Mr McDermott" userId="S::wliain.mcdermott@glowmail.org.uk::e4c6758e-389d-487d-a4a7-eac6a1437732" providerId="AD" clId="Web-{DBF7FA08-D9D0-7810-E69A-14E56738AC98}" dt="2019-09-02T13:26:56.595" v="126"/>
        <pc:sldMkLst>
          <pc:docMk/>
          <pc:sldMk cId="120288541" sldId="262"/>
        </pc:sldMkLst>
      </pc:sldChg>
      <pc:sldChg chg="ord addAnim modAnim">
        <pc:chgData name="Mr McDermott" userId="S::wliain.mcdermott@glowmail.org.uk::e4c6758e-389d-487d-a4a7-eac6a1437732" providerId="AD" clId="Web-{DBF7FA08-D9D0-7810-E69A-14E56738AC98}" dt="2019-09-02T13:36:31.014" v="191"/>
        <pc:sldMkLst>
          <pc:docMk/>
          <pc:sldMk cId="3425863228" sldId="270"/>
        </pc:sldMkLst>
      </pc:sldChg>
      <pc:sldChg chg="modSp add ord replId addAnim modAnim">
        <pc:chgData name="Mr McDermott" userId="S::wliain.mcdermott@glowmail.org.uk::e4c6758e-389d-487d-a4a7-eac6a1437732" providerId="AD" clId="Web-{DBF7FA08-D9D0-7810-E69A-14E56738AC98}" dt="2019-09-02T13:36:07.795" v="189"/>
        <pc:sldMkLst>
          <pc:docMk/>
          <pc:sldMk cId="416266686" sldId="278"/>
        </pc:sldMkLst>
        <pc:spChg chg="mod">
          <ac:chgData name="Mr McDermott" userId="S::wliain.mcdermott@glowmail.org.uk::e4c6758e-389d-487d-a4a7-eac6a1437732" providerId="AD" clId="Web-{DBF7FA08-D9D0-7810-E69A-14E56738AC98}" dt="2019-09-02T13:35:01.575" v="184" actId="20577"/>
          <ac:spMkLst>
            <pc:docMk/>
            <pc:sldMk cId="416266686" sldId="278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6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8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8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5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6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4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B8147-117F-4E27-971A-1A1930896837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B2FC6-2EA6-4B27-ACAF-67789C7C6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7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777918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8141" r="44912" b="16612"/>
          <a:stretch/>
        </p:blipFill>
        <p:spPr bwMode="auto">
          <a:xfrm>
            <a:off x="-1578" y="35860"/>
            <a:ext cx="9145578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9522" y="1628800"/>
            <a:ext cx="7488832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DB3EA-2B21-4DD1-9122-89B7DAAC92BB}"/>
              </a:ext>
            </a:extLst>
          </p:cNvPr>
          <p:cNvGraphicFramePr>
            <a:graphicFrameLocks noGrp="1"/>
          </p:cNvGraphicFramePr>
          <p:nvPr/>
        </p:nvGraphicFramePr>
        <p:xfrm>
          <a:off x="1113960" y="1734386"/>
          <a:ext cx="6889976" cy="3791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988">
                  <a:extLst>
                    <a:ext uri="{9D8B030D-6E8A-4147-A177-3AD203B41FA5}">
                      <a16:colId xmlns:a16="http://schemas.microsoft.com/office/drawing/2014/main" val="415086627"/>
                    </a:ext>
                  </a:extLst>
                </a:gridCol>
                <a:gridCol w="3444988">
                  <a:extLst>
                    <a:ext uri="{9D8B030D-6E8A-4147-A177-3AD203B41FA5}">
                      <a16:colId xmlns:a16="http://schemas.microsoft.com/office/drawing/2014/main" val="3427284285"/>
                    </a:ext>
                  </a:extLst>
                </a:gridCol>
              </a:tblGrid>
              <a:tr h="377156">
                <a:tc>
                  <a:txBody>
                    <a:bodyPr/>
                    <a:lstStyle/>
                    <a:p>
                      <a:pPr rtl="0" fontAlgn="base"/>
                      <a:r>
                        <a:rPr lang="en-GB" sz="1800">
                          <a:effectLst/>
                        </a:rPr>
                        <a:t>Staff can: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800">
                          <a:effectLst/>
                        </a:rPr>
                        <a:t>Coordinators can: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39703"/>
                  </a:ext>
                </a:extLst>
              </a:tr>
              <a:tr h="3414252">
                <a:tc>
                  <a:txBody>
                    <a:bodyPr/>
                    <a:lstStyle/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>
                          <a:effectLst/>
                        </a:rPr>
                        <a:t>Create and maintain a their CLPL linked to the HGIOS framework </a:t>
                      </a:r>
                      <a:endParaRPr lang="en-GB" sz="1800" b="1" dirty="0">
                        <a:effectLst/>
                      </a:endParaRP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>
                          <a:effectLst/>
                        </a:rPr>
                        <a:t>Search, apply and manage CLPL opportunities</a:t>
                      </a:r>
                      <a:endParaRPr lang="en-GB" sz="1800" b="1" dirty="0">
                        <a:effectLst/>
                      </a:endParaRP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>
                          <a:effectLst/>
                        </a:rPr>
                        <a:t>Manage their annual CLPL requirement </a:t>
                      </a:r>
                      <a:endParaRPr lang="en-GB" sz="1800" b="1" dirty="0">
                        <a:effectLst/>
                      </a:endParaRP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>
                          <a:effectLst/>
                        </a:rPr>
                        <a:t>Manage the Professional Update process and electronic submission to GTCS within MyPL </a:t>
                      </a:r>
                      <a:endParaRPr lang="en-GB" sz="1800" b="1" dirty="0">
                        <a:effectLst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en-GB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>
                          <a:effectLst/>
                        </a:rPr>
                        <a:t>View and manage staff applications </a:t>
                      </a:r>
                      <a:endParaRPr lang="en-GB" sz="1800" b="1" dirty="0">
                        <a:effectLst/>
                      </a:endParaRP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>
                          <a:effectLst/>
                        </a:rPr>
                        <a:t>View staff CLPL records and contact history </a:t>
                      </a:r>
                      <a:endParaRPr lang="en-GB" sz="1800" b="1" dirty="0">
                        <a:effectLst/>
                      </a:endParaRP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>
                          <a:effectLst/>
                        </a:rPr>
                        <a:t>Manage school and staff details </a:t>
                      </a:r>
                      <a:endParaRPr lang="en-GB" sz="1800" b="1" dirty="0">
                        <a:effectLst/>
                      </a:endParaRP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>
                          <a:effectLst/>
                        </a:rPr>
                        <a:t>Manage and promote local CLPL opportunities </a:t>
                      </a:r>
                      <a:endParaRPr lang="en-GB" sz="1800" b="1" dirty="0">
                        <a:effectLst/>
                      </a:endParaRPr>
                    </a:p>
                    <a:p>
                      <a:pPr rtl="0" fontAlgn="base"/>
                      <a:endParaRPr lang="en-GB" sz="18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23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4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BB7F-3D00-4401-96FA-054F9D6B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77A3CCA8-EFA2-480B-ACEC-1AA5D92E7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5" t="15042" r="47783" b="20891"/>
          <a:stretch/>
        </p:blipFill>
        <p:spPr>
          <a:xfrm>
            <a:off x="-5751" y="-6037"/>
            <a:ext cx="9134144" cy="6870911"/>
          </a:xfrm>
          <a:prstGeom prst="rect">
            <a:avLst/>
          </a:prstGeom>
        </p:spPr>
      </p:pic>
      <p:sp>
        <p:nvSpPr>
          <p:cNvPr id="7" name="Left Arrow 5">
            <a:extLst>
              <a:ext uri="{FF2B5EF4-FFF2-40B4-BE49-F238E27FC236}">
                <a16:creationId xmlns:a16="http://schemas.microsoft.com/office/drawing/2014/main" id="{7FED9C3B-E595-425A-AE35-8FF12031670D}"/>
              </a:ext>
            </a:extLst>
          </p:cNvPr>
          <p:cNvSpPr/>
          <p:nvPr/>
        </p:nvSpPr>
        <p:spPr>
          <a:xfrm rot="13140000">
            <a:off x="4983421" y="5341067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A2CA-C97A-4098-A8D3-9694DC26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FBF0E10-32C4-4359-9CE8-CD841DC0A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89" t="10784" r="46597" b="19608"/>
          <a:stretch/>
        </p:blipFill>
        <p:spPr>
          <a:xfrm>
            <a:off x="-46007" y="-878"/>
            <a:ext cx="8896113" cy="6896330"/>
          </a:xfrm>
          <a:prstGeom prst="rect">
            <a:avLst/>
          </a:prstGeom>
        </p:spPr>
      </p:pic>
      <p:sp>
        <p:nvSpPr>
          <p:cNvPr id="9" name="Left Arrow 5">
            <a:extLst>
              <a:ext uri="{FF2B5EF4-FFF2-40B4-BE49-F238E27FC236}">
                <a16:creationId xmlns:a16="http://schemas.microsoft.com/office/drawing/2014/main" id="{6DE64A42-DB19-46F8-A1A7-1798D7D9D3F3}"/>
              </a:ext>
            </a:extLst>
          </p:cNvPr>
          <p:cNvSpPr/>
          <p:nvPr/>
        </p:nvSpPr>
        <p:spPr>
          <a:xfrm rot="-2580000">
            <a:off x="2740919" y="5164197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7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CEB2-AB7C-4945-B63B-2C11A8BE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26024CDF-66CC-4322-89EA-FCB9FAE4A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40" t="11275" r="46422" b="19608"/>
          <a:stretch/>
        </p:blipFill>
        <p:spPr>
          <a:xfrm>
            <a:off x="-2876" y="-58388"/>
            <a:ext cx="9557430" cy="6910741"/>
          </a:xfrm>
          <a:prstGeom prst="rect">
            <a:avLst/>
          </a:prstGeom>
        </p:spPr>
      </p:pic>
      <p:sp>
        <p:nvSpPr>
          <p:cNvPr id="7" name="Left Arrow 5">
            <a:extLst>
              <a:ext uri="{FF2B5EF4-FFF2-40B4-BE49-F238E27FC236}">
                <a16:creationId xmlns:a16="http://schemas.microsoft.com/office/drawing/2014/main" id="{327EEFCE-CCF6-420B-A364-EAF624E2CEDD}"/>
              </a:ext>
            </a:extLst>
          </p:cNvPr>
          <p:cNvSpPr/>
          <p:nvPr/>
        </p:nvSpPr>
        <p:spPr>
          <a:xfrm rot="12780000">
            <a:off x="3847976" y="5293593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1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8388" r="45088" b="16119"/>
          <a:stretch/>
        </p:blipFill>
        <p:spPr bwMode="auto">
          <a:xfrm>
            <a:off x="103958" y="0"/>
            <a:ext cx="90400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 rot="18914826">
            <a:off x="3157497" y="3356992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8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8882" r="45264" b="156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 rot="12466419">
            <a:off x="5993287" y="5292171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6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7895" r="45263" b="15132"/>
          <a:stretch/>
        </p:blipFill>
        <p:spPr bwMode="auto">
          <a:xfrm>
            <a:off x="96253" y="6587"/>
            <a:ext cx="9047747" cy="68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 rot="18738915">
            <a:off x="3336170" y="3700108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8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8405" r="44942" b="16272"/>
          <a:stretch/>
        </p:blipFill>
        <p:spPr bwMode="auto">
          <a:xfrm>
            <a:off x="-30258" y="27019"/>
            <a:ext cx="9174257" cy="68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7840" r="45401" b="15948"/>
          <a:stretch/>
        </p:blipFill>
        <p:spPr bwMode="auto">
          <a:xfrm>
            <a:off x="0" y="14262"/>
            <a:ext cx="9144000" cy="68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 rot="21000000">
            <a:off x="2415959" y="4167012"/>
            <a:ext cx="2083184" cy="23391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9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8388" r="45614" b="16119"/>
          <a:stretch/>
        </p:blipFill>
        <p:spPr bwMode="auto">
          <a:xfrm>
            <a:off x="0" y="120314"/>
            <a:ext cx="9144000" cy="673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2B3F48ED-6964-2E4E-B5F5-843F9EC1B9CB}"/>
              </a:ext>
            </a:extLst>
          </p:cNvPr>
          <p:cNvSpPr/>
          <p:nvPr/>
        </p:nvSpPr>
        <p:spPr>
          <a:xfrm rot="20764651">
            <a:off x="3189442" y="1476971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3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9059" r="46333" b="15625"/>
          <a:stretch/>
        </p:blipFill>
        <p:spPr bwMode="auto">
          <a:xfrm>
            <a:off x="0" y="0"/>
            <a:ext cx="91100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777918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8141" r="44912" b="16612"/>
          <a:stretch/>
        </p:blipFill>
        <p:spPr bwMode="auto">
          <a:xfrm>
            <a:off x="-1578" y="35860"/>
            <a:ext cx="9145578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9522" y="1628800"/>
            <a:ext cx="7488832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48514" y="1936864"/>
            <a:ext cx="56708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b="1" dirty="0"/>
              <a:t>Staff walkthrough: </a:t>
            </a:r>
          </a:p>
          <a:p>
            <a:pPr algn="ctr"/>
            <a:r>
              <a:rPr lang="en-GB" sz="5400" b="1" dirty="0"/>
              <a:t>Login </a:t>
            </a:r>
          </a:p>
          <a:p>
            <a:pPr algn="ctr"/>
            <a:r>
              <a:rPr lang="en-GB" sz="5400" b="1" dirty="0"/>
              <a:t>and </a:t>
            </a:r>
          </a:p>
          <a:p>
            <a:pPr algn="ctr"/>
            <a:r>
              <a:rPr lang="en-GB" sz="5400" b="1" dirty="0"/>
              <a:t>Booking a Course</a:t>
            </a:r>
          </a:p>
        </p:txBody>
      </p:sp>
    </p:spTree>
    <p:extLst>
      <p:ext uri="{BB962C8B-B14F-4D97-AF65-F5344CB8AC3E}">
        <p14:creationId xmlns:p14="http://schemas.microsoft.com/office/powerpoint/2010/main" val="34258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2" t="7759" r="44828" b="15625"/>
          <a:stretch/>
        </p:blipFill>
        <p:spPr bwMode="auto">
          <a:xfrm>
            <a:off x="0" y="0"/>
            <a:ext cx="921122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CDB16D01-C4BB-7944-8D77-74FD119F0FC7}"/>
              </a:ext>
            </a:extLst>
          </p:cNvPr>
          <p:cNvSpPr/>
          <p:nvPr/>
        </p:nvSpPr>
        <p:spPr>
          <a:xfrm rot="11517244">
            <a:off x="4491484" y="1199986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3A4F13F2-1BF8-6C45-9951-498EDE69D837}"/>
              </a:ext>
            </a:extLst>
          </p:cNvPr>
          <p:cNvSpPr/>
          <p:nvPr/>
        </p:nvSpPr>
        <p:spPr>
          <a:xfrm rot="20764651">
            <a:off x="1832570" y="1822948"/>
            <a:ext cx="1099397" cy="10824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7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777918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8141" r="44912" b="16612"/>
          <a:stretch/>
        </p:blipFill>
        <p:spPr bwMode="auto">
          <a:xfrm>
            <a:off x="11149" y="35860"/>
            <a:ext cx="9145578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1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7840" r="45401" b="15948"/>
          <a:stretch/>
        </p:blipFill>
        <p:spPr bwMode="auto">
          <a:xfrm>
            <a:off x="0" y="14262"/>
            <a:ext cx="9144000" cy="68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 rot="20747944">
            <a:off x="1244291" y="1362268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1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t="8729" r="45517" b="156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 rot="20747944">
            <a:off x="1964370" y="1171498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Arrow 5"/>
          <p:cNvSpPr/>
          <p:nvPr/>
        </p:nvSpPr>
        <p:spPr>
          <a:xfrm rot="14626947">
            <a:off x="6553937" y="5293908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0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8142" r="44737" b="15625"/>
          <a:stretch/>
        </p:blipFill>
        <p:spPr bwMode="auto">
          <a:xfrm>
            <a:off x="1" y="0"/>
            <a:ext cx="91980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72200" y="2591412"/>
            <a:ext cx="12481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Arrow 5"/>
          <p:cNvSpPr/>
          <p:nvPr/>
        </p:nvSpPr>
        <p:spPr>
          <a:xfrm rot="12123000">
            <a:off x="5772501" y="2047169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8388" r="44737" b="15625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1760" y="3356992"/>
            <a:ext cx="2592288" cy="758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 rot="13686227">
            <a:off x="4210409" y="2216880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2" t="42762" r="56090" b="38889"/>
          <a:stretch/>
        </p:blipFill>
        <p:spPr bwMode="auto">
          <a:xfrm>
            <a:off x="2396137" y="3140968"/>
            <a:ext cx="4274648" cy="158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8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7895" r="44913" b="15625"/>
          <a:stretch/>
        </p:blipFill>
        <p:spPr bwMode="auto">
          <a:xfrm>
            <a:off x="23627" y="-12757"/>
            <a:ext cx="9120373" cy="68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 rot="11393975">
            <a:off x="3704202" y="2317480"/>
            <a:ext cx="21602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5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777918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8141" r="44912" b="16612"/>
          <a:stretch/>
        </p:blipFill>
        <p:spPr bwMode="auto">
          <a:xfrm>
            <a:off x="20006" y="-17256"/>
            <a:ext cx="9145578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9522" y="1628800"/>
            <a:ext cx="7488832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84620" y="2860194"/>
            <a:ext cx="7173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/>
              <a:t>Coordinators walkthrough: </a:t>
            </a:r>
          </a:p>
          <a:p>
            <a:pPr algn="ctr"/>
            <a:r>
              <a:rPr lang="en-GB" sz="4800" b="1" dirty="0"/>
              <a:t>Approving courses</a:t>
            </a:r>
          </a:p>
        </p:txBody>
      </p:sp>
    </p:spTree>
    <p:extLst>
      <p:ext uri="{BB962C8B-B14F-4D97-AF65-F5344CB8AC3E}">
        <p14:creationId xmlns:p14="http://schemas.microsoft.com/office/powerpoint/2010/main" val="40741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29</Words>
  <Application>Microsoft Office PowerPoint</Application>
  <PresentationFormat>On-screen Show (4:3)</PresentationFormat>
  <Paragraphs>16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Lothian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McDermott, Iain</dc:creator>
  <cp:lastModifiedBy>Stefan Wyroslawski</cp:lastModifiedBy>
  <cp:revision>210</cp:revision>
  <dcterms:created xsi:type="dcterms:W3CDTF">2019-08-26T09:25:00Z</dcterms:created>
  <dcterms:modified xsi:type="dcterms:W3CDTF">2019-09-06T12:56:19Z</dcterms:modified>
</cp:coreProperties>
</file>