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313" r:id="rId5"/>
    <p:sldId id="314" r:id="rId6"/>
    <p:sldId id="317" r:id="rId7"/>
    <p:sldId id="282" r:id="rId8"/>
    <p:sldId id="320" r:id="rId9"/>
    <p:sldId id="311" r:id="rId10"/>
    <p:sldId id="318" r:id="rId11"/>
    <p:sldId id="31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B1592D-2E19-44D9-98C8-15233400CE9A}" type="datetimeFigureOut">
              <a:rPr lang="en-GB" smtClean="0"/>
              <a:t>19/06/2019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ED0694-4595-4BD3-BC29-34F8FE75E5CE}" type="slidenum">
              <a:rPr lang="en-GB" smtClean="0"/>
              <a:t>‹#›</a:t>
            </a:fld>
            <a:endParaRPr lang="en-GB"/>
          </a:p>
        </p:txBody>
      </p:sp>
    </p:spTree>
    <p:extLst>
      <p:ext uri="{BB962C8B-B14F-4D97-AF65-F5344CB8AC3E}">
        <p14:creationId xmlns:p14="http://schemas.microsoft.com/office/powerpoint/2010/main" val="3209049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Stefan</a:t>
            </a:r>
          </a:p>
        </p:txBody>
      </p:sp>
      <p:sp>
        <p:nvSpPr>
          <p:cNvPr id="4" name="Slide Number Placeholder 3"/>
          <p:cNvSpPr>
            <a:spLocks noGrp="1"/>
          </p:cNvSpPr>
          <p:nvPr>
            <p:ph type="sldNum" sz="quarter" idx="5"/>
          </p:nvPr>
        </p:nvSpPr>
        <p:spPr/>
        <p:txBody>
          <a:bodyPr/>
          <a:lstStyle/>
          <a:p>
            <a:fld id="{CEED0694-4595-4BD3-BC29-34F8FE75E5CE}" type="slidenum">
              <a:rPr lang="en-GB" smtClean="0"/>
              <a:t>1</a:t>
            </a:fld>
            <a:endParaRPr lang="en-GB"/>
          </a:p>
        </p:txBody>
      </p:sp>
    </p:spTree>
    <p:extLst>
      <p:ext uri="{BB962C8B-B14F-4D97-AF65-F5344CB8AC3E}">
        <p14:creationId xmlns:p14="http://schemas.microsoft.com/office/powerpoint/2010/main" val="3660915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Stefan</a:t>
            </a:r>
          </a:p>
        </p:txBody>
      </p:sp>
      <p:sp>
        <p:nvSpPr>
          <p:cNvPr id="4" name="Slide Number Placeholder 3"/>
          <p:cNvSpPr>
            <a:spLocks noGrp="1"/>
          </p:cNvSpPr>
          <p:nvPr>
            <p:ph type="sldNum" sz="quarter" idx="5"/>
          </p:nvPr>
        </p:nvSpPr>
        <p:spPr/>
        <p:txBody>
          <a:bodyPr/>
          <a:lstStyle/>
          <a:p>
            <a:fld id="{CEED0694-4595-4BD3-BC29-34F8FE75E5CE}" type="slidenum">
              <a:rPr lang="en-GB" smtClean="0"/>
              <a:t>2</a:t>
            </a:fld>
            <a:endParaRPr lang="en-GB"/>
          </a:p>
        </p:txBody>
      </p:sp>
    </p:spTree>
    <p:extLst>
      <p:ext uri="{BB962C8B-B14F-4D97-AF65-F5344CB8AC3E}">
        <p14:creationId xmlns:p14="http://schemas.microsoft.com/office/powerpoint/2010/main" val="269686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Stefan</a:t>
            </a:r>
          </a:p>
        </p:txBody>
      </p:sp>
      <p:sp>
        <p:nvSpPr>
          <p:cNvPr id="4" name="Slide Number Placeholder 3"/>
          <p:cNvSpPr>
            <a:spLocks noGrp="1"/>
          </p:cNvSpPr>
          <p:nvPr>
            <p:ph type="sldNum" sz="quarter" idx="5"/>
          </p:nvPr>
        </p:nvSpPr>
        <p:spPr/>
        <p:txBody>
          <a:bodyPr/>
          <a:lstStyle/>
          <a:p>
            <a:fld id="{CEED0694-4595-4BD3-BC29-34F8FE75E5CE}" type="slidenum">
              <a:rPr lang="en-GB" smtClean="0"/>
              <a:t>3</a:t>
            </a:fld>
            <a:endParaRPr lang="en-GB"/>
          </a:p>
        </p:txBody>
      </p:sp>
    </p:spTree>
    <p:extLst>
      <p:ext uri="{BB962C8B-B14F-4D97-AF65-F5344CB8AC3E}">
        <p14:creationId xmlns:p14="http://schemas.microsoft.com/office/powerpoint/2010/main" val="714214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Stefan</a:t>
            </a:r>
          </a:p>
        </p:txBody>
      </p:sp>
      <p:sp>
        <p:nvSpPr>
          <p:cNvPr id="4" name="Slide Number Placeholder 3"/>
          <p:cNvSpPr>
            <a:spLocks noGrp="1"/>
          </p:cNvSpPr>
          <p:nvPr>
            <p:ph type="sldNum" sz="quarter" idx="5"/>
          </p:nvPr>
        </p:nvSpPr>
        <p:spPr/>
        <p:txBody>
          <a:bodyPr/>
          <a:lstStyle/>
          <a:p>
            <a:fld id="{CEED0694-4595-4BD3-BC29-34F8FE75E5CE}" type="slidenum">
              <a:rPr lang="en-GB" smtClean="0"/>
              <a:t>4</a:t>
            </a:fld>
            <a:endParaRPr lang="en-GB"/>
          </a:p>
        </p:txBody>
      </p:sp>
    </p:spTree>
    <p:extLst>
      <p:ext uri="{BB962C8B-B14F-4D97-AF65-F5344CB8AC3E}">
        <p14:creationId xmlns:p14="http://schemas.microsoft.com/office/powerpoint/2010/main" val="1703488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Stefan</a:t>
            </a:r>
          </a:p>
        </p:txBody>
      </p:sp>
      <p:sp>
        <p:nvSpPr>
          <p:cNvPr id="4" name="Slide Number Placeholder 3"/>
          <p:cNvSpPr>
            <a:spLocks noGrp="1"/>
          </p:cNvSpPr>
          <p:nvPr>
            <p:ph type="sldNum" sz="quarter" idx="5"/>
          </p:nvPr>
        </p:nvSpPr>
        <p:spPr/>
        <p:txBody>
          <a:bodyPr/>
          <a:lstStyle/>
          <a:p>
            <a:fld id="{CEED0694-4595-4BD3-BC29-34F8FE75E5CE}" type="slidenum">
              <a:rPr lang="en-GB" smtClean="0"/>
              <a:t>5</a:t>
            </a:fld>
            <a:endParaRPr lang="en-GB"/>
          </a:p>
        </p:txBody>
      </p:sp>
    </p:spTree>
    <p:extLst>
      <p:ext uri="{BB962C8B-B14F-4D97-AF65-F5344CB8AC3E}">
        <p14:creationId xmlns:p14="http://schemas.microsoft.com/office/powerpoint/2010/main" val="1772922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Steph</a:t>
            </a:r>
          </a:p>
        </p:txBody>
      </p:sp>
      <p:sp>
        <p:nvSpPr>
          <p:cNvPr id="4" name="Slide Number Placeholder 3"/>
          <p:cNvSpPr>
            <a:spLocks noGrp="1"/>
          </p:cNvSpPr>
          <p:nvPr>
            <p:ph type="sldNum" sz="quarter" idx="5"/>
          </p:nvPr>
        </p:nvSpPr>
        <p:spPr/>
        <p:txBody>
          <a:bodyPr/>
          <a:lstStyle/>
          <a:p>
            <a:fld id="{CEED0694-4595-4BD3-BC29-34F8FE75E5CE}" type="slidenum">
              <a:rPr lang="en-GB" smtClean="0"/>
              <a:t>6</a:t>
            </a:fld>
            <a:endParaRPr lang="en-GB"/>
          </a:p>
        </p:txBody>
      </p:sp>
    </p:spTree>
    <p:extLst>
      <p:ext uri="{BB962C8B-B14F-4D97-AF65-F5344CB8AC3E}">
        <p14:creationId xmlns:p14="http://schemas.microsoft.com/office/powerpoint/2010/main" val="4004535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Stefan</a:t>
            </a:r>
          </a:p>
        </p:txBody>
      </p:sp>
      <p:sp>
        <p:nvSpPr>
          <p:cNvPr id="4" name="Slide Number Placeholder 3"/>
          <p:cNvSpPr>
            <a:spLocks noGrp="1"/>
          </p:cNvSpPr>
          <p:nvPr>
            <p:ph type="sldNum" sz="quarter" idx="5"/>
          </p:nvPr>
        </p:nvSpPr>
        <p:spPr/>
        <p:txBody>
          <a:bodyPr/>
          <a:lstStyle/>
          <a:p>
            <a:fld id="{CEED0694-4595-4BD3-BC29-34F8FE75E5CE}" type="slidenum">
              <a:rPr lang="en-GB" smtClean="0"/>
              <a:t>7</a:t>
            </a:fld>
            <a:endParaRPr lang="en-GB"/>
          </a:p>
        </p:txBody>
      </p:sp>
    </p:spTree>
    <p:extLst>
      <p:ext uri="{BB962C8B-B14F-4D97-AF65-F5344CB8AC3E}">
        <p14:creationId xmlns:p14="http://schemas.microsoft.com/office/powerpoint/2010/main" val="1718083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FE4A64-5158-4295-9C56-DA7B8DA70B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42CC6EDE-E4C5-4526-B916-BAD399865E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DC26A6B1-8A6C-4053-9ACB-2AE5D28D57B2}"/>
              </a:ext>
            </a:extLst>
          </p:cNvPr>
          <p:cNvSpPr>
            <a:spLocks noGrp="1"/>
          </p:cNvSpPr>
          <p:nvPr>
            <p:ph type="dt" sz="half" idx="10"/>
          </p:nvPr>
        </p:nvSpPr>
        <p:spPr/>
        <p:txBody>
          <a:bodyPr/>
          <a:lstStyle/>
          <a:p>
            <a:fld id="{9E637B1E-7A08-47F2-8A45-45C7FE1A14A2}" type="datetimeFigureOut">
              <a:rPr lang="en-GB" smtClean="0"/>
              <a:t>19/06/2019</a:t>
            </a:fld>
            <a:endParaRPr lang="en-GB"/>
          </a:p>
        </p:txBody>
      </p:sp>
      <p:sp>
        <p:nvSpPr>
          <p:cNvPr id="5" name="Footer Placeholder 4">
            <a:extLst>
              <a:ext uri="{FF2B5EF4-FFF2-40B4-BE49-F238E27FC236}">
                <a16:creationId xmlns="" xmlns:a16="http://schemas.microsoft.com/office/drawing/2014/main" id="{8A9EDD49-A77C-4C12-B97D-25D5995B98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AFB99752-B1DD-4F33-BF3B-6C92961BA160}"/>
              </a:ext>
            </a:extLst>
          </p:cNvPr>
          <p:cNvSpPr>
            <a:spLocks noGrp="1"/>
          </p:cNvSpPr>
          <p:nvPr>
            <p:ph type="sldNum" sz="quarter" idx="12"/>
          </p:nvPr>
        </p:nvSpPr>
        <p:spPr/>
        <p:txBody>
          <a:bodyPr/>
          <a:lstStyle/>
          <a:p>
            <a:fld id="{F8E0A9EE-6A37-495D-AAA6-239CC9CD7629}" type="slidenum">
              <a:rPr lang="en-GB" smtClean="0"/>
              <a:t>‹#›</a:t>
            </a:fld>
            <a:endParaRPr lang="en-GB"/>
          </a:p>
        </p:txBody>
      </p:sp>
    </p:spTree>
    <p:extLst>
      <p:ext uri="{BB962C8B-B14F-4D97-AF65-F5344CB8AC3E}">
        <p14:creationId xmlns:p14="http://schemas.microsoft.com/office/powerpoint/2010/main" val="561240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318A39-F1A5-493B-98EB-552BC9AA3DA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69C1E46B-E583-4762-8476-D1618D7F1C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C43A4AFD-8EFA-4325-AD33-873A3FB749DC}"/>
              </a:ext>
            </a:extLst>
          </p:cNvPr>
          <p:cNvSpPr>
            <a:spLocks noGrp="1"/>
          </p:cNvSpPr>
          <p:nvPr>
            <p:ph type="dt" sz="half" idx="10"/>
          </p:nvPr>
        </p:nvSpPr>
        <p:spPr/>
        <p:txBody>
          <a:bodyPr/>
          <a:lstStyle/>
          <a:p>
            <a:fld id="{9E637B1E-7A08-47F2-8A45-45C7FE1A14A2}" type="datetimeFigureOut">
              <a:rPr lang="en-GB" smtClean="0"/>
              <a:t>19/06/2019</a:t>
            </a:fld>
            <a:endParaRPr lang="en-GB"/>
          </a:p>
        </p:txBody>
      </p:sp>
      <p:sp>
        <p:nvSpPr>
          <p:cNvPr id="5" name="Footer Placeholder 4">
            <a:extLst>
              <a:ext uri="{FF2B5EF4-FFF2-40B4-BE49-F238E27FC236}">
                <a16:creationId xmlns="" xmlns:a16="http://schemas.microsoft.com/office/drawing/2014/main" id="{5B1AF94A-1A73-4126-8BE9-A9BB630D19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CEB87B42-1520-44DF-9E1A-92FAFC4A7EF5}"/>
              </a:ext>
            </a:extLst>
          </p:cNvPr>
          <p:cNvSpPr>
            <a:spLocks noGrp="1"/>
          </p:cNvSpPr>
          <p:nvPr>
            <p:ph type="sldNum" sz="quarter" idx="12"/>
          </p:nvPr>
        </p:nvSpPr>
        <p:spPr/>
        <p:txBody>
          <a:bodyPr/>
          <a:lstStyle/>
          <a:p>
            <a:fld id="{F8E0A9EE-6A37-495D-AAA6-239CC9CD7629}" type="slidenum">
              <a:rPr lang="en-GB" smtClean="0"/>
              <a:t>‹#›</a:t>
            </a:fld>
            <a:endParaRPr lang="en-GB"/>
          </a:p>
        </p:txBody>
      </p:sp>
    </p:spTree>
    <p:extLst>
      <p:ext uri="{BB962C8B-B14F-4D97-AF65-F5344CB8AC3E}">
        <p14:creationId xmlns:p14="http://schemas.microsoft.com/office/powerpoint/2010/main" val="1185254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9C5A0489-7CB3-405F-9943-AD7BA873391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E45A90C5-8755-4C7C-A69E-CF1A1700E7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5467FD0E-E4D0-474B-85E0-8FF558D45486}"/>
              </a:ext>
            </a:extLst>
          </p:cNvPr>
          <p:cNvSpPr>
            <a:spLocks noGrp="1"/>
          </p:cNvSpPr>
          <p:nvPr>
            <p:ph type="dt" sz="half" idx="10"/>
          </p:nvPr>
        </p:nvSpPr>
        <p:spPr/>
        <p:txBody>
          <a:bodyPr/>
          <a:lstStyle/>
          <a:p>
            <a:fld id="{9E637B1E-7A08-47F2-8A45-45C7FE1A14A2}" type="datetimeFigureOut">
              <a:rPr lang="en-GB" smtClean="0"/>
              <a:t>19/06/2019</a:t>
            </a:fld>
            <a:endParaRPr lang="en-GB"/>
          </a:p>
        </p:txBody>
      </p:sp>
      <p:sp>
        <p:nvSpPr>
          <p:cNvPr id="5" name="Footer Placeholder 4">
            <a:extLst>
              <a:ext uri="{FF2B5EF4-FFF2-40B4-BE49-F238E27FC236}">
                <a16:creationId xmlns="" xmlns:a16="http://schemas.microsoft.com/office/drawing/2014/main" id="{6A44C2A6-DECE-4A7F-BA32-1B3703E7CE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F23667B2-0DF2-43DC-B26E-9DD40CB0A427}"/>
              </a:ext>
            </a:extLst>
          </p:cNvPr>
          <p:cNvSpPr>
            <a:spLocks noGrp="1"/>
          </p:cNvSpPr>
          <p:nvPr>
            <p:ph type="sldNum" sz="quarter" idx="12"/>
          </p:nvPr>
        </p:nvSpPr>
        <p:spPr/>
        <p:txBody>
          <a:bodyPr/>
          <a:lstStyle/>
          <a:p>
            <a:fld id="{F8E0A9EE-6A37-495D-AAA6-239CC9CD7629}" type="slidenum">
              <a:rPr lang="en-GB" smtClean="0"/>
              <a:t>‹#›</a:t>
            </a:fld>
            <a:endParaRPr lang="en-GB"/>
          </a:p>
        </p:txBody>
      </p:sp>
    </p:spTree>
    <p:extLst>
      <p:ext uri="{BB962C8B-B14F-4D97-AF65-F5344CB8AC3E}">
        <p14:creationId xmlns:p14="http://schemas.microsoft.com/office/powerpoint/2010/main" val="1541719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B03D4C-50BC-48E6-9534-64430396F4C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EF359CFF-52A6-4988-AFFA-15CA37B9F8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29DD7A8E-35A8-47F7-985D-FD60D4293A80}"/>
              </a:ext>
            </a:extLst>
          </p:cNvPr>
          <p:cNvSpPr>
            <a:spLocks noGrp="1"/>
          </p:cNvSpPr>
          <p:nvPr>
            <p:ph type="dt" sz="half" idx="10"/>
          </p:nvPr>
        </p:nvSpPr>
        <p:spPr/>
        <p:txBody>
          <a:bodyPr/>
          <a:lstStyle/>
          <a:p>
            <a:fld id="{9E637B1E-7A08-47F2-8A45-45C7FE1A14A2}" type="datetimeFigureOut">
              <a:rPr lang="en-GB" smtClean="0"/>
              <a:t>19/06/2019</a:t>
            </a:fld>
            <a:endParaRPr lang="en-GB"/>
          </a:p>
        </p:txBody>
      </p:sp>
      <p:sp>
        <p:nvSpPr>
          <p:cNvPr id="5" name="Footer Placeholder 4">
            <a:extLst>
              <a:ext uri="{FF2B5EF4-FFF2-40B4-BE49-F238E27FC236}">
                <a16:creationId xmlns="" xmlns:a16="http://schemas.microsoft.com/office/drawing/2014/main" id="{9761D7D5-5A23-4A9D-90B7-E379B05DAD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3A515D43-12E1-4A66-8F49-A8D872686F25}"/>
              </a:ext>
            </a:extLst>
          </p:cNvPr>
          <p:cNvSpPr>
            <a:spLocks noGrp="1"/>
          </p:cNvSpPr>
          <p:nvPr>
            <p:ph type="sldNum" sz="quarter" idx="12"/>
          </p:nvPr>
        </p:nvSpPr>
        <p:spPr/>
        <p:txBody>
          <a:bodyPr/>
          <a:lstStyle/>
          <a:p>
            <a:fld id="{F8E0A9EE-6A37-495D-AAA6-239CC9CD7629}" type="slidenum">
              <a:rPr lang="en-GB" smtClean="0"/>
              <a:t>‹#›</a:t>
            </a:fld>
            <a:endParaRPr lang="en-GB"/>
          </a:p>
        </p:txBody>
      </p:sp>
    </p:spTree>
    <p:extLst>
      <p:ext uri="{BB962C8B-B14F-4D97-AF65-F5344CB8AC3E}">
        <p14:creationId xmlns:p14="http://schemas.microsoft.com/office/powerpoint/2010/main" val="2819473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9D6B74-0D3D-4A50-B18E-0E5B344684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CFCF26F3-F03A-49B9-BE6D-86F9D3EDA1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12AB1BDC-FDAC-477E-9274-333B8B373666}"/>
              </a:ext>
            </a:extLst>
          </p:cNvPr>
          <p:cNvSpPr>
            <a:spLocks noGrp="1"/>
          </p:cNvSpPr>
          <p:nvPr>
            <p:ph type="dt" sz="half" idx="10"/>
          </p:nvPr>
        </p:nvSpPr>
        <p:spPr/>
        <p:txBody>
          <a:bodyPr/>
          <a:lstStyle/>
          <a:p>
            <a:fld id="{9E637B1E-7A08-47F2-8A45-45C7FE1A14A2}" type="datetimeFigureOut">
              <a:rPr lang="en-GB" smtClean="0"/>
              <a:t>19/06/2019</a:t>
            </a:fld>
            <a:endParaRPr lang="en-GB"/>
          </a:p>
        </p:txBody>
      </p:sp>
      <p:sp>
        <p:nvSpPr>
          <p:cNvPr id="5" name="Footer Placeholder 4">
            <a:extLst>
              <a:ext uri="{FF2B5EF4-FFF2-40B4-BE49-F238E27FC236}">
                <a16:creationId xmlns="" xmlns:a16="http://schemas.microsoft.com/office/drawing/2014/main" id="{54A20FEF-0D5F-4804-8420-FAC4233302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0832C81A-B1BB-405B-9AEC-3A1E2253FAD6}"/>
              </a:ext>
            </a:extLst>
          </p:cNvPr>
          <p:cNvSpPr>
            <a:spLocks noGrp="1"/>
          </p:cNvSpPr>
          <p:nvPr>
            <p:ph type="sldNum" sz="quarter" idx="12"/>
          </p:nvPr>
        </p:nvSpPr>
        <p:spPr/>
        <p:txBody>
          <a:bodyPr/>
          <a:lstStyle/>
          <a:p>
            <a:fld id="{F8E0A9EE-6A37-495D-AAA6-239CC9CD7629}" type="slidenum">
              <a:rPr lang="en-GB" smtClean="0"/>
              <a:t>‹#›</a:t>
            </a:fld>
            <a:endParaRPr lang="en-GB"/>
          </a:p>
        </p:txBody>
      </p:sp>
    </p:spTree>
    <p:extLst>
      <p:ext uri="{BB962C8B-B14F-4D97-AF65-F5344CB8AC3E}">
        <p14:creationId xmlns:p14="http://schemas.microsoft.com/office/powerpoint/2010/main" val="3865562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1B4BA1-8FDD-4385-AC38-FF3E1DA0123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C292DEAF-5127-403F-80BF-8223E6E641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D04444F5-03AE-4E2D-9762-2E98D8BDE2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E072C71F-F89F-45E1-A6A8-9D95F7D98DA6}"/>
              </a:ext>
            </a:extLst>
          </p:cNvPr>
          <p:cNvSpPr>
            <a:spLocks noGrp="1"/>
          </p:cNvSpPr>
          <p:nvPr>
            <p:ph type="dt" sz="half" idx="10"/>
          </p:nvPr>
        </p:nvSpPr>
        <p:spPr/>
        <p:txBody>
          <a:bodyPr/>
          <a:lstStyle/>
          <a:p>
            <a:fld id="{9E637B1E-7A08-47F2-8A45-45C7FE1A14A2}" type="datetimeFigureOut">
              <a:rPr lang="en-GB" smtClean="0"/>
              <a:t>19/06/2019</a:t>
            </a:fld>
            <a:endParaRPr lang="en-GB"/>
          </a:p>
        </p:txBody>
      </p:sp>
      <p:sp>
        <p:nvSpPr>
          <p:cNvPr id="6" name="Footer Placeholder 5">
            <a:extLst>
              <a:ext uri="{FF2B5EF4-FFF2-40B4-BE49-F238E27FC236}">
                <a16:creationId xmlns="" xmlns:a16="http://schemas.microsoft.com/office/drawing/2014/main" id="{73F85CC6-C804-42AF-B4BF-9E0CB897A31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E09D3642-7345-4EE4-9534-CD96A52617E9}"/>
              </a:ext>
            </a:extLst>
          </p:cNvPr>
          <p:cNvSpPr>
            <a:spLocks noGrp="1"/>
          </p:cNvSpPr>
          <p:nvPr>
            <p:ph type="sldNum" sz="quarter" idx="12"/>
          </p:nvPr>
        </p:nvSpPr>
        <p:spPr/>
        <p:txBody>
          <a:bodyPr/>
          <a:lstStyle/>
          <a:p>
            <a:fld id="{F8E0A9EE-6A37-495D-AAA6-239CC9CD7629}" type="slidenum">
              <a:rPr lang="en-GB" smtClean="0"/>
              <a:t>‹#›</a:t>
            </a:fld>
            <a:endParaRPr lang="en-GB"/>
          </a:p>
        </p:txBody>
      </p:sp>
    </p:spTree>
    <p:extLst>
      <p:ext uri="{BB962C8B-B14F-4D97-AF65-F5344CB8AC3E}">
        <p14:creationId xmlns:p14="http://schemas.microsoft.com/office/powerpoint/2010/main" val="562991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6FAE33-6FF2-4609-AB2F-C3A56BC2FFA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15A00D04-22D9-4CA4-AB44-4A69EC20EF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CC4BF32E-05AB-43E2-9970-0E6DDDF4EF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1BC80182-1B00-4D5D-8495-161F056374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3F245058-C9D4-4E26-920C-BBDF477E09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A05B77A6-017C-4CA7-AB29-B089393F83EB}"/>
              </a:ext>
            </a:extLst>
          </p:cNvPr>
          <p:cNvSpPr>
            <a:spLocks noGrp="1"/>
          </p:cNvSpPr>
          <p:nvPr>
            <p:ph type="dt" sz="half" idx="10"/>
          </p:nvPr>
        </p:nvSpPr>
        <p:spPr/>
        <p:txBody>
          <a:bodyPr/>
          <a:lstStyle/>
          <a:p>
            <a:fld id="{9E637B1E-7A08-47F2-8A45-45C7FE1A14A2}" type="datetimeFigureOut">
              <a:rPr lang="en-GB" smtClean="0"/>
              <a:t>19/06/2019</a:t>
            </a:fld>
            <a:endParaRPr lang="en-GB"/>
          </a:p>
        </p:txBody>
      </p:sp>
      <p:sp>
        <p:nvSpPr>
          <p:cNvPr id="8" name="Footer Placeholder 7">
            <a:extLst>
              <a:ext uri="{FF2B5EF4-FFF2-40B4-BE49-F238E27FC236}">
                <a16:creationId xmlns="" xmlns:a16="http://schemas.microsoft.com/office/drawing/2014/main" id="{9459C06F-F5A1-4251-BFB5-843CB0A25AA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38B2E319-CAF3-485B-A044-B14B6F32F9D7}"/>
              </a:ext>
            </a:extLst>
          </p:cNvPr>
          <p:cNvSpPr>
            <a:spLocks noGrp="1"/>
          </p:cNvSpPr>
          <p:nvPr>
            <p:ph type="sldNum" sz="quarter" idx="12"/>
          </p:nvPr>
        </p:nvSpPr>
        <p:spPr/>
        <p:txBody>
          <a:bodyPr/>
          <a:lstStyle/>
          <a:p>
            <a:fld id="{F8E0A9EE-6A37-495D-AAA6-239CC9CD7629}" type="slidenum">
              <a:rPr lang="en-GB" smtClean="0"/>
              <a:t>‹#›</a:t>
            </a:fld>
            <a:endParaRPr lang="en-GB"/>
          </a:p>
        </p:txBody>
      </p:sp>
    </p:spTree>
    <p:extLst>
      <p:ext uri="{BB962C8B-B14F-4D97-AF65-F5344CB8AC3E}">
        <p14:creationId xmlns:p14="http://schemas.microsoft.com/office/powerpoint/2010/main" val="3785361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DE19A4-1190-4BB8-8447-FA98658489A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C3CD2DB9-41B1-4CA9-817E-FBCDE59E70D5}"/>
              </a:ext>
            </a:extLst>
          </p:cNvPr>
          <p:cNvSpPr>
            <a:spLocks noGrp="1"/>
          </p:cNvSpPr>
          <p:nvPr>
            <p:ph type="dt" sz="half" idx="10"/>
          </p:nvPr>
        </p:nvSpPr>
        <p:spPr/>
        <p:txBody>
          <a:bodyPr/>
          <a:lstStyle/>
          <a:p>
            <a:fld id="{9E637B1E-7A08-47F2-8A45-45C7FE1A14A2}" type="datetimeFigureOut">
              <a:rPr lang="en-GB" smtClean="0"/>
              <a:t>19/06/2019</a:t>
            </a:fld>
            <a:endParaRPr lang="en-GB"/>
          </a:p>
        </p:txBody>
      </p:sp>
      <p:sp>
        <p:nvSpPr>
          <p:cNvPr id="4" name="Footer Placeholder 3">
            <a:extLst>
              <a:ext uri="{FF2B5EF4-FFF2-40B4-BE49-F238E27FC236}">
                <a16:creationId xmlns="" xmlns:a16="http://schemas.microsoft.com/office/drawing/2014/main" id="{85101999-3B74-4F4D-87DC-998890B3F50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FD44889F-F238-4A20-89C6-D00AAE97E802}"/>
              </a:ext>
            </a:extLst>
          </p:cNvPr>
          <p:cNvSpPr>
            <a:spLocks noGrp="1"/>
          </p:cNvSpPr>
          <p:nvPr>
            <p:ph type="sldNum" sz="quarter" idx="12"/>
          </p:nvPr>
        </p:nvSpPr>
        <p:spPr/>
        <p:txBody>
          <a:bodyPr/>
          <a:lstStyle/>
          <a:p>
            <a:fld id="{F8E0A9EE-6A37-495D-AAA6-239CC9CD7629}" type="slidenum">
              <a:rPr lang="en-GB" smtClean="0"/>
              <a:t>‹#›</a:t>
            </a:fld>
            <a:endParaRPr lang="en-GB"/>
          </a:p>
        </p:txBody>
      </p:sp>
    </p:spTree>
    <p:extLst>
      <p:ext uri="{BB962C8B-B14F-4D97-AF65-F5344CB8AC3E}">
        <p14:creationId xmlns:p14="http://schemas.microsoft.com/office/powerpoint/2010/main" val="2927445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A64B892C-400C-4DC9-8D19-4D6D1E55EF27}"/>
              </a:ext>
            </a:extLst>
          </p:cNvPr>
          <p:cNvSpPr>
            <a:spLocks noGrp="1"/>
          </p:cNvSpPr>
          <p:nvPr>
            <p:ph type="dt" sz="half" idx="10"/>
          </p:nvPr>
        </p:nvSpPr>
        <p:spPr/>
        <p:txBody>
          <a:bodyPr/>
          <a:lstStyle/>
          <a:p>
            <a:fld id="{9E637B1E-7A08-47F2-8A45-45C7FE1A14A2}" type="datetimeFigureOut">
              <a:rPr lang="en-GB" smtClean="0"/>
              <a:t>19/06/2019</a:t>
            </a:fld>
            <a:endParaRPr lang="en-GB"/>
          </a:p>
        </p:txBody>
      </p:sp>
      <p:sp>
        <p:nvSpPr>
          <p:cNvPr id="3" name="Footer Placeholder 2">
            <a:extLst>
              <a:ext uri="{FF2B5EF4-FFF2-40B4-BE49-F238E27FC236}">
                <a16:creationId xmlns="" xmlns:a16="http://schemas.microsoft.com/office/drawing/2014/main" id="{BBE1B992-F9DB-4F36-A965-F4DBCA252D8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3A171AB9-549D-470F-8E7E-03E1D879B34C}"/>
              </a:ext>
            </a:extLst>
          </p:cNvPr>
          <p:cNvSpPr>
            <a:spLocks noGrp="1"/>
          </p:cNvSpPr>
          <p:nvPr>
            <p:ph type="sldNum" sz="quarter" idx="12"/>
          </p:nvPr>
        </p:nvSpPr>
        <p:spPr/>
        <p:txBody>
          <a:bodyPr/>
          <a:lstStyle/>
          <a:p>
            <a:fld id="{F8E0A9EE-6A37-495D-AAA6-239CC9CD7629}" type="slidenum">
              <a:rPr lang="en-GB" smtClean="0"/>
              <a:t>‹#›</a:t>
            </a:fld>
            <a:endParaRPr lang="en-GB"/>
          </a:p>
        </p:txBody>
      </p:sp>
    </p:spTree>
    <p:extLst>
      <p:ext uri="{BB962C8B-B14F-4D97-AF65-F5344CB8AC3E}">
        <p14:creationId xmlns:p14="http://schemas.microsoft.com/office/powerpoint/2010/main" val="1828274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FFCB401-D008-4ED9-99B2-5657DE9958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2ABD7D2E-AF2A-4D91-8D05-C1B383D1C0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A018E7A8-B74C-40E6-AEE6-16C5DC54C4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C01935B4-24D9-4623-83EB-4149CD54F25B}"/>
              </a:ext>
            </a:extLst>
          </p:cNvPr>
          <p:cNvSpPr>
            <a:spLocks noGrp="1"/>
          </p:cNvSpPr>
          <p:nvPr>
            <p:ph type="dt" sz="half" idx="10"/>
          </p:nvPr>
        </p:nvSpPr>
        <p:spPr/>
        <p:txBody>
          <a:bodyPr/>
          <a:lstStyle/>
          <a:p>
            <a:fld id="{9E637B1E-7A08-47F2-8A45-45C7FE1A14A2}" type="datetimeFigureOut">
              <a:rPr lang="en-GB" smtClean="0"/>
              <a:t>19/06/2019</a:t>
            </a:fld>
            <a:endParaRPr lang="en-GB"/>
          </a:p>
        </p:txBody>
      </p:sp>
      <p:sp>
        <p:nvSpPr>
          <p:cNvPr id="6" name="Footer Placeholder 5">
            <a:extLst>
              <a:ext uri="{FF2B5EF4-FFF2-40B4-BE49-F238E27FC236}">
                <a16:creationId xmlns="" xmlns:a16="http://schemas.microsoft.com/office/drawing/2014/main" id="{6A9BDD9C-5053-4D68-B196-59A90AC4EE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1B388550-828A-44CD-9D02-D5A6AF04A699}"/>
              </a:ext>
            </a:extLst>
          </p:cNvPr>
          <p:cNvSpPr>
            <a:spLocks noGrp="1"/>
          </p:cNvSpPr>
          <p:nvPr>
            <p:ph type="sldNum" sz="quarter" idx="12"/>
          </p:nvPr>
        </p:nvSpPr>
        <p:spPr/>
        <p:txBody>
          <a:bodyPr/>
          <a:lstStyle/>
          <a:p>
            <a:fld id="{F8E0A9EE-6A37-495D-AAA6-239CC9CD7629}" type="slidenum">
              <a:rPr lang="en-GB" smtClean="0"/>
              <a:t>‹#›</a:t>
            </a:fld>
            <a:endParaRPr lang="en-GB"/>
          </a:p>
        </p:txBody>
      </p:sp>
    </p:spTree>
    <p:extLst>
      <p:ext uri="{BB962C8B-B14F-4D97-AF65-F5344CB8AC3E}">
        <p14:creationId xmlns:p14="http://schemas.microsoft.com/office/powerpoint/2010/main" val="1654370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2BD610-3442-4D74-B2D2-66A8759BFC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3053EBD6-6AB1-4434-8586-4BFB8316D3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0D9FE792-5090-4F22-9050-B70738E081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83DB316-2AE4-4001-A16D-2034EF810B6A}"/>
              </a:ext>
            </a:extLst>
          </p:cNvPr>
          <p:cNvSpPr>
            <a:spLocks noGrp="1"/>
          </p:cNvSpPr>
          <p:nvPr>
            <p:ph type="dt" sz="half" idx="10"/>
          </p:nvPr>
        </p:nvSpPr>
        <p:spPr/>
        <p:txBody>
          <a:bodyPr/>
          <a:lstStyle/>
          <a:p>
            <a:fld id="{9E637B1E-7A08-47F2-8A45-45C7FE1A14A2}" type="datetimeFigureOut">
              <a:rPr lang="en-GB" smtClean="0"/>
              <a:t>19/06/2019</a:t>
            </a:fld>
            <a:endParaRPr lang="en-GB"/>
          </a:p>
        </p:txBody>
      </p:sp>
      <p:sp>
        <p:nvSpPr>
          <p:cNvPr id="6" name="Footer Placeholder 5">
            <a:extLst>
              <a:ext uri="{FF2B5EF4-FFF2-40B4-BE49-F238E27FC236}">
                <a16:creationId xmlns="" xmlns:a16="http://schemas.microsoft.com/office/drawing/2014/main" id="{77738FAA-D225-46E6-B880-EB396B6AE7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9D597FF2-ADF6-4EE5-96C6-DF784F078F83}"/>
              </a:ext>
            </a:extLst>
          </p:cNvPr>
          <p:cNvSpPr>
            <a:spLocks noGrp="1"/>
          </p:cNvSpPr>
          <p:nvPr>
            <p:ph type="sldNum" sz="quarter" idx="12"/>
          </p:nvPr>
        </p:nvSpPr>
        <p:spPr/>
        <p:txBody>
          <a:bodyPr/>
          <a:lstStyle/>
          <a:p>
            <a:fld id="{F8E0A9EE-6A37-495D-AAA6-239CC9CD7629}" type="slidenum">
              <a:rPr lang="en-GB" smtClean="0"/>
              <a:t>‹#›</a:t>
            </a:fld>
            <a:endParaRPr lang="en-GB"/>
          </a:p>
        </p:txBody>
      </p:sp>
    </p:spTree>
    <p:extLst>
      <p:ext uri="{BB962C8B-B14F-4D97-AF65-F5344CB8AC3E}">
        <p14:creationId xmlns:p14="http://schemas.microsoft.com/office/powerpoint/2010/main" val="2029738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6B3F0A5-9934-4E3B-9448-84725C3596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A2E7EB59-0088-437D-819A-BD4C8B5571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FD64769C-88E5-4D69-9AE5-936C255C09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37B1E-7A08-47F2-8A45-45C7FE1A14A2}" type="datetimeFigureOut">
              <a:rPr lang="en-GB" smtClean="0"/>
              <a:t>19/06/2019</a:t>
            </a:fld>
            <a:endParaRPr lang="en-GB"/>
          </a:p>
        </p:txBody>
      </p:sp>
      <p:sp>
        <p:nvSpPr>
          <p:cNvPr id="5" name="Footer Placeholder 4">
            <a:extLst>
              <a:ext uri="{FF2B5EF4-FFF2-40B4-BE49-F238E27FC236}">
                <a16:creationId xmlns="" xmlns:a16="http://schemas.microsoft.com/office/drawing/2014/main" id="{21133C01-71A1-4E71-BE14-73EDBD120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E6975689-3135-4383-AA1D-4CD3B7FA95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0A9EE-6A37-495D-AAA6-239CC9CD7629}" type="slidenum">
              <a:rPr lang="en-GB" smtClean="0"/>
              <a:t>‹#›</a:t>
            </a:fld>
            <a:endParaRPr lang="en-GB"/>
          </a:p>
        </p:txBody>
      </p:sp>
    </p:spTree>
    <p:extLst>
      <p:ext uri="{BB962C8B-B14F-4D97-AF65-F5344CB8AC3E}">
        <p14:creationId xmlns:p14="http://schemas.microsoft.com/office/powerpoint/2010/main" val="2686048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Wyroslawskis04s@glow.sch.uk" TargetMode="External"/><Relationship Id="rId5" Type="http://schemas.openxmlformats.org/officeDocument/2006/relationships/hyperlink" Target="mailto:rhona.jay@falkirk.gov.uk" TargetMode="External"/><Relationship Id="rId4" Type="http://schemas.openxmlformats.org/officeDocument/2006/relationships/hyperlink" Target="mailto:laura.compton@westlothian.org.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mailto:Wyroslawskis04s@glow.sch.uk" TargetMode="External"/><Relationship Id="rId5" Type="http://schemas.openxmlformats.org/officeDocument/2006/relationships/hyperlink" Target="mailto:rhona.jay@falkirk.gov.uk" TargetMode="External"/><Relationship Id="rId4" Type="http://schemas.openxmlformats.org/officeDocument/2006/relationships/hyperlink" Target="mailto:laura.compton@westlothian.org.u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 xmlns:a16="http://schemas.microsoft.com/office/drawing/2014/main" id="{0F4D75B6-97B5-4A61-A70E-F03A4E58C3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118" y="143344"/>
            <a:ext cx="6838950" cy="17145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 xmlns:a16="http://schemas.microsoft.com/office/drawing/2014/main" id="{9D0C120F-70B2-4804-A215-2EF9F5129847}"/>
              </a:ext>
            </a:extLst>
          </p:cNvPr>
          <p:cNvSpPr/>
          <p:nvPr/>
        </p:nvSpPr>
        <p:spPr>
          <a:xfrm>
            <a:off x="7290928" y="460485"/>
            <a:ext cx="4640386" cy="954107"/>
          </a:xfrm>
          <a:prstGeom prst="rect">
            <a:avLst/>
          </a:prstGeom>
          <a:ln>
            <a:solidFill>
              <a:schemeClr val="tx1"/>
            </a:solidFill>
          </a:ln>
        </p:spPr>
        <p:txBody>
          <a:bodyPr wrap="square">
            <a:spAutoFit/>
          </a:bodyPr>
          <a:lstStyle/>
          <a:p>
            <a:pPr algn="ctr"/>
            <a:r>
              <a:rPr lang="en-GB" sz="2800" b="1" i="0" u="none" strike="noStrike" dirty="0">
                <a:solidFill>
                  <a:srgbClr val="000000"/>
                </a:solidFill>
                <a:effectLst/>
                <a:latin typeface="Arial" panose="020B0604020202020204" pitchFamily="34" charset="0"/>
              </a:rPr>
              <a:t>D</a:t>
            </a:r>
            <a:r>
              <a:rPr lang="en-GB" sz="2800" b="1" dirty="0">
                <a:solidFill>
                  <a:srgbClr val="000000"/>
                </a:solidFill>
                <a:latin typeface="Arial" panose="020B0604020202020204" pitchFamily="34" charset="0"/>
              </a:rPr>
              <a:t>eveloping the Curriculum</a:t>
            </a:r>
            <a:r>
              <a:rPr lang="en-GB" sz="2800" b="1" i="0" u="none" strike="noStrike" dirty="0">
                <a:solidFill>
                  <a:srgbClr val="000000"/>
                </a:solidFill>
                <a:effectLst/>
                <a:latin typeface="Arial" panose="020B0604020202020204" pitchFamily="34" charset="0"/>
              </a:rPr>
              <a:t> workshop</a:t>
            </a:r>
            <a:endParaRPr lang="en-GB" sz="2800" dirty="0"/>
          </a:p>
        </p:txBody>
      </p:sp>
      <p:sp>
        <p:nvSpPr>
          <p:cNvPr id="7" name="Rectangle 6">
            <a:extLst>
              <a:ext uri="{FF2B5EF4-FFF2-40B4-BE49-F238E27FC236}">
                <a16:creationId xmlns="" xmlns:a16="http://schemas.microsoft.com/office/drawing/2014/main" id="{E104A811-1D1F-48CA-A6CE-8A1184B9FDC5}"/>
              </a:ext>
            </a:extLst>
          </p:cNvPr>
          <p:cNvSpPr/>
          <p:nvPr/>
        </p:nvSpPr>
        <p:spPr>
          <a:xfrm>
            <a:off x="248118" y="1925447"/>
            <a:ext cx="11517745" cy="4611519"/>
          </a:xfrm>
          <a:prstGeom prst="rect">
            <a:avLst/>
          </a:prstGeom>
        </p:spPr>
        <p:txBody>
          <a:bodyPr wrap="square">
            <a:spAutoFit/>
          </a:bodyPr>
          <a:lstStyle/>
          <a:p>
            <a:pPr>
              <a:lnSpc>
                <a:spcPct val="150000"/>
              </a:lnSpc>
            </a:pPr>
            <a:r>
              <a:rPr lang="en-GB" b="1" dirty="0">
                <a:solidFill>
                  <a:srgbClr val="0070C0"/>
                </a:solidFill>
                <a:latin typeface="Arial" panose="020B0604020202020204" pitchFamily="34" charset="0"/>
                <a:cs typeface="Arial" panose="020B0604020202020204" pitchFamily="34" charset="0"/>
              </a:rPr>
              <a:t>Laura Compton</a:t>
            </a:r>
          </a:p>
          <a:p>
            <a:pPr>
              <a:lnSpc>
                <a:spcPct val="150000"/>
              </a:lnSpc>
            </a:pPr>
            <a:r>
              <a:rPr lang="en-GB" dirty="0">
                <a:solidFill>
                  <a:srgbClr val="0070C0"/>
                </a:solidFill>
                <a:latin typeface="Arial" panose="020B0604020202020204" pitchFamily="34" charset="0"/>
                <a:cs typeface="Arial" panose="020B0604020202020204" pitchFamily="34" charset="0"/>
              </a:rPr>
              <a:t>Digital Learning Manager (</a:t>
            </a:r>
            <a:r>
              <a:rPr lang="en-GB" dirty="0" err="1">
                <a:solidFill>
                  <a:srgbClr val="0070C0"/>
                </a:solidFill>
                <a:latin typeface="Arial" panose="020B0604020202020204" pitchFamily="34" charset="0"/>
                <a:cs typeface="Arial" panose="020B0604020202020204" pitchFamily="34" charset="0"/>
              </a:rPr>
              <a:t>FVWLric</a:t>
            </a:r>
            <a:r>
              <a:rPr lang="en-GB" dirty="0">
                <a:solidFill>
                  <a:srgbClr val="0070C0"/>
                </a:solidFill>
                <a:latin typeface="Arial" panose="020B0604020202020204" pitchFamily="34" charset="0"/>
                <a:cs typeface="Arial" panose="020B0604020202020204" pitchFamily="34" charset="0"/>
              </a:rPr>
              <a:t>)</a:t>
            </a:r>
          </a:p>
          <a:p>
            <a:pPr>
              <a:lnSpc>
                <a:spcPct val="150000"/>
              </a:lnSpc>
            </a:pPr>
            <a:r>
              <a:rPr lang="en-GB" dirty="0">
                <a:latin typeface="Arial" panose="020B0604020202020204" pitchFamily="34" charset="0"/>
                <a:cs typeface="Arial" panose="020B0604020202020204" pitchFamily="34" charset="0"/>
                <a:hlinkClick r:id="rId4"/>
              </a:rPr>
              <a:t>laura.compton@westlothian.org.uk</a:t>
            </a:r>
            <a:r>
              <a:rPr lang="en-GB" dirty="0">
                <a:latin typeface="Arial" panose="020B0604020202020204" pitchFamily="34" charset="0"/>
                <a:cs typeface="Arial" panose="020B0604020202020204" pitchFamily="34" charset="0"/>
              </a:rPr>
              <a:t> </a:t>
            </a:r>
            <a:endParaRPr lang="en-US" b="1" dirty="0">
              <a:solidFill>
                <a:srgbClr val="7030A0"/>
              </a:solidFill>
              <a:latin typeface="Arial" panose="020B0604020202020204" pitchFamily="34" charset="0"/>
              <a:cs typeface="Arial" panose="020B0604020202020204" pitchFamily="34" charset="0"/>
            </a:endParaRPr>
          </a:p>
          <a:p>
            <a:pPr lvl="0">
              <a:lnSpc>
                <a:spcPct val="150000"/>
              </a:lnSpc>
            </a:pPr>
            <a:endParaRPr lang="en-US" b="1" dirty="0">
              <a:solidFill>
                <a:srgbClr val="7030A0"/>
              </a:solidFill>
              <a:latin typeface="Arial" panose="020B0604020202020204" pitchFamily="34" charset="0"/>
              <a:cs typeface="Arial" panose="020B0604020202020204" pitchFamily="34" charset="0"/>
            </a:endParaRPr>
          </a:p>
          <a:p>
            <a:pPr lvl="0">
              <a:lnSpc>
                <a:spcPct val="150000"/>
              </a:lnSpc>
            </a:pPr>
            <a:r>
              <a:rPr lang="en-US" b="1" dirty="0">
                <a:solidFill>
                  <a:srgbClr val="7030A0"/>
                </a:solidFill>
                <a:latin typeface="Arial" panose="020B0604020202020204" pitchFamily="34" charset="0"/>
                <a:cs typeface="Arial" panose="020B0604020202020204" pitchFamily="34" charset="0"/>
              </a:rPr>
              <a:t>Rhona Jay</a:t>
            </a:r>
          </a:p>
          <a:p>
            <a:pPr lvl="0">
              <a:lnSpc>
                <a:spcPct val="150000"/>
              </a:lnSpc>
            </a:pPr>
            <a:r>
              <a:rPr lang="en-US" dirty="0">
                <a:solidFill>
                  <a:srgbClr val="7030A0"/>
                </a:solidFill>
                <a:latin typeface="Arial" panose="020B0604020202020204" pitchFamily="34" charset="0"/>
                <a:cs typeface="Arial" panose="020B0604020202020204" pitchFamily="34" charset="0"/>
              </a:rPr>
              <a:t>Education Service Manager (Falkirk)</a:t>
            </a:r>
          </a:p>
          <a:p>
            <a:pPr lvl="0">
              <a:lnSpc>
                <a:spcPct val="150000"/>
              </a:lnSpc>
            </a:pPr>
            <a:r>
              <a:rPr lang="en-US" dirty="0">
                <a:solidFill>
                  <a:srgbClr val="7030A0"/>
                </a:solidFill>
                <a:latin typeface="Arial" panose="020B0604020202020204" pitchFamily="34" charset="0"/>
                <a:cs typeface="Arial" panose="020B0604020202020204" pitchFamily="34" charset="0"/>
                <a:hlinkClick r:id="rId5"/>
              </a:rPr>
              <a:t>rhona.jay@falkirk.gov.uk</a:t>
            </a:r>
            <a:endParaRPr lang="en-US" dirty="0">
              <a:solidFill>
                <a:srgbClr val="7030A0"/>
              </a:solidFill>
              <a:latin typeface="Arial" panose="020B0604020202020204" pitchFamily="34" charset="0"/>
              <a:cs typeface="Arial" panose="020B0604020202020204" pitchFamily="34" charset="0"/>
            </a:endParaRPr>
          </a:p>
          <a:p>
            <a:pPr lvl="0">
              <a:lnSpc>
                <a:spcPct val="150000"/>
              </a:lnSpc>
            </a:pPr>
            <a:endParaRPr lang="en-GB" b="1" dirty="0">
              <a:solidFill>
                <a:srgbClr val="00B050"/>
              </a:solidFill>
              <a:latin typeface="Arial" panose="020B0604020202020204" pitchFamily="34" charset="0"/>
              <a:cs typeface="Arial" panose="020B0604020202020204" pitchFamily="34" charset="0"/>
            </a:endParaRPr>
          </a:p>
          <a:p>
            <a:pPr>
              <a:lnSpc>
                <a:spcPct val="150000"/>
              </a:lnSpc>
            </a:pPr>
            <a:r>
              <a:rPr lang="en-GB" b="1" dirty="0">
                <a:solidFill>
                  <a:srgbClr val="00B050"/>
                </a:solidFill>
                <a:latin typeface="Arial" panose="020B0604020202020204" pitchFamily="34" charset="0"/>
                <a:cs typeface="Arial" panose="020B0604020202020204" pitchFamily="34" charset="0"/>
              </a:rPr>
              <a:t>Stefan Wyroslawski</a:t>
            </a:r>
          </a:p>
          <a:p>
            <a:pPr>
              <a:lnSpc>
                <a:spcPct val="150000"/>
              </a:lnSpc>
            </a:pPr>
            <a:r>
              <a:rPr lang="en-GB" dirty="0">
                <a:solidFill>
                  <a:srgbClr val="00B050"/>
                </a:solidFill>
                <a:latin typeface="Arial" panose="020B0604020202020204" pitchFamily="34" charset="0"/>
                <a:cs typeface="Arial" panose="020B0604020202020204" pitchFamily="34" charset="0"/>
              </a:rPr>
              <a:t>Lead Officer for CLPL and Curriculum Development (</a:t>
            </a:r>
            <a:r>
              <a:rPr lang="en-GB" dirty="0" err="1">
                <a:solidFill>
                  <a:srgbClr val="00B050"/>
                </a:solidFill>
                <a:latin typeface="Arial" panose="020B0604020202020204" pitchFamily="34" charset="0"/>
                <a:cs typeface="Arial" panose="020B0604020202020204" pitchFamily="34" charset="0"/>
              </a:rPr>
              <a:t>FVWLric</a:t>
            </a:r>
            <a:r>
              <a:rPr lang="en-GB" dirty="0">
                <a:solidFill>
                  <a:srgbClr val="00B050"/>
                </a:solidFill>
                <a:latin typeface="Arial" panose="020B0604020202020204" pitchFamily="34" charset="0"/>
                <a:cs typeface="Arial" panose="020B0604020202020204" pitchFamily="34" charset="0"/>
              </a:rPr>
              <a:t>)</a:t>
            </a:r>
          </a:p>
          <a:p>
            <a:pPr>
              <a:lnSpc>
                <a:spcPct val="150000"/>
              </a:lnSpc>
            </a:pPr>
            <a:r>
              <a:rPr lang="en-GB" dirty="0">
                <a:solidFill>
                  <a:srgbClr val="00B050"/>
                </a:solidFill>
                <a:latin typeface="Arial" panose="020B0604020202020204" pitchFamily="34" charset="0"/>
                <a:cs typeface="Arial" panose="020B0604020202020204" pitchFamily="34" charset="0"/>
                <a:hlinkClick r:id="rId6"/>
              </a:rPr>
              <a:t>wyroslawskis04s@glow.sch.uk</a:t>
            </a:r>
            <a:r>
              <a:rPr lang="en-GB" dirty="0">
                <a:solidFill>
                  <a:srgbClr val="00B050"/>
                </a:solidFill>
                <a:latin typeface="Arial" panose="020B0604020202020204" pitchFamily="34" charset="0"/>
                <a:cs typeface="Arial" panose="020B0604020202020204" pitchFamily="34" charset="0"/>
              </a:rPr>
              <a:t>, @</a:t>
            </a:r>
            <a:r>
              <a:rPr lang="en-GB" dirty="0" err="1">
                <a:solidFill>
                  <a:srgbClr val="00B050"/>
                </a:solidFill>
                <a:latin typeface="Arial" panose="020B0604020202020204" pitchFamily="34" charset="0"/>
                <a:cs typeface="Arial" panose="020B0604020202020204" pitchFamily="34" charset="0"/>
              </a:rPr>
              <a:t>FVWLric</a:t>
            </a:r>
            <a:endParaRPr lang="en-GB" dirty="0">
              <a:solidFill>
                <a:srgbClr val="00B050"/>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 xmlns:a16="http://schemas.microsoft.com/office/drawing/2014/main" id="{62E1BF9F-129F-47F9-BF2B-D9E4F3036E73}"/>
              </a:ext>
            </a:extLst>
          </p:cNvPr>
          <p:cNvSpPr/>
          <p:nvPr/>
        </p:nvSpPr>
        <p:spPr>
          <a:xfrm>
            <a:off x="5081048" y="2271860"/>
            <a:ext cx="6850266" cy="3108543"/>
          </a:xfrm>
          <a:prstGeom prst="rect">
            <a:avLst/>
          </a:prstGeom>
          <a:ln>
            <a:solidFill>
              <a:schemeClr val="tx1"/>
            </a:solidFill>
          </a:ln>
        </p:spPr>
        <p:txBody>
          <a:bodyPr wrap="square">
            <a:spAutoFit/>
          </a:bodyPr>
          <a:lstStyle/>
          <a:p>
            <a:pPr algn="just"/>
            <a:r>
              <a:rPr lang="en-US" sz="2800" b="1" dirty="0">
                <a:latin typeface="Arial" panose="020B0604020202020204" pitchFamily="34" charset="0"/>
                <a:cs typeface="Arial" panose="020B0604020202020204" pitchFamily="34" charset="0"/>
              </a:rPr>
              <a:t>Consider the opportunities we have as a regional collaborative to co-create content-rich learning experiences and curricular pathways.</a:t>
            </a:r>
          </a:p>
          <a:p>
            <a:pPr marL="285750" indent="-285750" algn="just">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algn="just"/>
            <a:r>
              <a:rPr lang="en-US" sz="2800" i="1" dirty="0">
                <a:latin typeface="Arial" panose="020B0604020202020204" pitchFamily="34" charset="0"/>
                <a:cs typeface="Arial" panose="020B0604020202020204" pitchFamily="34" charset="0"/>
              </a:rPr>
              <a:t>How can we enhance outcomes for our young people? </a:t>
            </a:r>
          </a:p>
        </p:txBody>
      </p:sp>
    </p:spTree>
    <p:extLst>
      <p:ext uri="{BB962C8B-B14F-4D97-AF65-F5344CB8AC3E}">
        <p14:creationId xmlns:p14="http://schemas.microsoft.com/office/powerpoint/2010/main" val="116938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 xmlns:a16="http://schemas.microsoft.com/office/drawing/2014/main" id="{0F4D75B6-97B5-4A61-A70E-F03A4E58C3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118" y="143344"/>
            <a:ext cx="6838950" cy="17145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 xmlns:a16="http://schemas.microsoft.com/office/drawing/2014/main" id="{E104A811-1D1F-48CA-A6CE-8A1184B9FDC5}"/>
              </a:ext>
            </a:extLst>
          </p:cNvPr>
          <p:cNvSpPr/>
          <p:nvPr/>
        </p:nvSpPr>
        <p:spPr>
          <a:xfrm>
            <a:off x="471340" y="2207454"/>
            <a:ext cx="11249320" cy="3556423"/>
          </a:xfrm>
          <a:prstGeom prst="rect">
            <a:avLst/>
          </a:prstGeom>
        </p:spPr>
        <p:txBody>
          <a:bodyPr wrap="square">
            <a:spAutoFit/>
          </a:bodyPr>
          <a:lstStyle/>
          <a:p>
            <a:pPr algn="ctr">
              <a:lnSpc>
                <a:spcPct val="150000"/>
              </a:lnSpc>
            </a:pPr>
            <a:r>
              <a:rPr lang="en-US" sz="3600" b="1" dirty="0">
                <a:latin typeface="Arial" panose="020B0604020202020204" pitchFamily="34" charset="0"/>
                <a:cs typeface="Arial" panose="020B0604020202020204" pitchFamily="34" charset="0"/>
              </a:rPr>
              <a:t>BIG TALK CONNECTOR</a:t>
            </a:r>
          </a:p>
          <a:p>
            <a:pPr algn="ctr">
              <a:lnSpc>
                <a:spcPct val="150000"/>
              </a:lnSpc>
            </a:pPr>
            <a:r>
              <a:rPr lang="en-US" sz="3600" dirty="0">
                <a:latin typeface="Arial" panose="020B0604020202020204" pitchFamily="34" charset="0"/>
                <a:cs typeface="Arial" panose="020B0604020202020204" pitchFamily="34" charset="0"/>
              </a:rPr>
              <a:t>IN NO MORE THAN 7 WORDS…</a:t>
            </a:r>
          </a:p>
          <a:p>
            <a:pPr algn="ctr">
              <a:lnSpc>
                <a:spcPct val="150000"/>
              </a:lnSpc>
            </a:pPr>
            <a:endParaRPr lang="en-US" sz="3600" dirty="0">
              <a:latin typeface="Arial" panose="020B0604020202020204" pitchFamily="34" charset="0"/>
              <a:cs typeface="Arial" panose="020B0604020202020204" pitchFamily="34" charset="0"/>
            </a:endParaRPr>
          </a:p>
          <a:p>
            <a:pPr algn="ctr">
              <a:lnSpc>
                <a:spcPct val="150000"/>
              </a:lnSpc>
            </a:pPr>
            <a:r>
              <a:rPr lang="en-US" sz="4800" b="1" i="1" dirty="0">
                <a:highlight>
                  <a:srgbClr val="FFFF00"/>
                </a:highlight>
                <a:latin typeface="Arial" panose="020B0604020202020204" pitchFamily="34" charset="0"/>
                <a:cs typeface="Arial" panose="020B0604020202020204" pitchFamily="34" charset="0"/>
              </a:rPr>
              <a:t>What is the purpose of schooling? </a:t>
            </a:r>
          </a:p>
        </p:txBody>
      </p:sp>
      <p:sp>
        <p:nvSpPr>
          <p:cNvPr id="8" name="Rectangle 7">
            <a:extLst>
              <a:ext uri="{FF2B5EF4-FFF2-40B4-BE49-F238E27FC236}">
                <a16:creationId xmlns="" xmlns:a16="http://schemas.microsoft.com/office/drawing/2014/main" id="{BE1F7218-0B70-49FB-BB08-FD408C4395B7}"/>
              </a:ext>
            </a:extLst>
          </p:cNvPr>
          <p:cNvSpPr/>
          <p:nvPr/>
        </p:nvSpPr>
        <p:spPr>
          <a:xfrm>
            <a:off x="7290928" y="460485"/>
            <a:ext cx="4640386" cy="954107"/>
          </a:xfrm>
          <a:prstGeom prst="rect">
            <a:avLst/>
          </a:prstGeom>
          <a:ln>
            <a:solidFill>
              <a:schemeClr val="tx1"/>
            </a:solidFill>
          </a:ln>
        </p:spPr>
        <p:txBody>
          <a:bodyPr wrap="square">
            <a:spAutoFit/>
          </a:bodyPr>
          <a:lstStyle/>
          <a:p>
            <a:pPr algn="ctr"/>
            <a:r>
              <a:rPr lang="en-GB" sz="2800" b="1" i="0" u="none" strike="noStrike" dirty="0">
                <a:solidFill>
                  <a:srgbClr val="000000"/>
                </a:solidFill>
                <a:effectLst/>
                <a:latin typeface="Arial" panose="020B0604020202020204" pitchFamily="34" charset="0"/>
              </a:rPr>
              <a:t>D</a:t>
            </a:r>
            <a:r>
              <a:rPr lang="en-GB" sz="2800" b="1" dirty="0">
                <a:solidFill>
                  <a:srgbClr val="000000"/>
                </a:solidFill>
                <a:latin typeface="Arial" panose="020B0604020202020204" pitchFamily="34" charset="0"/>
              </a:rPr>
              <a:t>eveloping the Curriculum</a:t>
            </a:r>
            <a:r>
              <a:rPr lang="en-GB" sz="2800" b="1" i="0" u="none" strike="noStrike" dirty="0">
                <a:solidFill>
                  <a:srgbClr val="000000"/>
                </a:solidFill>
                <a:effectLst/>
                <a:latin typeface="Arial" panose="020B0604020202020204" pitchFamily="34" charset="0"/>
              </a:rPr>
              <a:t> workshop</a:t>
            </a:r>
            <a:endParaRPr lang="en-GB" sz="2800" dirty="0"/>
          </a:p>
        </p:txBody>
      </p:sp>
    </p:spTree>
    <p:extLst>
      <p:ext uri="{BB962C8B-B14F-4D97-AF65-F5344CB8AC3E}">
        <p14:creationId xmlns:p14="http://schemas.microsoft.com/office/powerpoint/2010/main" val="3467169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 xmlns:a16="http://schemas.microsoft.com/office/drawing/2014/main" id="{0F4D75B6-97B5-4A61-A70E-F03A4E58C3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118" y="143344"/>
            <a:ext cx="6838950" cy="17145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BE1F7218-0B70-49FB-BB08-FD408C4395B7}"/>
              </a:ext>
            </a:extLst>
          </p:cNvPr>
          <p:cNvSpPr/>
          <p:nvPr/>
        </p:nvSpPr>
        <p:spPr>
          <a:xfrm>
            <a:off x="7290928" y="460485"/>
            <a:ext cx="4640386" cy="954107"/>
          </a:xfrm>
          <a:prstGeom prst="rect">
            <a:avLst/>
          </a:prstGeom>
          <a:ln>
            <a:solidFill>
              <a:schemeClr val="tx1"/>
            </a:solidFill>
          </a:ln>
        </p:spPr>
        <p:txBody>
          <a:bodyPr wrap="square">
            <a:spAutoFit/>
          </a:bodyPr>
          <a:lstStyle/>
          <a:p>
            <a:pPr algn="ctr"/>
            <a:r>
              <a:rPr lang="en-GB" sz="2800" b="1" i="0" u="none" strike="noStrike" dirty="0">
                <a:solidFill>
                  <a:srgbClr val="000000"/>
                </a:solidFill>
                <a:effectLst/>
                <a:latin typeface="Arial" panose="020B0604020202020204" pitchFamily="34" charset="0"/>
              </a:rPr>
              <a:t>D</a:t>
            </a:r>
            <a:r>
              <a:rPr lang="en-GB" sz="2800" b="1" dirty="0">
                <a:solidFill>
                  <a:srgbClr val="000000"/>
                </a:solidFill>
                <a:latin typeface="Arial" panose="020B0604020202020204" pitchFamily="34" charset="0"/>
              </a:rPr>
              <a:t>eveloping the Curriculum</a:t>
            </a:r>
            <a:r>
              <a:rPr lang="en-GB" sz="2800" b="1" i="0" u="none" strike="noStrike" dirty="0">
                <a:solidFill>
                  <a:srgbClr val="000000"/>
                </a:solidFill>
                <a:effectLst/>
                <a:latin typeface="Arial" panose="020B0604020202020204" pitchFamily="34" charset="0"/>
              </a:rPr>
              <a:t> workshop</a:t>
            </a:r>
            <a:endParaRPr lang="en-GB" sz="2800" dirty="0"/>
          </a:p>
        </p:txBody>
      </p:sp>
      <p:graphicFrame>
        <p:nvGraphicFramePr>
          <p:cNvPr id="3" name="Table 2">
            <a:extLst>
              <a:ext uri="{FF2B5EF4-FFF2-40B4-BE49-F238E27FC236}">
                <a16:creationId xmlns="" xmlns:a16="http://schemas.microsoft.com/office/drawing/2014/main" id="{85BB8B29-C126-4FDB-8490-CE82696B85F3}"/>
              </a:ext>
            </a:extLst>
          </p:cNvPr>
          <p:cNvGraphicFramePr>
            <a:graphicFrameLocks noGrp="1"/>
          </p:cNvGraphicFramePr>
          <p:nvPr>
            <p:extLst>
              <p:ext uri="{D42A27DB-BD31-4B8C-83A1-F6EECF244321}">
                <p14:modId xmlns:p14="http://schemas.microsoft.com/office/powerpoint/2010/main" val="2073085667"/>
              </p:ext>
            </p:extLst>
          </p:nvPr>
        </p:nvGraphicFramePr>
        <p:xfrm>
          <a:off x="254401" y="2067697"/>
          <a:ext cx="11683197" cy="4512212"/>
        </p:xfrm>
        <a:graphic>
          <a:graphicData uri="http://schemas.openxmlformats.org/drawingml/2006/table">
            <a:tbl>
              <a:tblPr firstRow="1" bandRow="1">
                <a:tableStyleId>{5C22544A-7EE6-4342-B048-85BDC9FD1C3A}</a:tableStyleId>
              </a:tblPr>
              <a:tblGrid>
                <a:gridCol w="3894399">
                  <a:extLst>
                    <a:ext uri="{9D8B030D-6E8A-4147-A177-3AD203B41FA5}">
                      <a16:colId xmlns="" xmlns:a16="http://schemas.microsoft.com/office/drawing/2014/main" val="1992315538"/>
                    </a:ext>
                  </a:extLst>
                </a:gridCol>
                <a:gridCol w="3894399">
                  <a:extLst>
                    <a:ext uri="{9D8B030D-6E8A-4147-A177-3AD203B41FA5}">
                      <a16:colId xmlns="" xmlns:a16="http://schemas.microsoft.com/office/drawing/2014/main" val="1390939405"/>
                    </a:ext>
                  </a:extLst>
                </a:gridCol>
                <a:gridCol w="3894399">
                  <a:extLst>
                    <a:ext uri="{9D8B030D-6E8A-4147-A177-3AD203B41FA5}">
                      <a16:colId xmlns="" xmlns:a16="http://schemas.microsoft.com/office/drawing/2014/main" val="410353393"/>
                    </a:ext>
                  </a:extLst>
                </a:gridCol>
              </a:tblGrid>
              <a:tr h="1233808">
                <a:tc>
                  <a:txBody>
                    <a:bodyPr/>
                    <a:lstStyle/>
                    <a:p>
                      <a:pPr algn="ctr"/>
                      <a:r>
                        <a:rPr lang="en-GB" sz="3200" dirty="0">
                          <a:latin typeface="Arial" panose="020B0604020202020204" pitchFamily="34" charset="0"/>
                          <a:cs typeface="Arial" panose="020B0604020202020204" pitchFamily="34" charset="0"/>
                        </a:rPr>
                        <a:t>Curriculum rationale</a:t>
                      </a:r>
                    </a:p>
                  </a:txBody>
                  <a:tcPr/>
                </a:tc>
                <a:tc>
                  <a:txBody>
                    <a:bodyPr/>
                    <a:lstStyle/>
                    <a:p>
                      <a:pPr algn="ctr"/>
                      <a:r>
                        <a:rPr lang="en-GB" sz="3200" dirty="0">
                          <a:latin typeface="Arial" panose="020B0604020202020204" pitchFamily="34" charset="0"/>
                          <a:cs typeface="Arial" panose="020B0604020202020204" pitchFamily="34" charset="0"/>
                        </a:rPr>
                        <a:t>Opportunities in the </a:t>
                      </a:r>
                      <a:r>
                        <a:rPr lang="en-GB" sz="3200" dirty="0" err="1">
                          <a:latin typeface="Arial" panose="020B0604020202020204" pitchFamily="34" charset="0"/>
                          <a:cs typeface="Arial" panose="020B0604020202020204" pitchFamily="34" charset="0"/>
                        </a:rPr>
                        <a:t>FVWLric</a:t>
                      </a:r>
                      <a:endParaRPr lang="en-GB" sz="3200" dirty="0">
                        <a:latin typeface="Arial" panose="020B0604020202020204" pitchFamily="34" charset="0"/>
                        <a:cs typeface="Arial" panose="020B0604020202020204" pitchFamily="34" charset="0"/>
                      </a:endParaRPr>
                    </a:p>
                  </a:txBody>
                  <a:tcPr/>
                </a:tc>
                <a:tc>
                  <a:txBody>
                    <a:bodyPr/>
                    <a:lstStyle/>
                    <a:p>
                      <a:pPr algn="ctr"/>
                      <a:r>
                        <a:rPr lang="en-GB" sz="3200" dirty="0">
                          <a:latin typeface="Arial" panose="020B0604020202020204" pitchFamily="34" charset="0"/>
                          <a:cs typeface="Arial" panose="020B0604020202020204" pitchFamily="34" charset="0"/>
                        </a:rPr>
                        <a:t>Virtual campus</a:t>
                      </a:r>
                    </a:p>
                  </a:txBody>
                  <a:tcPr/>
                </a:tc>
                <a:extLst>
                  <a:ext uri="{0D108BD9-81ED-4DB2-BD59-A6C34878D82A}">
                    <a16:rowId xmlns="" xmlns:a16="http://schemas.microsoft.com/office/drawing/2014/main" val="908095839"/>
                  </a:ext>
                </a:extLst>
              </a:tr>
              <a:tr h="1374814">
                <a:tc>
                  <a:txBody>
                    <a:bodyPr/>
                    <a:lstStyle/>
                    <a:p>
                      <a:pPr algn="ctr"/>
                      <a:r>
                        <a:rPr lang="en-GB" sz="2400" dirty="0"/>
                        <a:t>Main influences on curriculum design</a:t>
                      </a:r>
                    </a:p>
                  </a:txBody>
                  <a:tcPr/>
                </a:tc>
                <a:tc>
                  <a:txBody>
                    <a:bodyPr/>
                    <a:lstStyle/>
                    <a:p>
                      <a:pPr algn="ctr"/>
                      <a:r>
                        <a:rPr lang="en-GB" sz="2400" dirty="0"/>
                        <a:t>Co-creating content-rich learning experiences using assets in the </a:t>
                      </a:r>
                      <a:r>
                        <a:rPr lang="en-GB" sz="2400" dirty="0" err="1"/>
                        <a:t>FVWLric</a:t>
                      </a:r>
                      <a:endParaRPr lang="en-GB"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dirty="0"/>
                        <a:t>A moment captured from our Primary HT’s meeting…</a:t>
                      </a:r>
                    </a:p>
                  </a:txBody>
                  <a:tcPr/>
                </a:tc>
                <a:extLst>
                  <a:ext uri="{0D108BD9-81ED-4DB2-BD59-A6C34878D82A}">
                    <a16:rowId xmlns="" xmlns:a16="http://schemas.microsoft.com/office/drawing/2014/main" val="577181799"/>
                  </a:ext>
                </a:extLst>
              </a:tr>
              <a:tr h="951795">
                <a:tc>
                  <a:txBody>
                    <a:bodyPr/>
                    <a:lstStyle/>
                    <a:p>
                      <a:pPr algn="ctr"/>
                      <a:r>
                        <a:rPr lang="en-GB" sz="2400" dirty="0"/>
                        <a:t>Discussions and engagement with curriculum design</a:t>
                      </a:r>
                    </a:p>
                  </a:txBody>
                  <a:tcPr/>
                </a:tc>
                <a:tc>
                  <a:txBody>
                    <a:bodyPr/>
                    <a:lstStyle/>
                    <a:p>
                      <a:pPr algn="ctr"/>
                      <a:r>
                        <a:rPr lang="en-GB" sz="2400" dirty="0"/>
                        <a:t>Collaborating on learning pathways</a:t>
                      </a:r>
                    </a:p>
                  </a:txBody>
                  <a:tcPr/>
                </a:tc>
                <a:tc>
                  <a:txBody>
                    <a:bodyPr/>
                    <a:lstStyle/>
                    <a:p>
                      <a:pPr algn="ctr"/>
                      <a:r>
                        <a:rPr lang="en-GB" sz="2400" dirty="0"/>
                        <a:t>What we can learn from </a:t>
                      </a:r>
                      <a:r>
                        <a:rPr lang="en-GB" sz="2400" dirty="0" err="1" smtClean="0"/>
                        <a:t>Stornoway</a:t>
                      </a:r>
                      <a:endParaRPr lang="en-GB" sz="2400" dirty="0"/>
                    </a:p>
                  </a:txBody>
                  <a:tcPr/>
                </a:tc>
                <a:extLst>
                  <a:ext uri="{0D108BD9-81ED-4DB2-BD59-A6C34878D82A}">
                    <a16:rowId xmlns="" xmlns:a16="http://schemas.microsoft.com/office/drawing/2014/main" val="1307445777"/>
                  </a:ext>
                </a:extLst>
              </a:tr>
              <a:tr h="951795">
                <a:tc>
                  <a:txBody>
                    <a:bodyPr/>
                    <a:lstStyle/>
                    <a:p>
                      <a:pPr algn="ctr"/>
                      <a:r>
                        <a:rPr lang="en-GB" sz="2400" dirty="0"/>
                        <a:t>The development of skills and attributes</a:t>
                      </a:r>
                    </a:p>
                  </a:txBody>
                  <a:tcPr/>
                </a:tc>
                <a:tc>
                  <a:txBody>
                    <a:bodyPr/>
                    <a:lstStyle/>
                    <a:p>
                      <a:pPr algn="ctr"/>
                      <a:r>
                        <a:rPr lang="en-GB" sz="2400" dirty="0"/>
                        <a:t>Reducing workload</a:t>
                      </a:r>
                    </a:p>
                  </a:txBody>
                  <a:tcPr/>
                </a:tc>
                <a:tc>
                  <a:txBody>
                    <a:bodyPr/>
                    <a:lstStyle/>
                    <a:p>
                      <a:pPr algn="ctr"/>
                      <a:r>
                        <a:rPr lang="en-GB" sz="2400" dirty="0"/>
                        <a:t>Our virtual future in the </a:t>
                      </a:r>
                      <a:r>
                        <a:rPr lang="en-GB" sz="2400" dirty="0" err="1"/>
                        <a:t>FVWLric</a:t>
                      </a:r>
                      <a:endParaRPr lang="en-GB" sz="2400" dirty="0"/>
                    </a:p>
                  </a:txBody>
                  <a:tcPr/>
                </a:tc>
                <a:extLst>
                  <a:ext uri="{0D108BD9-81ED-4DB2-BD59-A6C34878D82A}">
                    <a16:rowId xmlns="" xmlns:a16="http://schemas.microsoft.com/office/drawing/2014/main" val="655784035"/>
                  </a:ext>
                </a:extLst>
              </a:tr>
            </a:tbl>
          </a:graphicData>
        </a:graphic>
      </p:graphicFrame>
    </p:spTree>
    <p:extLst>
      <p:ext uri="{BB962C8B-B14F-4D97-AF65-F5344CB8AC3E}">
        <p14:creationId xmlns:p14="http://schemas.microsoft.com/office/powerpoint/2010/main" val="2274911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 xmlns:a16="http://schemas.microsoft.com/office/drawing/2014/main" id="{0F4D75B6-97B5-4A61-A70E-F03A4E58C3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118" y="143344"/>
            <a:ext cx="6838950" cy="17145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 xmlns:a16="http://schemas.microsoft.com/office/drawing/2014/main" id="{E104A811-1D1F-48CA-A6CE-8A1184B9FDC5}"/>
              </a:ext>
            </a:extLst>
          </p:cNvPr>
          <p:cNvSpPr/>
          <p:nvPr/>
        </p:nvSpPr>
        <p:spPr>
          <a:xfrm>
            <a:off x="426137" y="2207454"/>
            <a:ext cx="11339726" cy="1754326"/>
          </a:xfrm>
          <a:prstGeom prst="rect">
            <a:avLst/>
          </a:prstGeom>
        </p:spPr>
        <p:txBody>
          <a:bodyPr wrap="square">
            <a:spAutoFit/>
          </a:bodyPr>
          <a:lstStyle/>
          <a:p>
            <a:pPr algn="ctr">
              <a:lnSpc>
                <a:spcPct val="150000"/>
              </a:lnSpc>
            </a:pPr>
            <a:r>
              <a:rPr lang="en-US" sz="7200" b="1" dirty="0" err="1" smtClean="0">
                <a:latin typeface="Arial" panose="020B0604020202020204" pitchFamily="34" charset="0"/>
                <a:cs typeface="Arial" panose="020B0604020202020204" pitchFamily="34" charset="0"/>
              </a:rPr>
              <a:t>WiFi</a:t>
            </a:r>
            <a:r>
              <a:rPr lang="en-US" sz="7200" b="1" dirty="0" smtClean="0">
                <a:latin typeface="Arial" panose="020B0604020202020204" pitchFamily="34" charset="0"/>
                <a:cs typeface="Arial" panose="020B0604020202020204" pitchFamily="34" charset="0"/>
              </a:rPr>
              <a:t> </a:t>
            </a:r>
            <a:r>
              <a:rPr lang="en-US" sz="7200" b="1" dirty="0">
                <a:latin typeface="Arial" panose="020B0604020202020204" pitchFamily="34" charset="0"/>
                <a:cs typeface="Arial" panose="020B0604020202020204" pitchFamily="34" charset="0"/>
              </a:rPr>
              <a:t>code and survey</a:t>
            </a:r>
            <a:endParaRPr lang="en-US" sz="7200" i="1" dirty="0">
              <a:highlight>
                <a:srgbClr val="FFFF00"/>
              </a:highlight>
              <a:latin typeface="Arial" panose="020B0604020202020204" pitchFamily="34" charset="0"/>
              <a:cs typeface="Arial" panose="020B0604020202020204" pitchFamily="34" charset="0"/>
            </a:endParaRPr>
          </a:p>
        </p:txBody>
      </p:sp>
      <p:sp>
        <p:nvSpPr>
          <p:cNvPr id="8" name="Rectangle 7">
            <a:extLst>
              <a:ext uri="{FF2B5EF4-FFF2-40B4-BE49-F238E27FC236}">
                <a16:creationId xmlns="" xmlns:a16="http://schemas.microsoft.com/office/drawing/2014/main" id="{E624F308-21A9-439A-AAEF-667B5EB88FB0}"/>
              </a:ext>
            </a:extLst>
          </p:cNvPr>
          <p:cNvSpPr/>
          <p:nvPr/>
        </p:nvSpPr>
        <p:spPr>
          <a:xfrm>
            <a:off x="7290928" y="460485"/>
            <a:ext cx="4640386" cy="954107"/>
          </a:xfrm>
          <a:prstGeom prst="rect">
            <a:avLst/>
          </a:prstGeom>
          <a:ln>
            <a:solidFill>
              <a:schemeClr val="tx1"/>
            </a:solidFill>
          </a:ln>
        </p:spPr>
        <p:txBody>
          <a:bodyPr wrap="square">
            <a:spAutoFit/>
          </a:bodyPr>
          <a:lstStyle/>
          <a:p>
            <a:pPr algn="ctr"/>
            <a:r>
              <a:rPr lang="en-GB" sz="2800" b="1" i="0" u="none" strike="noStrike" dirty="0">
                <a:solidFill>
                  <a:srgbClr val="000000"/>
                </a:solidFill>
                <a:effectLst/>
                <a:latin typeface="Arial" panose="020B0604020202020204" pitchFamily="34" charset="0"/>
              </a:rPr>
              <a:t>D</a:t>
            </a:r>
            <a:r>
              <a:rPr lang="en-GB" sz="2800" b="1" dirty="0">
                <a:solidFill>
                  <a:srgbClr val="000000"/>
                </a:solidFill>
                <a:latin typeface="Arial" panose="020B0604020202020204" pitchFamily="34" charset="0"/>
              </a:rPr>
              <a:t>eveloping the Curriculum</a:t>
            </a:r>
            <a:r>
              <a:rPr lang="en-GB" sz="2800" b="1" i="0" u="none" strike="noStrike" dirty="0">
                <a:solidFill>
                  <a:srgbClr val="000000"/>
                </a:solidFill>
                <a:effectLst/>
                <a:latin typeface="Arial" panose="020B0604020202020204" pitchFamily="34" charset="0"/>
              </a:rPr>
              <a:t> workshop</a:t>
            </a:r>
            <a:endParaRPr lang="en-GB" sz="2800" dirty="0"/>
          </a:p>
        </p:txBody>
      </p:sp>
    </p:spTree>
    <p:extLst>
      <p:ext uri="{BB962C8B-B14F-4D97-AF65-F5344CB8AC3E}">
        <p14:creationId xmlns:p14="http://schemas.microsoft.com/office/powerpoint/2010/main" val="1758731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 xmlns:a16="http://schemas.microsoft.com/office/drawing/2014/main" id="{0F4D75B6-97B5-4A61-A70E-F03A4E58C3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118" y="143344"/>
            <a:ext cx="6838950" cy="17145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 xmlns:a16="http://schemas.microsoft.com/office/drawing/2014/main" id="{E104A811-1D1F-48CA-A6CE-8A1184B9FDC5}"/>
              </a:ext>
            </a:extLst>
          </p:cNvPr>
          <p:cNvSpPr/>
          <p:nvPr/>
        </p:nvSpPr>
        <p:spPr>
          <a:xfrm>
            <a:off x="426137" y="2207454"/>
            <a:ext cx="11339726" cy="4444807"/>
          </a:xfrm>
          <a:prstGeom prst="rect">
            <a:avLst/>
          </a:prstGeom>
        </p:spPr>
        <p:txBody>
          <a:bodyPr wrap="square">
            <a:spAutoFit/>
          </a:bodyPr>
          <a:lstStyle/>
          <a:p>
            <a:pPr algn="just">
              <a:lnSpc>
                <a:spcPct val="150000"/>
              </a:lnSpc>
            </a:pPr>
            <a:r>
              <a:rPr lang="en-US" sz="3200" dirty="0"/>
              <a:t>"The big mistake... is to assume that if we want students to think, then our curriculum should give students lots of practice in thinking... what our students need is more to think </a:t>
            </a:r>
            <a:r>
              <a:rPr lang="en-US" sz="3200" b="1" i="1" dirty="0"/>
              <a:t>with</a:t>
            </a:r>
            <a:r>
              <a:rPr lang="en-US" sz="3200" dirty="0"/>
              <a:t>... what is in their long-term memories makes short-term memories more powerful." </a:t>
            </a:r>
          </a:p>
          <a:p>
            <a:pPr algn="r">
              <a:lnSpc>
                <a:spcPct val="150000"/>
              </a:lnSpc>
            </a:pPr>
            <a:r>
              <a:rPr lang="en-US" sz="3200" dirty="0"/>
              <a:t>Dr. Dylan </a:t>
            </a:r>
            <a:r>
              <a:rPr lang="en-US" sz="3200" dirty="0" err="1"/>
              <a:t>Wiliam</a:t>
            </a:r>
            <a:r>
              <a:rPr lang="en-US" sz="3200" dirty="0"/>
              <a:t> (2018)</a:t>
            </a:r>
            <a:endParaRPr lang="en-US" sz="11500" i="1" dirty="0">
              <a:highlight>
                <a:srgbClr val="FFFF00"/>
              </a:highlight>
              <a:latin typeface="Arial" panose="020B0604020202020204" pitchFamily="34" charset="0"/>
              <a:cs typeface="Arial" panose="020B0604020202020204" pitchFamily="34" charset="0"/>
            </a:endParaRPr>
          </a:p>
        </p:txBody>
      </p:sp>
      <p:sp>
        <p:nvSpPr>
          <p:cNvPr id="8" name="Rectangle 7">
            <a:extLst>
              <a:ext uri="{FF2B5EF4-FFF2-40B4-BE49-F238E27FC236}">
                <a16:creationId xmlns="" xmlns:a16="http://schemas.microsoft.com/office/drawing/2014/main" id="{E624F308-21A9-439A-AAEF-667B5EB88FB0}"/>
              </a:ext>
            </a:extLst>
          </p:cNvPr>
          <p:cNvSpPr/>
          <p:nvPr/>
        </p:nvSpPr>
        <p:spPr>
          <a:xfrm>
            <a:off x="7290928" y="460485"/>
            <a:ext cx="4640386" cy="954107"/>
          </a:xfrm>
          <a:prstGeom prst="rect">
            <a:avLst/>
          </a:prstGeom>
          <a:ln>
            <a:solidFill>
              <a:schemeClr val="tx1"/>
            </a:solidFill>
          </a:ln>
        </p:spPr>
        <p:txBody>
          <a:bodyPr wrap="square">
            <a:spAutoFit/>
          </a:bodyPr>
          <a:lstStyle/>
          <a:p>
            <a:pPr algn="ctr"/>
            <a:r>
              <a:rPr lang="en-GB" sz="2800" b="1" i="0" u="none" strike="noStrike" dirty="0">
                <a:solidFill>
                  <a:srgbClr val="000000"/>
                </a:solidFill>
                <a:effectLst/>
                <a:latin typeface="Arial" panose="020B0604020202020204" pitchFamily="34" charset="0"/>
              </a:rPr>
              <a:t>D</a:t>
            </a:r>
            <a:r>
              <a:rPr lang="en-GB" sz="2800" b="1" dirty="0">
                <a:solidFill>
                  <a:srgbClr val="000000"/>
                </a:solidFill>
                <a:latin typeface="Arial" panose="020B0604020202020204" pitchFamily="34" charset="0"/>
              </a:rPr>
              <a:t>eveloping the Curriculum</a:t>
            </a:r>
            <a:r>
              <a:rPr lang="en-GB" sz="2800" b="1" i="0" u="none" strike="noStrike" dirty="0">
                <a:solidFill>
                  <a:srgbClr val="000000"/>
                </a:solidFill>
                <a:effectLst/>
                <a:latin typeface="Arial" panose="020B0604020202020204" pitchFamily="34" charset="0"/>
              </a:rPr>
              <a:t> workshop</a:t>
            </a:r>
            <a:endParaRPr lang="en-GB" sz="2800" dirty="0"/>
          </a:p>
        </p:txBody>
      </p:sp>
    </p:spTree>
    <p:extLst>
      <p:ext uri="{BB962C8B-B14F-4D97-AF65-F5344CB8AC3E}">
        <p14:creationId xmlns:p14="http://schemas.microsoft.com/office/powerpoint/2010/main" val="2783242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 xmlns:a16="http://schemas.microsoft.com/office/drawing/2014/main" id="{0F4D75B6-97B5-4A61-A70E-F03A4E58C3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118" y="143344"/>
            <a:ext cx="6838950" cy="17145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 xmlns:a16="http://schemas.microsoft.com/office/drawing/2014/main" id="{E104A811-1D1F-48CA-A6CE-8A1184B9FDC5}"/>
              </a:ext>
            </a:extLst>
          </p:cNvPr>
          <p:cNvSpPr/>
          <p:nvPr/>
        </p:nvSpPr>
        <p:spPr>
          <a:xfrm>
            <a:off x="456654" y="2018639"/>
            <a:ext cx="11278692" cy="3879075"/>
          </a:xfrm>
          <a:prstGeom prst="rect">
            <a:avLst/>
          </a:prstGeom>
        </p:spPr>
        <p:txBody>
          <a:bodyPr wrap="square">
            <a:spAutoFit/>
          </a:bodyPr>
          <a:lstStyle/>
          <a:p>
            <a:pPr algn="ctr">
              <a:lnSpc>
                <a:spcPct val="200000"/>
              </a:lnSpc>
            </a:pPr>
            <a:r>
              <a:rPr lang="en-GB" sz="3200" dirty="0">
                <a:latin typeface="Arial" panose="020B0604020202020204" pitchFamily="34" charset="0"/>
                <a:cs typeface="Arial" panose="020B0604020202020204" pitchFamily="34" charset="0"/>
              </a:rPr>
              <a:t>What are the important things you will take away from today?</a:t>
            </a:r>
          </a:p>
          <a:p>
            <a:pPr algn="ctr">
              <a:lnSpc>
                <a:spcPct val="200000"/>
              </a:lnSpc>
            </a:pPr>
            <a:r>
              <a:rPr lang="en-GB" sz="3200" dirty="0">
                <a:latin typeface="Arial" panose="020B0604020202020204" pitchFamily="34" charset="0"/>
                <a:cs typeface="Arial" panose="020B0604020202020204" pitchFamily="34" charset="0"/>
              </a:rPr>
              <a:t>Why are these things important?</a:t>
            </a:r>
          </a:p>
          <a:p>
            <a:pPr algn="ctr">
              <a:lnSpc>
                <a:spcPct val="200000"/>
              </a:lnSpc>
            </a:pPr>
            <a:r>
              <a:rPr lang="en-GB" sz="3200" dirty="0">
                <a:latin typeface="Arial" panose="020B0604020202020204" pitchFamily="34" charset="0"/>
                <a:cs typeface="Arial" panose="020B0604020202020204" pitchFamily="34" charset="0"/>
              </a:rPr>
              <a:t>What will you do next to build on this?</a:t>
            </a:r>
          </a:p>
          <a:p>
            <a:pPr algn="ctr">
              <a:lnSpc>
                <a:spcPct val="200000"/>
              </a:lnSpc>
            </a:pPr>
            <a:r>
              <a:rPr lang="en-GB" sz="3200" b="1" dirty="0">
                <a:latin typeface="Arial" panose="020B0604020202020204" pitchFamily="34" charset="0"/>
                <a:cs typeface="Arial" panose="020B0604020202020204" pitchFamily="34" charset="0"/>
              </a:rPr>
              <a:t>NEXT STEPS PLEDGE</a:t>
            </a:r>
          </a:p>
        </p:txBody>
      </p:sp>
      <p:sp>
        <p:nvSpPr>
          <p:cNvPr id="8" name="Rectangle 7">
            <a:extLst>
              <a:ext uri="{FF2B5EF4-FFF2-40B4-BE49-F238E27FC236}">
                <a16:creationId xmlns="" xmlns:a16="http://schemas.microsoft.com/office/drawing/2014/main" id="{30550D54-6347-4867-AC8E-9FECC2C56DF2}"/>
              </a:ext>
            </a:extLst>
          </p:cNvPr>
          <p:cNvSpPr/>
          <p:nvPr/>
        </p:nvSpPr>
        <p:spPr>
          <a:xfrm>
            <a:off x="7290928" y="460485"/>
            <a:ext cx="4640386" cy="954107"/>
          </a:xfrm>
          <a:prstGeom prst="rect">
            <a:avLst/>
          </a:prstGeom>
          <a:ln>
            <a:solidFill>
              <a:schemeClr val="tx1"/>
            </a:solidFill>
          </a:ln>
        </p:spPr>
        <p:txBody>
          <a:bodyPr wrap="square">
            <a:spAutoFit/>
          </a:bodyPr>
          <a:lstStyle/>
          <a:p>
            <a:pPr algn="ctr"/>
            <a:r>
              <a:rPr lang="en-GB" sz="2800" b="1" i="0" u="none" strike="noStrike" dirty="0">
                <a:solidFill>
                  <a:srgbClr val="000000"/>
                </a:solidFill>
                <a:effectLst/>
                <a:latin typeface="Arial" panose="020B0604020202020204" pitchFamily="34" charset="0"/>
              </a:rPr>
              <a:t>D</a:t>
            </a:r>
            <a:r>
              <a:rPr lang="en-GB" sz="2800" b="1" dirty="0">
                <a:solidFill>
                  <a:srgbClr val="000000"/>
                </a:solidFill>
                <a:latin typeface="Arial" panose="020B0604020202020204" pitchFamily="34" charset="0"/>
              </a:rPr>
              <a:t>eveloping the Curriculum</a:t>
            </a:r>
            <a:r>
              <a:rPr lang="en-GB" sz="2800" b="1" i="0" u="none" strike="noStrike" dirty="0">
                <a:solidFill>
                  <a:srgbClr val="000000"/>
                </a:solidFill>
                <a:effectLst/>
                <a:latin typeface="Arial" panose="020B0604020202020204" pitchFamily="34" charset="0"/>
              </a:rPr>
              <a:t> workshop</a:t>
            </a:r>
            <a:endParaRPr lang="en-GB" sz="2800" dirty="0"/>
          </a:p>
        </p:txBody>
      </p:sp>
    </p:spTree>
    <p:extLst>
      <p:ext uri="{BB962C8B-B14F-4D97-AF65-F5344CB8AC3E}">
        <p14:creationId xmlns:p14="http://schemas.microsoft.com/office/powerpoint/2010/main" val="1796081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 xmlns:a16="http://schemas.microsoft.com/office/drawing/2014/main" id="{0F4D75B6-97B5-4A61-A70E-F03A4E58C3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118" y="143344"/>
            <a:ext cx="6838950" cy="17145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 xmlns:a16="http://schemas.microsoft.com/office/drawing/2014/main" id="{9D0C120F-70B2-4804-A215-2EF9F5129847}"/>
              </a:ext>
            </a:extLst>
          </p:cNvPr>
          <p:cNvSpPr/>
          <p:nvPr/>
        </p:nvSpPr>
        <p:spPr>
          <a:xfrm>
            <a:off x="7290928" y="460485"/>
            <a:ext cx="4640386" cy="954107"/>
          </a:xfrm>
          <a:prstGeom prst="rect">
            <a:avLst/>
          </a:prstGeom>
          <a:ln>
            <a:solidFill>
              <a:schemeClr val="tx1"/>
            </a:solidFill>
          </a:ln>
        </p:spPr>
        <p:txBody>
          <a:bodyPr wrap="square">
            <a:spAutoFit/>
          </a:bodyPr>
          <a:lstStyle/>
          <a:p>
            <a:pPr algn="ctr"/>
            <a:r>
              <a:rPr lang="en-GB" sz="2800" b="1" i="0" u="none" strike="noStrike" dirty="0">
                <a:solidFill>
                  <a:srgbClr val="000000"/>
                </a:solidFill>
                <a:effectLst/>
                <a:latin typeface="Arial" panose="020B0604020202020204" pitchFamily="34" charset="0"/>
              </a:rPr>
              <a:t>D</a:t>
            </a:r>
            <a:r>
              <a:rPr lang="en-GB" sz="2800" b="1" dirty="0">
                <a:solidFill>
                  <a:srgbClr val="000000"/>
                </a:solidFill>
                <a:latin typeface="Arial" panose="020B0604020202020204" pitchFamily="34" charset="0"/>
              </a:rPr>
              <a:t>eveloping the Curriculum</a:t>
            </a:r>
            <a:r>
              <a:rPr lang="en-GB" sz="2800" b="1" i="0" u="none" strike="noStrike" dirty="0">
                <a:solidFill>
                  <a:srgbClr val="000000"/>
                </a:solidFill>
                <a:effectLst/>
                <a:latin typeface="Arial" panose="020B0604020202020204" pitchFamily="34" charset="0"/>
              </a:rPr>
              <a:t> workshop</a:t>
            </a:r>
            <a:endParaRPr lang="en-GB" sz="2800" dirty="0"/>
          </a:p>
        </p:txBody>
      </p:sp>
      <p:sp>
        <p:nvSpPr>
          <p:cNvPr id="7" name="Rectangle 6">
            <a:extLst>
              <a:ext uri="{FF2B5EF4-FFF2-40B4-BE49-F238E27FC236}">
                <a16:creationId xmlns="" xmlns:a16="http://schemas.microsoft.com/office/drawing/2014/main" id="{E104A811-1D1F-48CA-A6CE-8A1184B9FDC5}"/>
              </a:ext>
            </a:extLst>
          </p:cNvPr>
          <p:cNvSpPr/>
          <p:nvPr/>
        </p:nvSpPr>
        <p:spPr>
          <a:xfrm>
            <a:off x="248118" y="1925447"/>
            <a:ext cx="11517745" cy="4611519"/>
          </a:xfrm>
          <a:prstGeom prst="rect">
            <a:avLst/>
          </a:prstGeom>
        </p:spPr>
        <p:txBody>
          <a:bodyPr wrap="square">
            <a:spAutoFit/>
          </a:bodyPr>
          <a:lstStyle/>
          <a:p>
            <a:pPr>
              <a:lnSpc>
                <a:spcPct val="150000"/>
              </a:lnSpc>
            </a:pPr>
            <a:r>
              <a:rPr lang="en-GB" b="1" dirty="0">
                <a:solidFill>
                  <a:srgbClr val="0070C0"/>
                </a:solidFill>
                <a:latin typeface="Arial" panose="020B0604020202020204" pitchFamily="34" charset="0"/>
                <a:cs typeface="Arial" panose="020B0604020202020204" pitchFamily="34" charset="0"/>
              </a:rPr>
              <a:t>Laura Compton</a:t>
            </a:r>
          </a:p>
          <a:p>
            <a:pPr>
              <a:lnSpc>
                <a:spcPct val="150000"/>
              </a:lnSpc>
            </a:pPr>
            <a:r>
              <a:rPr lang="en-GB" dirty="0">
                <a:solidFill>
                  <a:srgbClr val="0070C0"/>
                </a:solidFill>
                <a:latin typeface="Arial" panose="020B0604020202020204" pitchFamily="34" charset="0"/>
                <a:cs typeface="Arial" panose="020B0604020202020204" pitchFamily="34" charset="0"/>
              </a:rPr>
              <a:t>Digital Learning Manager (</a:t>
            </a:r>
            <a:r>
              <a:rPr lang="en-GB" dirty="0" err="1">
                <a:solidFill>
                  <a:srgbClr val="0070C0"/>
                </a:solidFill>
                <a:latin typeface="Arial" panose="020B0604020202020204" pitchFamily="34" charset="0"/>
                <a:cs typeface="Arial" panose="020B0604020202020204" pitchFamily="34" charset="0"/>
              </a:rPr>
              <a:t>FVWLric</a:t>
            </a:r>
            <a:r>
              <a:rPr lang="en-GB" dirty="0">
                <a:solidFill>
                  <a:srgbClr val="0070C0"/>
                </a:solidFill>
                <a:latin typeface="Arial" panose="020B0604020202020204" pitchFamily="34" charset="0"/>
                <a:cs typeface="Arial" panose="020B0604020202020204" pitchFamily="34" charset="0"/>
              </a:rPr>
              <a:t>)</a:t>
            </a:r>
          </a:p>
          <a:p>
            <a:pPr>
              <a:lnSpc>
                <a:spcPct val="150000"/>
              </a:lnSpc>
            </a:pPr>
            <a:r>
              <a:rPr lang="en-GB" dirty="0">
                <a:latin typeface="Arial" panose="020B0604020202020204" pitchFamily="34" charset="0"/>
                <a:cs typeface="Arial" panose="020B0604020202020204" pitchFamily="34" charset="0"/>
                <a:hlinkClick r:id="rId4"/>
              </a:rPr>
              <a:t>laura.compton@westlothian.org.uk</a:t>
            </a:r>
            <a:r>
              <a:rPr lang="en-GB" dirty="0">
                <a:latin typeface="Arial" panose="020B0604020202020204" pitchFamily="34" charset="0"/>
                <a:cs typeface="Arial" panose="020B0604020202020204" pitchFamily="34" charset="0"/>
              </a:rPr>
              <a:t> </a:t>
            </a:r>
            <a:endParaRPr lang="en-US" b="1" dirty="0">
              <a:solidFill>
                <a:srgbClr val="7030A0"/>
              </a:solidFill>
              <a:latin typeface="Arial" panose="020B0604020202020204" pitchFamily="34" charset="0"/>
              <a:cs typeface="Arial" panose="020B0604020202020204" pitchFamily="34" charset="0"/>
            </a:endParaRPr>
          </a:p>
          <a:p>
            <a:pPr lvl="0">
              <a:lnSpc>
                <a:spcPct val="150000"/>
              </a:lnSpc>
            </a:pPr>
            <a:endParaRPr lang="en-US" b="1" dirty="0">
              <a:solidFill>
                <a:srgbClr val="7030A0"/>
              </a:solidFill>
              <a:latin typeface="Arial" panose="020B0604020202020204" pitchFamily="34" charset="0"/>
              <a:cs typeface="Arial" panose="020B0604020202020204" pitchFamily="34" charset="0"/>
            </a:endParaRPr>
          </a:p>
          <a:p>
            <a:pPr lvl="0">
              <a:lnSpc>
                <a:spcPct val="150000"/>
              </a:lnSpc>
            </a:pPr>
            <a:r>
              <a:rPr lang="en-US" b="1" dirty="0">
                <a:solidFill>
                  <a:srgbClr val="7030A0"/>
                </a:solidFill>
                <a:latin typeface="Arial" panose="020B0604020202020204" pitchFamily="34" charset="0"/>
                <a:cs typeface="Arial" panose="020B0604020202020204" pitchFamily="34" charset="0"/>
              </a:rPr>
              <a:t>Rhona Jay</a:t>
            </a:r>
          </a:p>
          <a:p>
            <a:pPr lvl="0">
              <a:lnSpc>
                <a:spcPct val="150000"/>
              </a:lnSpc>
            </a:pPr>
            <a:r>
              <a:rPr lang="en-US" dirty="0">
                <a:solidFill>
                  <a:srgbClr val="7030A0"/>
                </a:solidFill>
                <a:latin typeface="Arial" panose="020B0604020202020204" pitchFamily="34" charset="0"/>
                <a:cs typeface="Arial" panose="020B0604020202020204" pitchFamily="34" charset="0"/>
              </a:rPr>
              <a:t>Education Service Manager (Falkirk)</a:t>
            </a:r>
          </a:p>
          <a:p>
            <a:pPr lvl="0">
              <a:lnSpc>
                <a:spcPct val="150000"/>
              </a:lnSpc>
            </a:pPr>
            <a:r>
              <a:rPr lang="en-US" dirty="0">
                <a:solidFill>
                  <a:srgbClr val="7030A0"/>
                </a:solidFill>
                <a:latin typeface="Arial" panose="020B0604020202020204" pitchFamily="34" charset="0"/>
                <a:cs typeface="Arial" panose="020B0604020202020204" pitchFamily="34" charset="0"/>
                <a:hlinkClick r:id="rId5"/>
              </a:rPr>
              <a:t>rhona.jay@falkirk.gov.uk</a:t>
            </a:r>
            <a:endParaRPr lang="en-US" dirty="0">
              <a:solidFill>
                <a:srgbClr val="7030A0"/>
              </a:solidFill>
              <a:latin typeface="Arial" panose="020B0604020202020204" pitchFamily="34" charset="0"/>
              <a:cs typeface="Arial" panose="020B0604020202020204" pitchFamily="34" charset="0"/>
            </a:endParaRPr>
          </a:p>
          <a:p>
            <a:pPr lvl="0">
              <a:lnSpc>
                <a:spcPct val="150000"/>
              </a:lnSpc>
            </a:pPr>
            <a:endParaRPr lang="en-GB" b="1" dirty="0">
              <a:solidFill>
                <a:srgbClr val="00B050"/>
              </a:solidFill>
              <a:latin typeface="Arial" panose="020B0604020202020204" pitchFamily="34" charset="0"/>
              <a:cs typeface="Arial" panose="020B0604020202020204" pitchFamily="34" charset="0"/>
            </a:endParaRPr>
          </a:p>
          <a:p>
            <a:pPr>
              <a:lnSpc>
                <a:spcPct val="150000"/>
              </a:lnSpc>
            </a:pPr>
            <a:r>
              <a:rPr lang="en-GB" b="1" dirty="0">
                <a:solidFill>
                  <a:srgbClr val="00B050"/>
                </a:solidFill>
                <a:latin typeface="Arial" panose="020B0604020202020204" pitchFamily="34" charset="0"/>
                <a:cs typeface="Arial" panose="020B0604020202020204" pitchFamily="34" charset="0"/>
              </a:rPr>
              <a:t>Stefan Wyroslawski</a:t>
            </a:r>
          </a:p>
          <a:p>
            <a:pPr>
              <a:lnSpc>
                <a:spcPct val="150000"/>
              </a:lnSpc>
            </a:pPr>
            <a:r>
              <a:rPr lang="en-GB" dirty="0">
                <a:solidFill>
                  <a:srgbClr val="00B050"/>
                </a:solidFill>
                <a:latin typeface="Arial" panose="020B0604020202020204" pitchFamily="34" charset="0"/>
                <a:cs typeface="Arial" panose="020B0604020202020204" pitchFamily="34" charset="0"/>
              </a:rPr>
              <a:t>Lead Officer for CLPL and Curriculum Development (</a:t>
            </a:r>
            <a:r>
              <a:rPr lang="en-GB" dirty="0" err="1">
                <a:solidFill>
                  <a:srgbClr val="00B050"/>
                </a:solidFill>
                <a:latin typeface="Arial" panose="020B0604020202020204" pitchFamily="34" charset="0"/>
                <a:cs typeface="Arial" panose="020B0604020202020204" pitchFamily="34" charset="0"/>
              </a:rPr>
              <a:t>FVWLric</a:t>
            </a:r>
            <a:r>
              <a:rPr lang="en-GB" dirty="0">
                <a:solidFill>
                  <a:srgbClr val="00B050"/>
                </a:solidFill>
                <a:latin typeface="Arial" panose="020B0604020202020204" pitchFamily="34" charset="0"/>
                <a:cs typeface="Arial" panose="020B0604020202020204" pitchFamily="34" charset="0"/>
              </a:rPr>
              <a:t>)</a:t>
            </a:r>
          </a:p>
          <a:p>
            <a:pPr>
              <a:lnSpc>
                <a:spcPct val="150000"/>
              </a:lnSpc>
            </a:pPr>
            <a:r>
              <a:rPr lang="en-GB" dirty="0">
                <a:solidFill>
                  <a:srgbClr val="00B050"/>
                </a:solidFill>
                <a:latin typeface="Arial" panose="020B0604020202020204" pitchFamily="34" charset="0"/>
                <a:cs typeface="Arial" panose="020B0604020202020204" pitchFamily="34" charset="0"/>
                <a:hlinkClick r:id="rId6"/>
              </a:rPr>
              <a:t>wyroslawskis04s@glow.sch.uk</a:t>
            </a:r>
            <a:r>
              <a:rPr lang="en-GB" dirty="0">
                <a:solidFill>
                  <a:srgbClr val="00B050"/>
                </a:solidFill>
                <a:latin typeface="Arial" panose="020B0604020202020204" pitchFamily="34" charset="0"/>
                <a:cs typeface="Arial" panose="020B0604020202020204" pitchFamily="34" charset="0"/>
              </a:rPr>
              <a:t>, @</a:t>
            </a:r>
            <a:r>
              <a:rPr lang="en-GB" dirty="0" err="1">
                <a:solidFill>
                  <a:srgbClr val="00B050"/>
                </a:solidFill>
                <a:latin typeface="Arial" panose="020B0604020202020204" pitchFamily="34" charset="0"/>
                <a:cs typeface="Arial" panose="020B0604020202020204" pitchFamily="34" charset="0"/>
              </a:rPr>
              <a:t>FVWLric</a:t>
            </a:r>
            <a:endParaRPr lang="en-GB" dirty="0">
              <a:solidFill>
                <a:srgbClr val="00B050"/>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 xmlns:a16="http://schemas.microsoft.com/office/drawing/2014/main" id="{62E1BF9F-129F-47F9-BF2B-D9E4F3036E73}"/>
              </a:ext>
            </a:extLst>
          </p:cNvPr>
          <p:cNvSpPr/>
          <p:nvPr/>
        </p:nvSpPr>
        <p:spPr>
          <a:xfrm>
            <a:off x="5081048" y="2271860"/>
            <a:ext cx="6850266" cy="3108543"/>
          </a:xfrm>
          <a:prstGeom prst="rect">
            <a:avLst/>
          </a:prstGeom>
          <a:ln>
            <a:solidFill>
              <a:schemeClr val="tx1"/>
            </a:solidFill>
          </a:ln>
        </p:spPr>
        <p:txBody>
          <a:bodyPr wrap="square">
            <a:spAutoFit/>
          </a:bodyPr>
          <a:lstStyle/>
          <a:p>
            <a:pPr algn="just"/>
            <a:r>
              <a:rPr lang="en-US" sz="2800" b="1" dirty="0">
                <a:latin typeface="Arial" panose="020B0604020202020204" pitchFamily="34" charset="0"/>
                <a:cs typeface="Arial" panose="020B0604020202020204" pitchFamily="34" charset="0"/>
              </a:rPr>
              <a:t>Consider the opportunities we have as a regional collaborative to co-create content-rich learning experiences and curricular pathways.</a:t>
            </a:r>
          </a:p>
          <a:p>
            <a:pPr marL="285750" indent="-285750" algn="just">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algn="just"/>
            <a:r>
              <a:rPr lang="en-US" sz="2800" i="1" dirty="0">
                <a:latin typeface="Arial" panose="020B0604020202020204" pitchFamily="34" charset="0"/>
                <a:cs typeface="Arial" panose="020B0604020202020204" pitchFamily="34" charset="0"/>
              </a:rPr>
              <a:t>How can we enhance outcomes for our young people? </a:t>
            </a:r>
          </a:p>
        </p:txBody>
      </p:sp>
    </p:spTree>
    <p:extLst>
      <p:ext uri="{BB962C8B-B14F-4D97-AF65-F5344CB8AC3E}">
        <p14:creationId xmlns:p14="http://schemas.microsoft.com/office/powerpoint/2010/main" val="71558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788CB0-6E41-4DC4-B430-C546F5AE2855}"/>
              </a:ext>
            </a:extLst>
          </p:cNvPr>
          <p:cNvSpPr>
            <a:spLocks noGrp="1"/>
          </p:cNvSpPr>
          <p:nvPr>
            <p:ph type="title"/>
          </p:nvPr>
        </p:nvSpPr>
        <p:spPr/>
        <p:txBody>
          <a:bodyPr/>
          <a:lstStyle/>
          <a:p>
            <a:r>
              <a:rPr lang="en-GB" dirty="0"/>
              <a:t>We need:</a:t>
            </a:r>
          </a:p>
        </p:txBody>
      </p:sp>
      <p:sp>
        <p:nvSpPr>
          <p:cNvPr id="3" name="Content Placeholder 2">
            <a:extLst>
              <a:ext uri="{FF2B5EF4-FFF2-40B4-BE49-F238E27FC236}">
                <a16:creationId xmlns="" xmlns:a16="http://schemas.microsoft.com/office/drawing/2014/main" id="{7BA01556-1D74-4461-8BB8-810AC4CC39A1}"/>
              </a:ext>
            </a:extLst>
          </p:cNvPr>
          <p:cNvSpPr>
            <a:spLocks noGrp="1"/>
          </p:cNvSpPr>
          <p:nvPr>
            <p:ph idx="1"/>
          </p:nvPr>
        </p:nvSpPr>
        <p:spPr/>
        <p:txBody>
          <a:bodyPr/>
          <a:lstStyle/>
          <a:p>
            <a:r>
              <a:rPr lang="en-GB" dirty="0"/>
              <a:t>RJA </a:t>
            </a:r>
            <a:r>
              <a:rPr lang="en-GB" dirty="0" err="1"/>
              <a:t>gform</a:t>
            </a:r>
            <a:r>
              <a:rPr lang="en-GB" dirty="0"/>
              <a:t> / paper copies</a:t>
            </a:r>
          </a:p>
          <a:p>
            <a:r>
              <a:rPr lang="en-GB" dirty="0"/>
              <a:t>LCO </a:t>
            </a:r>
            <a:r>
              <a:rPr lang="en-GB" dirty="0" err="1"/>
              <a:t>gform</a:t>
            </a:r>
            <a:r>
              <a:rPr lang="en-GB" dirty="0"/>
              <a:t> / paper copies</a:t>
            </a:r>
          </a:p>
          <a:p>
            <a:r>
              <a:rPr lang="en-GB" dirty="0"/>
              <a:t>SWY </a:t>
            </a:r>
            <a:r>
              <a:rPr lang="en-GB" dirty="0" err="1"/>
              <a:t>gform</a:t>
            </a:r>
            <a:r>
              <a:rPr lang="en-GB" dirty="0"/>
              <a:t> / paper copies</a:t>
            </a:r>
          </a:p>
          <a:p>
            <a:r>
              <a:rPr lang="en-GB" dirty="0"/>
              <a:t>Include Next Steps Pledge (name, school and email)</a:t>
            </a:r>
          </a:p>
        </p:txBody>
      </p:sp>
    </p:spTree>
    <p:extLst>
      <p:ext uri="{BB962C8B-B14F-4D97-AF65-F5344CB8AC3E}">
        <p14:creationId xmlns:p14="http://schemas.microsoft.com/office/powerpoint/2010/main" val="3753772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D81165FA4B8548AA26A19C40F7A2F1" ma:contentTypeVersion="5" ma:contentTypeDescription="Create a new document." ma:contentTypeScope="" ma:versionID="38c4a4785206c1e03cc361023e429855">
  <xsd:schema xmlns:xsd="http://www.w3.org/2001/XMLSchema" xmlns:xs="http://www.w3.org/2001/XMLSchema" xmlns:p="http://schemas.microsoft.com/office/2006/metadata/properties" xmlns:ns2="f861b71c-a0e3-4904-a972-6aea51e5d507" targetNamespace="http://schemas.microsoft.com/office/2006/metadata/properties" ma:root="true" ma:fieldsID="5b78cf1cf1cb25ab9e0e91049ca3a2d1" ns2:_="">
    <xsd:import namespace="f861b71c-a0e3-4904-a972-6aea51e5d50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61b71c-a0e3-4904-a972-6aea51e5d5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B88519-E548-49CA-9572-D4626350B3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61b71c-a0e3-4904-a972-6aea51e5d5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AE52BB2-2821-479B-A6E8-81F830C35868}">
  <ds:schemaRefs>
    <ds:schemaRef ds:uri="http://schemas.microsoft.com/office/2006/metadata/properties"/>
    <ds:schemaRef ds:uri="http://purl.org/dc/terms/"/>
    <ds:schemaRef ds:uri="http://schemas.microsoft.com/office/2006/documentManagement/types"/>
    <ds:schemaRef ds:uri="http://purl.org/dc/dcmitype/"/>
    <ds:schemaRef ds:uri="f861b71c-a0e3-4904-a972-6aea51e5d507"/>
    <ds:schemaRef ds:uri="http://www.w3.org/XML/1998/namespace"/>
    <ds:schemaRef ds:uri="http://purl.org/dc/elements/1.1/"/>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885D62CE-6800-4065-A4E0-3517BC2C493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478</TotalTime>
  <Words>365</Words>
  <Application>Microsoft Office PowerPoint</Application>
  <PresentationFormat>Widescreen</PresentationFormat>
  <Paragraphs>77</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We need: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Stefan Wyroslawski</dc:creator>
  <cp:lastModifiedBy>Malcolm Wilson</cp:lastModifiedBy>
  <cp:revision>51</cp:revision>
  <dcterms:created xsi:type="dcterms:W3CDTF">2019-05-22T18:02:25Z</dcterms:created>
  <dcterms:modified xsi:type="dcterms:W3CDTF">2019-06-19T09:07:14Z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0x010100D4D81165FA4B8548AA26A19C40F7A2F1</vt:lpwstr>
  </property>
</Properties>
</file>