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65" r:id="rId6"/>
    <p:sldId id="266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97"/>
    <a:srgbClr val="FF3300"/>
    <a:srgbClr val="8D64D6"/>
    <a:srgbClr val="FF4B87"/>
    <a:srgbClr val="FF1966"/>
    <a:srgbClr val="FF964F"/>
    <a:srgbClr val="FF6600"/>
    <a:srgbClr val="00B85C"/>
    <a:srgbClr val="029C6C"/>
    <a:srgbClr val="774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86092" autoAdjust="0"/>
  </p:normalViewPr>
  <p:slideViewPr>
    <p:cSldViewPr>
      <p:cViewPr varScale="1">
        <p:scale>
          <a:sx n="94" d="100"/>
          <a:sy n="94" d="100"/>
        </p:scale>
        <p:origin x="4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3B6D4-6C61-4067-8EAF-1846BEE24750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DAAEC-C64D-4DA1-A216-0701B96ED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16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DAAEC-C64D-4DA1-A216-0701B96EDE8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06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RIC improvement plan in Numeracy that demonstrates aims, progress, evidence of impact and next steps.</a:t>
            </a:r>
          </a:p>
          <a:p>
            <a:endParaRPr lang="en-GB" b="1" dirty="0" smtClean="0"/>
          </a:p>
          <a:p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Aim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create a programme of CLPL to enhance pedagogical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practice to raise attainment and close the poverty related attainment gap.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core purpose of the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Numeracy Academy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to help schools lead improvement in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Numeracy and Mathematics through enhanced pedagogical practice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Across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Regional Collaborative we aim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develop and spread excellent practice, for the benefit of all pupils and students.</a:t>
            </a:r>
          </a:p>
          <a:p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DAAEC-C64D-4DA1-A216-0701B96EDE8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729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DAAEC-C64D-4DA1-A216-0701B96EDE8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729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orth valley and west lothian improvement collaborat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039" y="457200"/>
            <a:ext cx="3824911" cy="4695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76970" y="5410200"/>
            <a:ext cx="54170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/>
              <a:t>It’s A Good Time To Collaborate</a:t>
            </a:r>
          </a:p>
          <a:p>
            <a:pPr algn="ctr"/>
            <a:r>
              <a:rPr lang="en-GB" sz="2400" dirty="0" smtClean="0"/>
              <a:t>Wednesday 29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May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662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29524"/>
            <a:ext cx="3077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Numeracy Plan</a:t>
            </a:r>
            <a:endParaRPr lang="en-GB" sz="3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6177"/>
            <a:ext cx="1428750" cy="142875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600"/>
            <a:ext cx="7086054" cy="4574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820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29524"/>
            <a:ext cx="3079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Contact Details</a:t>
            </a:r>
            <a:endParaRPr lang="en-GB" sz="3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6177"/>
            <a:ext cx="1428750" cy="142875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5812" y="1219200"/>
            <a:ext cx="678859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Lynne McBain</a:t>
            </a:r>
          </a:p>
          <a:p>
            <a:r>
              <a:rPr lang="en-GB" sz="3200" dirty="0" smtClean="0">
                <a:solidFill>
                  <a:srgbClr val="0070C0"/>
                </a:solidFill>
              </a:rPr>
              <a:t>CLlmcbain@glowmail.org.uk</a:t>
            </a:r>
            <a:endParaRPr lang="en-GB" sz="3200" dirty="0">
              <a:solidFill>
                <a:srgbClr val="0070C0"/>
              </a:solidFill>
            </a:endParaRPr>
          </a:p>
          <a:p>
            <a:r>
              <a:rPr lang="en-GB" sz="3200" dirty="0"/>
              <a:t> </a:t>
            </a:r>
            <a:endParaRPr lang="en-GB" sz="3200" dirty="0" smtClean="0"/>
          </a:p>
          <a:p>
            <a:r>
              <a:rPr lang="en-GB" sz="3200" dirty="0" smtClean="0"/>
              <a:t>Peter Valentine</a:t>
            </a:r>
            <a:endParaRPr lang="en-GB" sz="3200" dirty="0"/>
          </a:p>
          <a:p>
            <a:r>
              <a:rPr lang="en-GB" sz="3200" dirty="0">
                <a:solidFill>
                  <a:srgbClr val="0070C0"/>
                </a:solidFill>
              </a:rPr>
              <a:t>peter.valentine@westlothian.org.uk</a:t>
            </a:r>
          </a:p>
        </p:txBody>
      </p:sp>
      <p:sp>
        <p:nvSpPr>
          <p:cNvPr id="3" name="Rectangle 2"/>
          <p:cNvSpPr/>
          <p:nvPr/>
        </p:nvSpPr>
        <p:spPr>
          <a:xfrm>
            <a:off x="6779525" y="5029200"/>
            <a:ext cx="2362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 </a:t>
            </a:r>
            <a:endParaRPr lang="en-GB" dirty="0"/>
          </a:p>
          <a:p>
            <a:r>
              <a:rPr lang="en-GB" sz="3600" b="1" dirty="0"/>
              <a:t>                    @</a:t>
            </a:r>
            <a:r>
              <a:rPr lang="en-GB" sz="3600" b="1" dirty="0" err="1"/>
              <a:t>FVWLric</a:t>
            </a:r>
            <a:r>
              <a:rPr lang="en-GB" sz="3600" b="1" dirty="0"/>
              <a:t>            </a:t>
            </a:r>
            <a:endParaRPr lang="en-GB" sz="3600" dirty="0"/>
          </a:p>
        </p:txBody>
      </p:sp>
      <p:pic>
        <p:nvPicPr>
          <p:cNvPr id="7" name="Picture 6" descr="Image result for twitter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543" y="5607984"/>
            <a:ext cx="1175982" cy="1085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138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D81165FA4B8548AA26A19C40F7A2F1" ma:contentTypeVersion="5" ma:contentTypeDescription="Create a new document." ma:contentTypeScope="" ma:versionID="38c4a4785206c1e03cc361023e429855">
  <xsd:schema xmlns:xsd="http://www.w3.org/2001/XMLSchema" xmlns:xs="http://www.w3.org/2001/XMLSchema" xmlns:p="http://schemas.microsoft.com/office/2006/metadata/properties" xmlns:ns2="f861b71c-a0e3-4904-a972-6aea51e5d507" targetNamespace="http://schemas.microsoft.com/office/2006/metadata/properties" ma:root="true" ma:fieldsID="5b78cf1cf1cb25ab9e0e91049ca3a2d1" ns2:_="">
    <xsd:import namespace="f861b71c-a0e3-4904-a972-6aea51e5d5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1b71c-a0e3-4904-a972-6aea51e5d5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841137-6C8F-4E72-B8B0-925EDF596852}">
  <ds:schemaRefs>
    <ds:schemaRef ds:uri="http://purl.org/dc/elements/1.1/"/>
    <ds:schemaRef ds:uri="http://schemas.microsoft.com/office/2006/metadata/properties"/>
    <ds:schemaRef ds:uri="f861b71c-a0e3-4904-a972-6aea51e5d507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8C90BD1-9F12-40C9-9070-29B30259F5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1B2E2F-78E0-4A68-9D72-4E543D14C7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61b71c-a0e3-4904-a972-6aea51e5d5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104</Words>
  <Application>Microsoft Office PowerPoint</Application>
  <PresentationFormat>On-screen Show (4:3)</PresentationFormat>
  <Paragraphs>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Lynne McBain</dc:creator>
  <cp:lastModifiedBy>Malcolm Wilson</cp:lastModifiedBy>
  <cp:revision>69</cp:revision>
  <cp:lastPrinted>2019-04-24T14:55:43Z</cp:lastPrinted>
  <dcterms:created xsi:type="dcterms:W3CDTF">2006-08-16T00:00:00Z</dcterms:created>
  <dcterms:modified xsi:type="dcterms:W3CDTF">2019-06-19T08:37:12Z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0x010100D4D81165FA4B8548AA26A19C40F7A2F1</vt:lpwstr>
  </property>
</Properties>
</file>