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7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8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2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5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5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0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9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15E0-03CE-4042-BD4C-23272C34FAD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4F22-7DC2-44B6-BA1F-BF2F5B282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Forth Valley &amp; West Lothian </a:t>
            </a:r>
            <a:br>
              <a:rPr lang="en-GB" sz="3200" b="1" dirty="0" smtClean="0"/>
            </a:br>
            <a:r>
              <a:rPr lang="en-GB" sz="3200" b="1" dirty="0" smtClean="0"/>
              <a:t>Regional Improvement Collaborative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‘It’s a Good Time to Collaborate’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4826"/>
            <a:ext cx="1716517" cy="18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293095"/>
            <a:ext cx="4176464" cy="24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Panel Forum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Mr John Swinney, Deputy First Minister of Scotland; Cabinet Secretary for Education &amp; Skills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Gayle Gorman,</a:t>
            </a:r>
            <a:r>
              <a:rPr lang="en-US" sz="2800" dirty="0" smtClean="0"/>
              <a:t> HM Chief Inspector and Chief Executive Education Scotland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58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Reflections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Dr Elaine Cook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808312" cy="30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Welcome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Opening Address</a:t>
            </a:r>
          </a:p>
          <a:p>
            <a:pPr marL="0" indent="0" algn="ctr">
              <a:buNone/>
            </a:pPr>
            <a:r>
              <a:rPr lang="en-GB" sz="2800" b="1" dirty="0" smtClean="0"/>
              <a:t>Forth Valley &amp; West Lothian Lead</a:t>
            </a:r>
          </a:p>
          <a:p>
            <a:pPr marL="0" indent="0" algn="ctr">
              <a:buNone/>
            </a:pPr>
            <a:r>
              <a:rPr lang="en-GB" sz="2800" b="1" dirty="0" smtClean="0"/>
              <a:t>Dr Elaine Cook</a:t>
            </a:r>
          </a:p>
          <a:p>
            <a:pPr marL="0" indent="0" algn="ctr">
              <a:buNone/>
            </a:pPr>
            <a:r>
              <a:rPr lang="en-GB" sz="2800" b="1" dirty="0" smtClean="0"/>
              <a:t>Depute Chief Executive Officer, West </a:t>
            </a:r>
            <a:r>
              <a:rPr lang="en-GB" sz="2800" b="1" dirty="0"/>
              <a:t>L</a:t>
            </a:r>
            <a:r>
              <a:rPr lang="en-GB" sz="2800" b="1" dirty="0" smtClean="0"/>
              <a:t>othian</a:t>
            </a:r>
            <a:endParaRPr lang="en-GB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7704856" cy="19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Let’s Collaborate</a:t>
            </a:r>
            <a:endParaRPr lang="en-GB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88224"/>
            <a:ext cx="1176630" cy="10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2276872"/>
            <a:ext cx="2544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smtClean="0"/>
              <a:t>@</a:t>
            </a:r>
            <a:r>
              <a:rPr lang="en-GB" sz="4000" dirty="0" err="1" smtClean="0"/>
              <a:t>FVWLric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1763688" y="3940657"/>
            <a:ext cx="5681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/>
              <a:t>RIC blog (FV&amp;WLRIC blog)</a:t>
            </a:r>
            <a:endParaRPr lang="en-GB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82" y="5091649"/>
            <a:ext cx="6337573" cy="1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Workshop Session A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Numeracy (Earl)</a:t>
            </a:r>
          </a:p>
          <a:p>
            <a:r>
              <a:rPr lang="en-GB" sz="2800" b="1" dirty="0" smtClean="0"/>
              <a:t>Literacy (Grange)</a:t>
            </a:r>
          </a:p>
          <a:p>
            <a:r>
              <a:rPr lang="en-GB" sz="2800" b="1" dirty="0" smtClean="0"/>
              <a:t>Performance Analysis (</a:t>
            </a:r>
            <a:r>
              <a:rPr lang="en-GB" sz="2800" b="1" dirty="0" err="1" smtClean="0"/>
              <a:t>Inchyra</a:t>
            </a:r>
            <a:r>
              <a:rPr lang="en-GB" sz="2800" b="1" dirty="0" smtClean="0"/>
              <a:t>)</a:t>
            </a:r>
          </a:p>
          <a:p>
            <a:r>
              <a:rPr lang="en-GB" sz="2800" b="1" dirty="0" smtClean="0"/>
              <a:t>CLPL (Foyer)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4377"/>
            <a:ext cx="4701604" cy="35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Tea/Coffee on the Move</a:t>
            </a:r>
            <a:endParaRPr lang="en-GB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199" y="1625755"/>
            <a:ext cx="6669602" cy="44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Workshop Session B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Numeracy (Earl)</a:t>
            </a:r>
          </a:p>
          <a:p>
            <a:r>
              <a:rPr lang="en-GB" sz="2800" b="1" dirty="0" smtClean="0"/>
              <a:t>Literacy (Foyer)</a:t>
            </a:r>
          </a:p>
          <a:p>
            <a:r>
              <a:rPr lang="en-GB" sz="2800" b="1" dirty="0" smtClean="0"/>
              <a:t>Early Learning &amp; Childcare (Grange)</a:t>
            </a:r>
          </a:p>
          <a:p>
            <a:r>
              <a:rPr lang="en-GB" sz="2800" b="1" dirty="0" smtClean="0"/>
              <a:t>Developing the Curriculum (</a:t>
            </a:r>
            <a:r>
              <a:rPr lang="en-GB" sz="2800" b="1" dirty="0" err="1" smtClean="0"/>
              <a:t>Inchyra</a:t>
            </a:r>
            <a:r>
              <a:rPr lang="en-GB" sz="2800" b="1" smtClean="0"/>
              <a:t>)</a:t>
            </a:r>
            <a:endParaRPr lang="en-GB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505572" cy="26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K</a:t>
            </a:r>
            <a:r>
              <a:rPr lang="en-GB" sz="3600" b="1" dirty="0" smtClean="0"/>
              <a:t>eynote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/>
              <a:t>Teacher agency: what is it…and [importantly] how do we develop it?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2800" b="1" dirty="0" smtClean="0"/>
              <a:t>Professor Mark Priestley</a:t>
            </a:r>
          </a:p>
          <a:p>
            <a:pPr marL="0" indent="0" algn="ctr">
              <a:buNone/>
            </a:pPr>
            <a:r>
              <a:rPr lang="en-GB" sz="2800" b="1" dirty="0" smtClean="0"/>
              <a:t>Professor of Education</a:t>
            </a:r>
          </a:p>
          <a:p>
            <a:pPr marL="0" indent="0" algn="ctr">
              <a:buNone/>
            </a:pPr>
            <a:r>
              <a:rPr lang="en-GB" sz="2800" b="1" dirty="0" smtClean="0"/>
              <a:t>University of Stirling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275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Network Lunch</a:t>
            </a:r>
            <a:endParaRPr lang="en-GB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23835" cy="42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K</a:t>
            </a:r>
            <a:r>
              <a:rPr lang="en-GB" sz="3600" b="1" dirty="0" smtClean="0"/>
              <a:t>eynote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/>
              <a:t>Collaborative Professionalism </a:t>
            </a:r>
          </a:p>
          <a:p>
            <a:pPr marL="0" indent="0" algn="ctr">
              <a:buNone/>
            </a:pPr>
            <a:r>
              <a:rPr lang="en-GB" sz="2800" b="1" dirty="0" smtClean="0"/>
              <a:t>and the future of RICs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2800" b="1" dirty="0" smtClean="0"/>
              <a:t>Professor Andy Hargreaves</a:t>
            </a:r>
          </a:p>
          <a:p>
            <a:pPr marL="0" indent="0" algn="ctr">
              <a:buNone/>
            </a:pPr>
            <a:r>
              <a:rPr lang="en-GB" sz="2800" b="1" dirty="0" smtClean="0"/>
              <a:t>Research Professor, Boston College</a:t>
            </a:r>
          </a:p>
          <a:p>
            <a:pPr marL="0" indent="0" algn="ctr">
              <a:buNone/>
            </a:pPr>
            <a:r>
              <a:rPr lang="en-GB" sz="2800" b="1" dirty="0" smtClean="0"/>
              <a:t>Member of International</a:t>
            </a:r>
          </a:p>
          <a:p>
            <a:pPr marL="0" indent="0" algn="ctr">
              <a:buNone/>
            </a:pPr>
            <a:r>
              <a:rPr lang="en-GB" sz="2800" b="1" dirty="0" smtClean="0"/>
              <a:t> Council of Education Advisers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46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81165FA4B8548AA26A19C40F7A2F1" ma:contentTypeVersion="5" ma:contentTypeDescription="Create a new document." ma:contentTypeScope="" ma:versionID="38c4a4785206c1e03cc361023e429855">
  <xsd:schema xmlns:xsd="http://www.w3.org/2001/XMLSchema" xmlns:xs="http://www.w3.org/2001/XMLSchema" xmlns:p="http://schemas.microsoft.com/office/2006/metadata/properties" xmlns:ns2="f861b71c-a0e3-4904-a972-6aea51e5d507" targetNamespace="http://schemas.microsoft.com/office/2006/metadata/properties" ma:root="true" ma:fieldsID="5b78cf1cf1cb25ab9e0e91049ca3a2d1" ns2:_="">
    <xsd:import namespace="f861b71c-a0e3-4904-a972-6aea51e5d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1b71c-a0e3-4904-a972-6aea51e5d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3E2D8F-B195-4BA2-8F57-A618800083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8621B-C8AD-453A-A369-8C868D100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1b71c-a0e3-4904-a972-6aea51e5d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32C261-8849-445F-852E-46453E28B0E4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f861b71c-a0e3-4904-a972-6aea51e5d50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174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Forth Valley &amp; West Lothian  Regional Improvement Collaborative</vt:lpstr>
      <vt:lpstr>Welcome</vt:lpstr>
      <vt:lpstr>Let’s Collaborate</vt:lpstr>
      <vt:lpstr>Workshop Session A</vt:lpstr>
      <vt:lpstr>Tea/Coffee on the Move</vt:lpstr>
      <vt:lpstr>Workshop Session B</vt:lpstr>
      <vt:lpstr>Keynote</vt:lpstr>
      <vt:lpstr>Network Lunch</vt:lpstr>
      <vt:lpstr>Keynote</vt:lpstr>
      <vt:lpstr>Panel Forum</vt:lpstr>
      <vt:lpstr>Reflections</vt:lpstr>
    </vt:vector>
  </TitlesOfParts>
  <Company>West Lothian Council - Education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McGarty, Siobhan</dc:creator>
  <cp:lastModifiedBy>Malcolm Wilson</cp:lastModifiedBy>
  <cp:revision>9</cp:revision>
  <dcterms:created xsi:type="dcterms:W3CDTF">2019-05-27T10:30:51Z</dcterms:created>
  <dcterms:modified xsi:type="dcterms:W3CDTF">2019-06-19T08:23:20Z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0x010100D4D81165FA4B8548AA26A19C40F7A2F1</vt:lpwstr>
  </property>
</Properties>
</file>