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83" r:id="rId1"/>
  </p:sldMasterIdLst>
  <p:notesMasterIdLst>
    <p:notesMasterId r:id="rId40"/>
  </p:notesMasterIdLst>
  <p:sldIdLst>
    <p:sldId id="363" r:id="rId2"/>
    <p:sldId id="362" r:id="rId3"/>
    <p:sldId id="364" r:id="rId4"/>
    <p:sldId id="371" r:id="rId5"/>
    <p:sldId id="256" r:id="rId6"/>
    <p:sldId id="306" r:id="rId7"/>
    <p:sldId id="826" r:id="rId8"/>
    <p:sldId id="785" r:id="rId9"/>
    <p:sldId id="329" r:id="rId10"/>
    <p:sldId id="326" r:id="rId11"/>
    <p:sldId id="323" r:id="rId12"/>
    <p:sldId id="327" r:id="rId13"/>
    <p:sldId id="789" r:id="rId14"/>
    <p:sldId id="818" r:id="rId15"/>
    <p:sldId id="819" r:id="rId16"/>
    <p:sldId id="820" r:id="rId17"/>
    <p:sldId id="821" r:id="rId18"/>
    <p:sldId id="822" r:id="rId19"/>
    <p:sldId id="784" r:id="rId20"/>
    <p:sldId id="837" r:id="rId21"/>
    <p:sldId id="312" r:id="rId22"/>
    <p:sldId id="360" r:id="rId23"/>
    <p:sldId id="836" r:id="rId24"/>
    <p:sldId id="832" r:id="rId25"/>
    <p:sldId id="313" r:id="rId26"/>
    <p:sldId id="365" r:id="rId27"/>
    <p:sldId id="349" r:id="rId28"/>
    <p:sldId id="350" r:id="rId29"/>
    <p:sldId id="314" r:id="rId30"/>
    <p:sldId id="345" r:id="rId31"/>
    <p:sldId id="354" r:id="rId32"/>
    <p:sldId id="351" r:id="rId33"/>
    <p:sldId id="841" r:id="rId34"/>
    <p:sldId id="839" r:id="rId35"/>
    <p:sldId id="823" r:id="rId36"/>
    <p:sldId id="834" r:id="rId37"/>
    <p:sldId id="781" r:id="rId38"/>
    <p:sldId id="783" r:id="rId39"/>
  </p:sldIdLst>
  <p:sldSz cx="12192000" cy="6858000"/>
  <p:notesSz cx="6797675" cy="9872663"/>
  <p:custDataLst>
    <p:tags r:id="rId4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F6AA1D-5804-4B9E-B7C8-A60D07462983}" v="1" dt="2025-09-15T11:02:50.1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35" autoAdjust="0"/>
    <p:restoredTop sz="87607" autoAdjust="0"/>
  </p:normalViewPr>
  <p:slideViewPr>
    <p:cSldViewPr snapToGrid="0">
      <p:cViewPr varScale="1">
        <p:scale>
          <a:sx n="52" d="100"/>
          <a:sy n="52" d="100"/>
        </p:scale>
        <p:origin x="1180" y="52"/>
      </p:cViewPr>
      <p:guideLst/>
    </p:cSldViewPr>
  </p:slideViewPr>
  <p:outlineViewPr>
    <p:cViewPr>
      <p:scale>
        <a:sx n="33" d="100"/>
        <a:sy n="33" d="100"/>
      </p:scale>
      <p:origin x="0" y="-2396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ryl Aitken" userId="f0dfa0b7-07f4-4b10-9324-6168ed413b90" providerId="ADAL" clId="{2D27A99B-D046-4354-A323-E05C83FB100F}"/>
    <pc:docChg chg="undo custSel addSld delSld modSld">
      <pc:chgData name="Cheryl Aitken" userId="f0dfa0b7-07f4-4b10-9324-6168ed413b90" providerId="ADAL" clId="{2D27A99B-D046-4354-A323-E05C83FB100F}" dt="2024-03-21T16:39:41.406" v="750" actId="20577"/>
      <pc:docMkLst>
        <pc:docMk/>
      </pc:docMkLst>
      <pc:sldChg chg="del">
        <pc:chgData name="Cheryl Aitken" userId="f0dfa0b7-07f4-4b10-9324-6168ed413b90" providerId="ADAL" clId="{2D27A99B-D046-4354-A323-E05C83FB100F}" dt="2024-02-05T14:33:00.214" v="74" actId="47"/>
        <pc:sldMkLst>
          <pc:docMk/>
          <pc:sldMk cId="3026555588" sldId="282"/>
        </pc:sldMkLst>
      </pc:sldChg>
      <pc:sldChg chg="del">
        <pc:chgData name="Cheryl Aitken" userId="f0dfa0b7-07f4-4b10-9324-6168ed413b90" providerId="ADAL" clId="{2D27A99B-D046-4354-A323-E05C83FB100F}" dt="2024-02-05T14:33:00.214" v="74" actId="47"/>
        <pc:sldMkLst>
          <pc:docMk/>
          <pc:sldMk cId="1356283790" sldId="285"/>
        </pc:sldMkLst>
      </pc:sldChg>
      <pc:sldChg chg="del">
        <pc:chgData name="Cheryl Aitken" userId="f0dfa0b7-07f4-4b10-9324-6168ed413b90" providerId="ADAL" clId="{2D27A99B-D046-4354-A323-E05C83FB100F}" dt="2024-02-05T14:33:00.214" v="74" actId="47"/>
        <pc:sldMkLst>
          <pc:docMk/>
          <pc:sldMk cId="2470489096" sldId="298"/>
        </pc:sldMkLst>
      </pc:sldChg>
      <pc:sldChg chg="modSp mod">
        <pc:chgData name="Cheryl Aitken" userId="f0dfa0b7-07f4-4b10-9324-6168ed413b90" providerId="ADAL" clId="{2D27A99B-D046-4354-A323-E05C83FB100F}" dt="2024-02-05T14:41:54.252" v="607" actId="114"/>
        <pc:sldMkLst>
          <pc:docMk/>
          <pc:sldMk cId="288975513" sldId="312"/>
        </pc:sldMkLst>
      </pc:sldChg>
      <pc:sldChg chg="del">
        <pc:chgData name="Cheryl Aitken" userId="f0dfa0b7-07f4-4b10-9324-6168ed413b90" providerId="ADAL" clId="{2D27A99B-D046-4354-A323-E05C83FB100F}" dt="2024-02-05T14:47:24.600" v="724" actId="2696"/>
        <pc:sldMkLst>
          <pc:docMk/>
          <pc:sldMk cId="1729282139" sldId="319"/>
        </pc:sldMkLst>
      </pc:sldChg>
      <pc:sldChg chg="modSp mod">
        <pc:chgData name="Cheryl Aitken" userId="f0dfa0b7-07f4-4b10-9324-6168ed413b90" providerId="ADAL" clId="{2D27A99B-D046-4354-A323-E05C83FB100F}" dt="2024-02-05T14:18:53.398" v="15" actId="20577"/>
        <pc:sldMkLst>
          <pc:docMk/>
          <pc:sldMk cId="2484734498" sldId="323"/>
        </pc:sldMkLst>
      </pc:sldChg>
      <pc:sldChg chg="modSp mod">
        <pc:chgData name="Cheryl Aitken" userId="f0dfa0b7-07f4-4b10-9324-6168ed413b90" providerId="ADAL" clId="{2D27A99B-D046-4354-A323-E05C83FB100F}" dt="2024-02-05T14:18:58.975" v="24" actId="20577"/>
        <pc:sldMkLst>
          <pc:docMk/>
          <pc:sldMk cId="618224286" sldId="327"/>
        </pc:sldMkLst>
      </pc:sldChg>
      <pc:sldChg chg="modNotesTx">
        <pc:chgData name="Cheryl Aitken" userId="f0dfa0b7-07f4-4b10-9324-6168ed413b90" providerId="ADAL" clId="{2D27A99B-D046-4354-A323-E05C83FB100F}" dt="2024-02-05T14:40:11.089" v="600" actId="20577"/>
        <pc:sldMkLst>
          <pc:docMk/>
          <pc:sldMk cId="1281765531" sldId="331"/>
        </pc:sldMkLst>
      </pc:sldChg>
      <pc:sldChg chg="del">
        <pc:chgData name="Cheryl Aitken" userId="f0dfa0b7-07f4-4b10-9324-6168ed413b90" providerId="ADAL" clId="{2D27A99B-D046-4354-A323-E05C83FB100F}" dt="2024-02-05T14:33:00.214" v="74" actId="47"/>
        <pc:sldMkLst>
          <pc:docMk/>
          <pc:sldMk cId="3649559415" sldId="338"/>
        </pc:sldMkLst>
      </pc:sldChg>
      <pc:sldChg chg="addSp modSp mod setBg">
        <pc:chgData name="Cheryl Aitken" userId="f0dfa0b7-07f4-4b10-9324-6168ed413b90" providerId="ADAL" clId="{2D27A99B-D046-4354-A323-E05C83FB100F}" dt="2024-02-05T14:41:20.242" v="606" actId="26606"/>
        <pc:sldMkLst>
          <pc:docMk/>
          <pc:sldMk cId="3397532291" sldId="350"/>
        </pc:sldMkLst>
      </pc:sldChg>
      <pc:sldChg chg="modSp mod">
        <pc:chgData name="Cheryl Aitken" userId="f0dfa0b7-07f4-4b10-9324-6168ed413b90" providerId="ADAL" clId="{2D27A99B-D046-4354-A323-E05C83FB100F}" dt="2024-02-05T14:44:04.156" v="720" actId="20577"/>
        <pc:sldMkLst>
          <pc:docMk/>
          <pc:sldMk cId="1523130745" sldId="351"/>
        </pc:sldMkLst>
      </pc:sldChg>
      <pc:sldChg chg="modSp mod">
        <pc:chgData name="Cheryl Aitken" userId="f0dfa0b7-07f4-4b10-9324-6168ed413b90" providerId="ADAL" clId="{2D27A99B-D046-4354-A323-E05C83FB100F}" dt="2024-02-05T14:43:10.822" v="671" actId="20577"/>
        <pc:sldMkLst>
          <pc:docMk/>
          <pc:sldMk cId="2077054990" sldId="354"/>
        </pc:sldMkLst>
      </pc:sldChg>
      <pc:sldChg chg="addSp modSp mod setBg modClrScheme chgLayout">
        <pc:chgData name="Cheryl Aitken" userId="f0dfa0b7-07f4-4b10-9324-6168ed413b90" providerId="ADAL" clId="{2D27A99B-D046-4354-A323-E05C83FB100F}" dt="2024-02-05T14:40:42.201" v="604" actId="26606"/>
        <pc:sldMkLst>
          <pc:docMk/>
          <pc:sldMk cId="1330233722" sldId="360"/>
        </pc:sldMkLst>
      </pc:sldChg>
      <pc:sldChg chg="addSp modSp mod setBg">
        <pc:chgData name="Cheryl Aitken" userId="f0dfa0b7-07f4-4b10-9324-6168ed413b90" providerId="ADAL" clId="{2D27A99B-D046-4354-A323-E05C83FB100F}" dt="2024-02-05T14:40:57.991" v="605" actId="26606"/>
        <pc:sldMkLst>
          <pc:docMk/>
          <pc:sldMk cId="1131453609" sldId="365"/>
        </pc:sldMkLst>
      </pc:sldChg>
      <pc:sldChg chg="del">
        <pc:chgData name="Cheryl Aitken" userId="f0dfa0b7-07f4-4b10-9324-6168ed413b90" providerId="ADAL" clId="{2D27A99B-D046-4354-A323-E05C83FB100F}" dt="2024-02-05T14:33:00.214" v="74" actId="47"/>
        <pc:sldMkLst>
          <pc:docMk/>
          <pc:sldMk cId="2899719863" sldId="374"/>
        </pc:sldMkLst>
      </pc:sldChg>
      <pc:sldChg chg="del">
        <pc:chgData name="Cheryl Aitken" userId="f0dfa0b7-07f4-4b10-9324-6168ed413b90" providerId="ADAL" clId="{2D27A99B-D046-4354-A323-E05C83FB100F}" dt="2024-02-05T14:33:00.214" v="74" actId="47"/>
        <pc:sldMkLst>
          <pc:docMk/>
          <pc:sldMk cId="2864519421" sldId="375"/>
        </pc:sldMkLst>
      </pc:sldChg>
      <pc:sldChg chg="del">
        <pc:chgData name="Cheryl Aitken" userId="f0dfa0b7-07f4-4b10-9324-6168ed413b90" providerId="ADAL" clId="{2D27A99B-D046-4354-A323-E05C83FB100F}" dt="2024-02-05T14:33:00.214" v="74" actId="47"/>
        <pc:sldMkLst>
          <pc:docMk/>
          <pc:sldMk cId="3257938268" sldId="376"/>
        </pc:sldMkLst>
      </pc:sldChg>
      <pc:sldChg chg="del">
        <pc:chgData name="Cheryl Aitken" userId="f0dfa0b7-07f4-4b10-9324-6168ed413b90" providerId="ADAL" clId="{2D27A99B-D046-4354-A323-E05C83FB100F}" dt="2024-02-05T14:33:00.214" v="74" actId="47"/>
        <pc:sldMkLst>
          <pc:docMk/>
          <pc:sldMk cId="3192585456" sldId="377"/>
        </pc:sldMkLst>
      </pc:sldChg>
      <pc:sldChg chg="del">
        <pc:chgData name="Cheryl Aitken" userId="f0dfa0b7-07f4-4b10-9324-6168ed413b90" providerId="ADAL" clId="{2D27A99B-D046-4354-A323-E05C83FB100F}" dt="2024-02-05T14:47:40.813" v="725" actId="2696"/>
        <pc:sldMkLst>
          <pc:docMk/>
          <pc:sldMk cId="2034537176" sldId="378"/>
        </pc:sldMkLst>
      </pc:sldChg>
      <pc:sldChg chg="del">
        <pc:chgData name="Cheryl Aitken" userId="f0dfa0b7-07f4-4b10-9324-6168ed413b90" providerId="ADAL" clId="{2D27A99B-D046-4354-A323-E05C83FB100F}" dt="2024-02-05T14:33:00.214" v="74" actId="47"/>
        <pc:sldMkLst>
          <pc:docMk/>
          <pc:sldMk cId="1847232799" sldId="379"/>
        </pc:sldMkLst>
      </pc:sldChg>
      <pc:sldChg chg="addSp delSp modSp mod">
        <pc:chgData name="Cheryl Aitken" userId="f0dfa0b7-07f4-4b10-9324-6168ed413b90" providerId="ADAL" clId="{2D27A99B-D046-4354-A323-E05C83FB100F}" dt="2024-02-05T14:55:33.136" v="731"/>
        <pc:sldMkLst>
          <pc:docMk/>
          <pc:sldMk cId="3335040729" sldId="783"/>
        </pc:sldMkLst>
      </pc:sldChg>
      <pc:sldChg chg="addSp delSp modSp mod modClrScheme chgLayout">
        <pc:chgData name="Cheryl Aitken" userId="f0dfa0b7-07f4-4b10-9324-6168ed413b90" providerId="ADAL" clId="{2D27A99B-D046-4354-A323-E05C83FB100F}" dt="2024-02-05T14:37:09.851" v="388" actId="403"/>
        <pc:sldMkLst>
          <pc:docMk/>
          <pc:sldMk cId="4221842089" sldId="787"/>
        </pc:sldMkLst>
      </pc:sldChg>
      <pc:sldChg chg="del">
        <pc:chgData name="Cheryl Aitken" userId="f0dfa0b7-07f4-4b10-9324-6168ed413b90" providerId="ADAL" clId="{2D27A99B-D046-4354-A323-E05C83FB100F}" dt="2024-02-05T14:44:14.238" v="721" actId="2696"/>
        <pc:sldMkLst>
          <pc:docMk/>
          <pc:sldMk cId="3931054183" sldId="788"/>
        </pc:sldMkLst>
      </pc:sldChg>
      <pc:sldChg chg="add setBg">
        <pc:chgData name="Cheryl Aitken" userId="f0dfa0b7-07f4-4b10-9324-6168ed413b90" providerId="ADAL" clId="{2D27A99B-D046-4354-A323-E05C83FB100F}" dt="2024-02-05T14:19:31.504" v="29"/>
        <pc:sldMkLst>
          <pc:docMk/>
          <pc:sldMk cId="978535765" sldId="789"/>
        </pc:sldMkLst>
      </pc:sldChg>
      <pc:sldChg chg="add">
        <pc:chgData name="Cheryl Aitken" userId="f0dfa0b7-07f4-4b10-9324-6168ed413b90" providerId="ADAL" clId="{2D27A99B-D046-4354-A323-E05C83FB100F}" dt="2024-02-05T14:19:31.504" v="29"/>
        <pc:sldMkLst>
          <pc:docMk/>
          <pc:sldMk cId="3710161127" sldId="790"/>
        </pc:sldMkLst>
      </pc:sldChg>
      <pc:sldChg chg="add">
        <pc:chgData name="Cheryl Aitken" userId="f0dfa0b7-07f4-4b10-9324-6168ed413b90" providerId="ADAL" clId="{2D27A99B-D046-4354-A323-E05C83FB100F}" dt="2024-02-05T14:19:31.504" v="29"/>
        <pc:sldMkLst>
          <pc:docMk/>
          <pc:sldMk cId="951372772" sldId="791"/>
        </pc:sldMkLst>
      </pc:sldChg>
      <pc:sldChg chg="addSp delSp modSp add mod setBg modClrScheme addAnim delAnim delDesignElem chgLayout">
        <pc:chgData name="Cheryl Aitken" userId="f0dfa0b7-07f4-4b10-9324-6168ed413b90" providerId="ADAL" clId="{2D27A99B-D046-4354-A323-E05C83FB100F}" dt="2024-02-05T14:21:52.031" v="69" actId="14100"/>
        <pc:sldMkLst>
          <pc:docMk/>
          <pc:sldMk cId="3539101888" sldId="814"/>
        </pc:sldMkLst>
      </pc:sldChg>
      <pc:sldChg chg="addSp delSp modSp add mod setBg delDesignElem">
        <pc:chgData name="Cheryl Aitken" userId="f0dfa0b7-07f4-4b10-9324-6168ed413b90" providerId="ADAL" clId="{2D27A99B-D046-4354-A323-E05C83FB100F}" dt="2024-02-05T14:22:20.225" v="72" actId="14100"/>
        <pc:sldMkLst>
          <pc:docMk/>
          <pc:sldMk cId="2309514181" sldId="816"/>
        </pc:sldMkLst>
      </pc:sldChg>
      <pc:sldChg chg="add">
        <pc:chgData name="Cheryl Aitken" userId="f0dfa0b7-07f4-4b10-9324-6168ed413b90" providerId="ADAL" clId="{2D27A99B-D046-4354-A323-E05C83FB100F}" dt="2024-02-05T14:19:31.504" v="29"/>
        <pc:sldMkLst>
          <pc:docMk/>
          <pc:sldMk cId="368098449" sldId="817"/>
        </pc:sldMkLst>
      </pc:sldChg>
      <pc:sldChg chg="delSp modSp add mod setBg modClrScheme delDesignElem chgLayout">
        <pc:chgData name="Cheryl Aitken" userId="f0dfa0b7-07f4-4b10-9324-6168ed413b90" providerId="ADAL" clId="{2D27A99B-D046-4354-A323-E05C83FB100F}" dt="2024-02-05T14:31:40.270" v="73" actId="700"/>
        <pc:sldMkLst>
          <pc:docMk/>
          <pc:sldMk cId="300808528" sldId="818"/>
        </pc:sldMkLst>
      </pc:sldChg>
      <pc:sldChg chg="add">
        <pc:chgData name="Cheryl Aitken" userId="f0dfa0b7-07f4-4b10-9324-6168ed413b90" providerId="ADAL" clId="{2D27A99B-D046-4354-A323-E05C83FB100F}" dt="2024-02-05T14:19:31.504" v="29"/>
        <pc:sldMkLst>
          <pc:docMk/>
          <pc:sldMk cId="2284376413" sldId="819"/>
        </pc:sldMkLst>
      </pc:sldChg>
      <pc:sldChg chg="add">
        <pc:chgData name="Cheryl Aitken" userId="f0dfa0b7-07f4-4b10-9324-6168ed413b90" providerId="ADAL" clId="{2D27A99B-D046-4354-A323-E05C83FB100F}" dt="2024-02-05T14:19:31.504" v="29"/>
        <pc:sldMkLst>
          <pc:docMk/>
          <pc:sldMk cId="1791645748" sldId="820"/>
        </pc:sldMkLst>
      </pc:sldChg>
      <pc:sldChg chg="add">
        <pc:chgData name="Cheryl Aitken" userId="f0dfa0b7-07f4-4b10-9324-6168ed413b90" providerId="ADAL" clId="{2D27A99B-D046-4354-A323-E05C83FB100F}" dt="2024-02-05T14:19:31.504" v="29"/>
        <pc:sldMkLst>
          <pc:docMk/>
          <pc:sldMk cId="3643371748" sldId="821"/>
        </pc:sldMkLst>
      </pc:sldChg>
      <pc:sldChg chg="add">
        <pc:chgData name="Cheryl Aitken" userId="f0dfa0b7-07f4-4b10-9324-6168ed413b90" providerId="ADAL" clId="{2D27A99B-D046-4354-A323-E05C83FB100F}" dt="2024-02-05T14:19:31.504" v="29"/>
        <pc:sldMkLst>
          <pc:docMk/>
          <pc:sldMk cId="540757753" sldId="822"/>
        </pc:sldMkLst>
      </pc:sldChg>
      <pc:sldChg chg="delSp add del setBg delDesignElem">
        <pc:chgData name="Cheryl Aitken" userId="f0dfa0b7-07f4-4b10-9324-6168ed413b90" providerId="ADAL" clId="{2D27A99B-D046-4354-A323-E05C83FB100F}" dt="2024-02-05T14:33:00.214" v="74" actId="47"/>
        <pc:sldMkLst>
          <pc:docMk/>
          <pc:sldMk cId="878746065" sldId="823"/>
        </pc:sldMkLst>
      </pc:sldChg>
      <pc:sldChg chg="addSp modSp add mod setBg">
        <pc:chgData name="Cheryl Aitken" userId="f0dfa0b7-07f4-4b10-9324-6168ed413b90" providerId="ADAL" clId="{2D27A99B-D046-4354-A323-E05C83FB100F}" dt="2024-02-05T14:47:15.012" v="723" actId="26606"/>
        <pc:sldMkLst>
          <pc:docMk/>
          <pc:sldMk cId="1012930205" sldId="823"/>
        </pc:sldMkLst>
      </pc:sldChg>
      <pc:sldChg chg="modSp new mod">
        <pc:chgData name="Cheryl Aitken" userId="f0dfa0b7-07f4-4b10-9324-6168ed413b90" providerId="ADAL" clId="{2D27A99B-D046-4354-A323-E05C83FB100F}" dt="2024-03-21T16:39:41.406" v="750" actId="20577"/>
        <pc:sldMkLst>
          <pc:docMk/>
          <pc:sldMk cId="3869182577" sldId="824"/>
        </pc:sldMkLst>
      </pc:sldChg>
    </pc:docChg>
  </pc:docChgLst>
  <pc:docChgLst>
    <pc:chgData name="Cheryl Aitken" userId="f0dfa0b7-07f4-4b10-9324-6168ed413b90" providerId="ADAL" clId="{36545A14-DDBB-4BE9-A143-8810F5E6D0AD}"/>
    <pc:docChg chg="undo custSel addSld delSld modSld">
      <pc:chgData name="Cheryl Aitken" userId="f0dfa0b7-07f4-4b10-9324-6168ed413b90" providerId="ADAL" clId="{36545A14-DDBB-4BE9-A143-8810F5E6D0AD}" dt="2025-07-28T14:48:59.865" v="412" actId="2696"/>
      <pc:docMkLst>
        <pc:docMk/>
      </pc:docMkLst>
      <pc:sldChg chg="addSp delSp modSp mod modClrScheme chgLayout">
        <pc:chgData name="Cheryl Aitken" userId="f0dfa0b7-07f4-4b10-9324-6168ed413b90" providerId="ADAL" clId="{36545A14-DDBB-4BE9-A143-8810F5E6D0AD}" dt="2025-07-28T14:48:42.037" v="410" actId="20577"/>
        <pc:sldMkLst>
          <pc:docMk/>
          <pc:sldMk cId="978535765" sldId="789"/>
        </pc:sldMkLst>
      </pc:sldChg>
      <pc:sldChg chg="del">
        <pc:chgData name="Cheryl Aitken" userId="f0dfa0b7-07f4-4b10-9324-6168ed413b90" providerId="ADAL" clId="{36545A14-DDBB-4BE9-A143-8810F5E6D0AD}" dt="2025-07-28T14:48:56.654" v="411" actId="2696"/>
        <pc:sldMkLst>
          <pc:docMk/>
          <pc:sldMk cId="2309514181" sldId="816"/>
        </pc:sldMkLst>
      </pc:sldChg>
      <pc:sldChg chg="del">
        <pc:chgData name="Cheryl Aitken" userId="f0dfa0b7-07f4-4b10-9324-6168ed413b90" providerId="ADAL" clId="{36545A14-DDBB-4BE9-A143-8810F5E6D0AD}" dt="2025-07-28T14:48:59.865" v="412" actId="2696"/>
        <pc:sldMkLst>
          <pc:docMk/>
          <pc:sldMk cId="1456146634" sldId="840"/>
        </pc:sldMkLst>
      </pc:sldChg>
      <pc:sldChg chg="new">
        <pc:chgData name="Cheryl Aitken" userId="f0dfa0b7-07f4-4b10-9324-6168ed413b90" providerId="ADAL" clId="{36545A14-DDBB-4BE9-A143-8810F5E6D0AD}" dt="2025-07-28T14:43:23.622" v="0" actId="680"/>
        <pc:sldMkLst>
          <pc:docMk/>
          <pc:sldMk cId="636034057" sldId="842"/>
        </pc:sldMkLst>
      </pc:sldChg>
    </pc:docChg>
  </pc:docChgLst>
  <pc:docChgLst>
    <pc:chgData name="Cheryl Aitken" userId="f0dfa0b7-07f4-4b10-9324-6168ed413b90" providerId="ADAL" clId="{B97A8FC7-5AEE-4A7F-87E2-59D1B66150E7}"/>
    <pc:docChg chg="undo custSel delSld modSld">
      <pc:chgData name="Cheryl Aitken" userId="f0dfa0b7-07f4-4b10-9324-6168ed413b90" providerId="ADAL" clId="{B97A8FC7-5AEE-4A7F-87E2-59D1B66150E7}" dt="2025-01-23T14:36:58.639" v="137"/>
      <pc:docMkLst>
        <pc:docMk/>
      </pc:docMkLst>
      <pc:sldChg chg="modSp mod">
        <pc:chgData name="Cheryl Aitken" userId="f0dfa0b7-07f4-4b10-9324-6168ed413b90" providerId="ADAL" clId="{B97A8FC7-5AEE-4A7F-87E2-59D1B66150E7}" dt="2025-01-23T14:34:31.768" v="118" actId="403"/>
        <pc:sldMkLst>
          <pc:docMk/>
          <pc:sldMk cId="1808791349" sldId="313"/>
        </pc:sldMkLst>
      </pc:sldChg>
      <pc:sldChg chg="modSp mod">
        <pc:chgData name="Cheryl Aitken" userId="f0dfa0b7-07f4-4b10-9324-6168ed413b90" providerId="ADAL" clId="{B97A8FC7-5AEE-4A7F-87E2-59D1B66150E7}" dt="2025-01-23T14:34:57.984" v="119" actId="403"/>
        <pc:sldMkLst>
          <pc:docMk/>
          <pc:sldMk cId="2484734498" sldId="323"/>
        </pc:sldMkLst>
      </pc:sldChg>
      <pc:sldChg chg="modSp mod">
        <pc:chgData name="Cheryl Aitken" userId="f0dfa0b7-07f4-4b10-9324-6168ed413b90" providerId="ADAL" clId="{B97A8FC7-5AEE-4A7F-87E2-59D1B66150E7}" dt="2025-01-23T14:35:50.249" v="132" actId="20577"/>
        <pc:sldMkLst>
          <pc:docMk/>
          <pc:sldMk cId="1523130745" sldId="351"/>
        </pc:sldMkLst>
      </pc:sldChg>
      <pc:sldChg chg="addSp delSp modSp mod">
        <pc:chgData name="Cheryl Aitken" userId="f0dfa0b7-07f4-4b10-9324-6168ed413b90" providerId="ADAL" clId="{B97A8FC7-5AEE-4A7F-87E2-59D1B66150E7}" dt="2025-01-23T14:36:58.639" v="137"/>
        <pc:sldMkLst>
          <pc:docMk/>
          <pc:sldMk cId="1012930205" sldId="823"/>
        </pc:sldMkLst>
      </pc:sldChg>
      <pc:sldChg chg="del">
        <pc:chgData name="Cheryl Aitken" userId="f0dfa0b7-07f4-4b10-9324-6168ed413b90" providerId="ADAL" clId="{B97A8FC7-5AEE-4A7F-87E2-59D1B66150E7}" dt="2025-01-23T14:32:19.014" v="1" actId="2696"/>
        <pc:sldMkLst>
          <pc:docMk/>
          <pc:sldMk cId="3340753068" sldId="831"/>
        </pc:sldMkLst>
      </pc:sldChg>
      <pc:sldChg chg="modSp mod">
        <pc:chgData name="Cheryl Aitken" userId="f0dfa0b7-07f4-4b10-9324-6168ed413b90" providerId="ADAL" clId="{B97A8FC7-5AEE-4A7F-87E2-59D1B66150E7}" dt="2025-01-23T14:32:58.651" v="76" actId="20577"/>
        <pc:sldMkLst>
          <pc:docMk/>
          <pc:sldMk cId="3731828781" sldId="836"/>
        </pc:sldMkLst>
      </pc:sldChg>
    </pc:docChg>
  </pc:docChgLst>
  <pc:docChgLst>
    <pc:chgData name="Cheryl Aitken" userId="f0dfa0b7-07f4-4b10-9324-6168ed413b90" providerId="ADAL" clId="{02EC1A80-8691-40BD-BE0F-D45B99E186F4}"/>
    <pc:docChg chg="undo custSel addSld delSld modSld sldOrd">
      <pc:chgData name="Cheryl Aitken" userId="f0dfa0b7-07f4-4b10-9324-6168ed413b90" providerId="ADAL" clId="{02EC1A80-8691-40BD-BE0F-D45B99E186F4}" dt="2024-12-05T15:12:24.469" v="820"/>
      <pc:docMkLst>
        <pc:docMk/>
      </pc:docMkLst>
      <pc:sldChg chg="modSp mod">
        <pc:chgData name="Cheryl Aitken" userId="f0dfa0b7-07f4-4b10-9324-6168ed413b90" providerId="ADAL" clId="{02EC1A80-8691-40BD-BE0F-D45B99E186F4}" dt="2024-12-05T14:25:23.236" v="169" actId="962"/>
        <pc:sldMkLst>
          <pc:docMk/>
          <pc:sldMk cId="3171163017" sldId="256"/>
        </pc:sldMkLst>
      </pc:sldChg>
      <pc:sldChg chg="modSp mod">
        <pc:chgData name="Cheryl Aitken" userId="f0dfa0b7-07f4-4b10-9324-6168ed413b90" providerId="ADAL" clId="{02EC1A80-8691-40BD-BE0F-D45B99E186F4}" dt="2024-12-05T14:37:55.477" v="235" actId="962"/>
        <pc:sldMkLst>
          <pc:docMk/>
          <pc:sldMk cId="288975513" sldId="312"/>
        </pc:sldMkLst>
      </pc:sldChg>
      <pc:sldChg chg="modSp mod">
        <pc:chgData name="Cheryl Aitken" userId="f0dfa0b7-07f4-4b10-9324-6168ed413b90" providerId="ADAL" clId="{02EC1A80-8691-40BD-BE0F-D45B99E186F4}" dt="2024-12-05T14:37:58.751" v="236" actId="962"/>
        <pc:sldMkLst>
          <pc:docMk/>
          <pc:sldMk cId="1808791349" sldId="313"/>
        </pc:sldMkLst>
      </pc:sldChg>
      <pc:sldChg chg="delSp modSp mod modClrScheme delDesignElem chgLayout">
        <pc:chgData name="Cheryl Aitken" userId="f0dfa0b7-07f4-4b10-9324-6168ed413b90" providerId="ADAL" clId="{02EC1A80-8691-40BD-BE0F-D45B99E186F4}" dt="2024-12-05T15:09:58.942" v="802" actId="13244"/>
        <pc:sldMkLst>
          <pc:docMk/>
          <pc:sldMk cId="1807213497" sldId="314"/>
        </pc:sldMkLst>
      </pc:sldChg>
      <pc:sldChg chg="modSp mod">
        <pc:chgData name="Cheryl Aitken" userId="f0dfa0b7-07f4-4b10-9324-6168ed413b90" providerId="ADAL" clId="{02EC1A80-8691-40BD-BE0F-D45B99E186F4}" dt="2024-12-05T14:57:28.845" v="622" actId="20577"/>
        <pc:sldMkLst>
          <pc:docMk/>
          <pc:sldMk cId="2484734498" sldId="323"/>
        </pc:sldMkLst>
      </pc:sldChg>
      <pc:sldChg chg="modSp mod">
        <pc:chgData name="Cheryl Aitken" userId="f0dfa0b7-07f4-4b10-9324-6168ed413b90" providerId="ADAL" clId="{02EC1A80-8691-40BD-BE0F-D45B99E186F4}" dt="2024-12-05T14:27:52.683" v="182" actId="962"/>
        <pc:sldMkLst>
          <pc:docMk/>
          <pc:sldMk cId="2856786496" sldId="326"/>
        </pc:sldMkLst>
      </pc:sldChg>
      <pc:sldChg chg="modSp mod">
        <pc:chgData name="Cheryl Aitken" userId="f0dfa0b7-07f4-4b10-9324-6168ed413b90" providerId="ADAL" clId="{02EC1A80-8691-40BD-BE0F-D45B99E186F4}" dt="2024-12-05T14:57:34.099" v="624" actId="20577"/>
        <pc:sldMkLst>
          <pc:docMk/>
          <pc:sldMk cId="618224286" sldId="327"/>
        </pc:sldMkLst>
      </pc:sldChg>
      <pc:sldChg chg="modSp mod">
        <pc:chgData name="Cheryl Aitken" userId="f0dfa0b7-07f4-4b10-9324-6168ed413b90" providerId="ADAL" clId="{02EC1A80-8691-40BD-BE0F-D45B99E186F4}" dt="2024-12-05T15:01:08.871" v="637"/>
        <pc:sldMkLst>
          <pc:docMk/>
          <pc:sldMk cId="2335624893" sldId="329"/>
        </pc:sldMkLst>
      </pc:sldChg>
      <pc:sldChg chg="modSp mod">
        <pc:chgData name="Cheryl Aitken" userId="f0dfa0b7-07f4-4b10-9324-6168ed413b90" providerId="ADAL" clId="{02EC1A80-8691-40BD-BE0F-D45B99E186F4}" dt="2024-12-05T14:06:56.986" v="98" actId="404"/>
        <pc:sldMkLst>
          <pc:docMk/>
          <pc:sldMk cId="4281735414" sldId="349"/>
        </pc:sldMkLst>
      </pc:sldChg>
      <pc:sldChg chg="delSp modSp mod modClrScheme delDesignElem chgLayout">
        <pc:chgData name="Cheryl Aitken" userId="f0dfa0b7-07f4-4b10-9324-6168ed413b90" providerId="ADAL" clId="{02EC1A80-8691-40BD-BE0F-D45B99E186F4}" dt="2024-12-05T15:11:28.793" v="814"/>
        <pc:sldMkLst>
          <pc:docMk/>
          <pc:sldMk cId="1523130745" sldId="351"/>
        </pc:sldMkLst>
      </pc:sldChg>
      <pc:sldChg chg="delSp modSp mod modClrScheme delDesignElem chgLayout">
        <pc:chgData name="Cheryl Aitken" userId="f0dfa0b7-07f4-4b10-9324-6168ed413b90" providerId="ADAL" clId="{02EC1A80-8691-40BD-BE0F-D45B99E186F4}" dt="2024-12-05T15:10:44.674" v="808"/>
        <pc:sldMkLst>
          <pc:docMk/>
          <pc:sldMk cId="2077054990" sldId="354"/>
        </pc:sldMkLst>
      </pc:sldChg>
      <pc:sldChg chg="modSp mod">
        <pc:chgData name="Cheryl Aitken" userId="f0dfa0b7-07f4-4b10-9324-6168ed413b90" providerId="ADAL" clId="{02EC1A80-8691-40BD-BE0F-D45B99E186F4}" dt="2024-12-05T14:58:32.675" v="629" actId="13244"/>
        <pc:sldMkLst>
          <pc:docMk/>
          <pc:sldMk cId="461169978" sldId="364"/>
        </pc:sldMkLst>
      </pc:sldChg>
      <pc:sldChg chg="modSp mod">
        <pc:chgData name="Cheryl Aitken" userId="f0dfa0b7-07f4-4b10-9324-6168ed413b90" providerId="ADAL" clId="{02EC1A80-8691-40BD-BE0F-D45B99E186F4}" dt="2024-12-05T14:40:16.546" v="247" actId="962"/>
        <pc:sldMkLst>
          <pc:docMk/>
          <pc:sldMk cId="3107429151" sldId="781"/>
        </pc:sldMkLst>
      </pc:sldChg>
      <pc:sldChg chg="addSp modSp mod">
        <pc:chgData name="Cheryl Aitken" userId="f0dfa0b7-07f4-4b10-9324-6168ed413b90" providerId="ADAL" clId="{02EC1A80-8691-40BD-BE0F-D45B99E186F4}" dt="2024-12-05T15:07:56.583" v="790"/>
        <pc:sldMkLst>
          <pc:docMk/>
          <pc:sldMk cId="3335040729" sldId="783"/>
        </pc:sldMkLst>
      </pc:sldChg>
      <pc:sldChg chg="modSp mod">
        <pc:chgData name="Cheryl Aitken" userId="f0dfa0b7-07f4-4b10-9324-6168ed413b90" providerId="ADAL" clId="{02EC1A80-8691-40BD-BE0F-D45B99E186F4}" dt="2024-12-05T14:37:51.520" v="234" actId="962"/>
        <pc:sldMkLst>
          <pc:docMk/>
          <pc:sldMk cId="199595580" sldId="784"/>
        </pc:sldMkLst>
      </pc:sldChg>
      <pc:sldChg chg="modSp">
        <pc:chgData name="Cheryl Aitken" userId="f0dfa0b7-07f4-4b10-9324-6168ed413b90" providerId="ADAL" clId="{02EC1A80-8691-40BD-BE0F-D45B99E186F4}" dt="2024-12-05T14:26:05.948" v="174" actId="962"/>
        <pc:sldMkLst>
          <pc:docMk/>
          <pc:sldMk cId="2226235880" sldId="785"/>
        </pc:sldMkLst>
      </pc:sldChg>
      <pc:sldChg chg="modSp mod">
        <pc:chgData name="Cheryl Aitken" userId="f0dfa0b7-07f4-4b10-9324-6168ed413b90" providerId="ADAL" clId="{02EC1A80-8691-40BD-BE0F-D45B99E186F4}" dt="2024-12-05T14:28:44.893" v="188" actId="962"/>
        <pc:sldMkLst>
          <pc:docMk/>
          <pc:sldMk cId="978535765" sldId="789"/>
        </pc:sldMkLst>
      </pc:sldChg>
      <pc:sldChg chg="modSp mod">
        <pc:chgData name="Cheryl Aitken" userId="f0dfa0b7-07f4-4b10-9324-6168ed413b90" providerId="ADAL" clId="{02EC1A80-8691-40BD-BE0F-D45B99E186F4}" dt="2024-12-05T14:29:11.756" v="192" actId="962"/>
        <pc:sldMkLst>
          <pc:docMk/>
          <pc:sldMk cId="3710161127" sldId="790"/>
        </pc:sldMkLst>
      </pc:sldChg>
      <pc:sldChg chg="addSp modSp mod">
        <pc:chgData name="Cheryl Aitken" userId="f0dfa0b7-07f4-4b10-9324-6168ed413b90" providerId="ADAL" clId="{02EC1A80-8691-40BD-BE0F-D45B99E186F4}" dt="2024-12-05T15:01:37.790" v="642"/>
        <pc:sldMkLst>
          <pc:docMk/>
          <pc:sldMk cId="951372772" sldId="791"/>
        </pc:sldMkLst>
      </pc:sldChg>
      <pc:sldChg chg="modSp mod">
        <pc:chgData name="Cheryl Aitken" userId="f0dfa0b7-07f4-4b10-9324-6168ed413b90" providerId="ADAL" clId="{02EC1A80-8691-40BD-BE0F-D45B99E186F4}" dt="2024-12-05T15:03:09.854" v="702"/>
        <pc:sldMkLst>
          <pc:docMk/>
          <pc:sldMk cId="3539101888" sldId="814"/>
        </pc:sldMkLst>
      </pc:sldChg>
      <pc:sldChg chg="modSp mod">
        <pc:chgData name="Cheryl Aitken" userId="f0dfa0b7-07f4-4b10-9324-6168ed413b90" providerId="ADAL" clId="{02EC1A80-8691-40BD-BE0F-D45B99E186F4}" dt="2024-12-05T14:31:56.452" v="202" actId="962"/>
        <pc:sldMkLst>
          <pc:docMk/>
          <pc:sldMk cId="2309514181" sldId="816"/>
        </pc:sldMkLst>
      </pc:sldChg>
      <pc:sldChg chg="addSp modSp mod">
        <pc:chgData name="Cheryl Aitken" userId="f0dfa0b7-07f4-4b10-9324-6168ed413b90" providerId="ADAL" clId="{02EC1A80-8691-40BD-BE0F-D45B99E186F4}" dt="2024-12-05T15:03:32.944" v="710"/>
        <pc:sldMkLst>
          <pc:docMk/>
          <pc:sldMk cId="368098449" sldId="817"/>
        </pc:sldMkLst>
      </pc:sldChg>
      <pc:sldChg chg="modSp mod">
        <pc:chgData name="Cheryl Aitken" userId="f0dfa0b7-07f4-4b10-9324-6168ed413b90" providerId="ADAL" clId="{02EC1A80-8691-40BD-BE0F-D45B99E186F4}" dt="2024-12-05T14:34:33.845" v="214" actId="962"/>
        <pc:sldMkLst>
          <pc:docMk/>
          <pc:sldMk cId="300808528" sldId="818"/>
        </pc:sldMkLst>
      </pc:sldChg>
      <pc:sldChg chg="addSp modSp mod">
        <pc:chgData name="Cheryl Aitken" userId="f0dfa0b7-07f4-4b10-9324-6168ed413b90" providerId="ADAL" clId="{02EC1A80-8691-40BD-BE0F-D45B99E186F4}" dt="2024-12-05T15:04:02.539" v="715"/>
        <pc:sldMkLst>
          <pc:docMk/>
          <pc:sldMk cId="2284376413" sldId="819"/>
        </pc:sldMkLst>
      </pc:sldChg>
      <pc:sldChg chg="addSp modSp mod">
        <pc:chgData name="Cheryl Aitken" userId="f0dfa0b7-07f4-4b10-9324-6168ed413b90" providerId="ADAL" clId="{02EC1A80-8691-40BD-BE0F-D45B99E186F4}" dt="2024-12-05T15:04:17.903" v="717"/>
        <pc:sldMkLst>
          <pc:docMk/>
          <pc:sldMk cId="1791645748" sldId="820"/>
        </pc:sldMkLst>
      </pc:sldChg>
      <pc:sldChg chg="addSp modSp mod">
        <pc:chgData name="Cheryl Aitken" userId="f0dfa0b7-07f4-4b10-9324-6168ed413b90" providerId="ADAL" clId="{02EC1A80-8691-40BD-BE0F-D45B99E186F4}" dt="2024-12-05T15:04:28.496" v="719"/>
        <pc:sldMkLst>
          <pc:docMk/>
          <pc:sldMk cId="3643371748" sldId="821"/>
        </pc:sldMkLst>
      </pc:sldChg>
      <pc:sldChg chg="addSp modSp mod">
        <pc:chgData name="Cheryl Aitken" userId="f0dfa0b7-07f4-4b10-9324-6168ed413b90" providerId="ADAL" clId="{02EC1A80-8691-40BD-BE0F-D45B99E186F4}" dt="2024-12-05T15:04:41.455" v="732"/>
        <pc:sldMkLst>
          <pc:docMk/>
          <pc:sldMk cId="540757753" sldId="822"/>
        </pc:sldMkLst>
      </pc:sldChg>
      <pc:sldChg chg="modSp">
        <pc:chgData name="Cheryl Aitken" userId="f0dfa0b7-07f4-4b10-9324-6168ed413b90" providerId="ADAL" clId="{02EC1A80-8691-40BD-BE0F-D45B99E186F4}" dt="2024-12-05T14:39:50.147" v="243" actId="962"/>
        <pc:sldMkLst>
          <pc:docMk/>
          <pc:sldMk cId="1012930205" sldId="823"/>
        </pc:sldMkLst>
      </pc:sldChg>
      <pc:sldChg chg="delSp modSp mod">
        <pc:chgData name="Cheryl Aitken" userId="f0dfa0b7-07f4-4b10-9324-6168ed413b90" providerId="ADAL" clId="{02EC1A80-8691-40BD-BE0F-D45B99E186F4}" dt="2024-12-05T14:25:57.866" v="172" actId="478"/>
        <pc:sldMkLst>
          <pc:docMk/>
          <pc:sldMk cId="1024863397" sldId="826"/>
        </pc:sldMkLst>
      </pc:sldChg>
      <pc:sldChg chg="addSp modSp mod">
        <pc:chgData name="Cheryl Aitken" userId="f0dfa0b7-07f4-4b10-9324-6168ed413b90" providerId="ADAL" clId="{02EC1A80-8691-40BD-BE0F-D45B99E186F4}" dt="2024-12-05T15:05:07.235" v="737"/>
        <pc:sldMkLst>
          <pc:docMk/>
          <pc:sldMk cId="3340753068" sldId="831"/>
        </pc:sldMkLst>
      </pc:sldChg>
      <pc:sldChg chg="addSp modSp mod">
        <pc:chgData name="Cheryl Aitken" userId="f0dfa0b7-07f4-4b10-9324-6168ed413b90" providerId="ADAL" clId="{02EC1A80-8691-40BD-BE0F-D45B99E186F4}" dt="2024-12-05T15:05:17.779" v="740"/>
        <pc:sldMkLst>
          <pc:docMk/>
          <pc:sldMk cId="2278032507" sldId="832"/>
        </pc:sldMkLst>
      </pc:sldChg>
      <pc:sldChg chg="modSp">
        <pc:chgData name="Cheryl Aitken" userId="f0dfa0b7-07f4-4b10-9324-6168ed413b90" providerId="ADAL" clId="{02EC1A80-8691-40BD-BE0F-D45B99E186F4}" dt="2024-12-05T14:40:00.430" v="245" actId="962"/>
        <pc:sldMkLst>
          <pc:docMk/>
          <pc:sldMk cId="3198750138" sldId="834"/>
        </pc:sldMkLst>
      </pc:sldChg>
      <pc:sldChg chg="addSp modSp mod">
        <pc:chgData name="Cheryl Aitken" userId="f0dfa0b7-07f4-4b10-9324-6168ed413b90" providerId="ADAL" clId="{02EC1A80-8691-40BD-BE0F-D45B99E186F4}" dt="2024-12-05T15:03:48.232" v="713"/>
        <pc:sldMkLst>
          <pc:docMk/>
          <pc:sldMk cId="1613414533" sldId="835"/>
        </pc:sldMkLst>
      </pc:sldChg>
      <pc:sldChg chg="ord">
        <pc:chgData name="Cheryl Aitken" userId="f0dfa0b7-07f4-4b10-9324-6168ed413b90" providerId="ADAL" clId="{02EC1A80-8691-40BD-BE0F-D45B99E186F4}" dt="2024-12-05T14:06:08.684" v="94"/>
        <pc:sldMkLst>
          <pc:docMk/>
          <pc:sldMk cId="3731828781" sldId="836"/>
        </pc:sldMkLst>
      </pc:sldChg>
      <pc:sldChg chg="addSp modSp mod">
        <pc:chgData name="Cheryl Aitken" userId="f0dfa0b7-07f4-4b10-9324-6168ed413b90" providerId="ADAL" clId="{02EC1A80-8691-40BD-BE0F-D45B99E186F4}" dt="2024-12-05T15:04:56.367" v="734"/>
        <pc:sldMkLst>
          <pc:docMk/>
          <pc:sldMk cId="3121643993" sldId="837"/>
        </pc:sldMkLst>
      </pc:sldChg>
      <pc:sldChg chg="modSp mod ord modNotesTx">
        <pc:chgData name="Cheryl Aitken" userId="f0dfa0b7-07f4-4b10-9324-6168ed413b90" providerId="ADAL" clId="{02EC1A80-8691-40BD-BE0F-D45B99E186F4}" dt="2024-12-05T15:12:24.469" v="820"/>
        <pc:sldMkLst>
          <pc:docMk/>
          <pc:sldMk cId="2459089857" sldId="838"/>
        </pc:sldMkLst>
      </pc:sldChg>
      <pc:sldChg chg="modSp mod ord">
        <pc:chgData name="Cheryl Aitken" userId="f0dfa0b7-07f4-4b10-9324-6168ed413b90" providerId="ADAL" clId="{02EC1A80-8691-40BD-BE0F-D45B99E186F4}" dt="2024-12-05T14:39:34.678" v="241" actId="962"/>
        <pc:sldMkLst>
          <pc:docMk/>
          <pc:sldMk cId="65597015" sldId="839"/>
        </pc:sldMkLst>
      </pc:sldChg>
      <pc:sldChg chg="delSp modSp new del mod modClrScheme chgLayout">
        <pc:chgData name="Cheryl Aitken" userId="f0dfa0b7-07f4-4b10-9324-6168ed413b90" providerId="ADAL" clId="{02EC1A80-8691-40BD-BE0F-D45B99E186F4}" dt="2024-12-05T15:09:05.466" v="798" actId="2696"/>
        <pc:sldMkLst>
          <pc:docMk/>
          <pc:sldMk cId="2196557695" sldId="840"/>
        </pc:sldMkLst>
      </pc:sldChg>
      <pc:sldChg chg="new del">
        <pc:chgData name="Cheryl Aitken" userId="f0dfa0b7-07f4-4b10-9324-6168ed413b90" providerId="ADAL" clId="{02EC1A80-8691-40BD-BE0F-D45B99E186F4}" dt="2024-12-05T15:08:52.773" v="795" actId="680"/>
        <pc:sldMkLst>
          <pc:docMk/>
          <pc:sldMk cId="1258333836" sldId="841"/>
        </pc:sldMkLst>
      </pc:sldChg>
    </pc:docChg>
  </pc:docChgLst>
  <pc:docChgLst>
    <pc:chgData name="Cheryl Aitken" userId="f0dfa0b7-07f4-4b10-9324-6168ed413b90" providerId="ADAL" clId="{392009CE-DC50-4DA1-BE4C-6B75AF8F2C45}"/>
    <pc:docChg chg="undo custSel addSld delSld modSld sldOrd">
      <pc:chgData name="Cheryl Aitken" userId="f0dfa0b7-07f4-4b10-9324-6168ed413b90" providerId="ADAL" clId="{392009CE-DC50-4DA1-BE4C-6B75AF8F2C45}" dt="2024-06-19T13:18:24.438" v="1485" actId="20577"/>
      <pc:docMkLst>
        <pc:docMk/>
      </pc:docMkLst>
      <pc:sldChg chg="modSp mod">
        <pc:chgData name="Cheryl Aitken" userId="f0dfa0b7-07f4-4b10-9324-6168ed413b90" providerId="ADAL" clId="{392009CE-DC50-4DA1-BE4C-6B75AF8F2C45}" dt="2024-06-14T13:52:54.934" v="1236"/>
        <pc:sldMkLst>
          <pc:docMk/>
          <pc:sldMk cId="3171163017" sldId="256"/>
        </pc:sldMkLst>
      </pc:sldChg>
      <pc:sldChg chg="del">
        <pc:chgData name="Cheryl Aitken" userId="f0dfa0b7-07f4-4b10-9324-6168ed413b90" providerId="ADAL" clId="{392009CE-DC50-4DA1-BE4C-6B75AF8F2C45}" dt="2024-06-06T12:40:01.309" v="73" actId="2696"/>
        <pc:sldMkLst>
          <pc:docMk/>
          <pc:sldMk cId="3415442375" sldId="271"/>
        </pc:sldMkLst>
      </pc:sldChg>
      <pc:sldChg chg="ord">
        <pc:chgData name="Cheryl Aitken" userId="f0dfa0b7-07f4-4b10-9324-6168ed413b90" providerId="ADAL" clId="{392009CE-DC50-4DA1-BE4C-6B75AF8F2C45}" dt="2024-06-19T13:10:38.285" v="1240"/>
        <pc:sldMkLst>
          <pc:docMk/>
          <pc:sldMk cId="288975513" sldId="312"/>
        </pc:sldMkLst>
      </pc:sldChg>
      <pc:sldChg chg="modSp mod">
        <pc:chgData name="Cheryl Aitken" userId="f0dfa0b7-07f4-4b10-9324-6168ed413b90" providerId="ADAL" clId="{392009CE-DC50-4DA1-BE4C-6B75AF8F2C45}" dt="2024-06-19T13:15:30.502" v="1472" actId="12"/>
        <pc:sldMkLst>
          <pc:docMk/>
          <pc:sldMk cId="1807213497" sldId="314"/>
        </pc:sldMkLst>
      </pc:sldChg>
      <pc:sldChg chg="modSp mod">
        <pc:chgData name="Cheryl Aitken" userId="f0dfa0b7-07f4-4b10-9324-6168ed413b90" providerId="ADAL" clId="{392009CE-DC50-4DA1-BE4C-6B75AF8F2C45}" dt="2024-06-06T12:40:48.455" v="199" actId="20577"/>
        <pc:sldMkLst>
          <pc:docMk/>
          <pc:sldMk cId="2335624893" sldId="329"/>
        </pc:sldMkLst>
      </pc:sldChg>
      <pc:sldChg chg="add del setBg">
        <pc:chgData name="Cheryl Aitken" userId="f0dfa0b7-07f4-4b10-9324-6168ed413b90" providerId="ADAL" clId="{392009CE-DC50-4DA1-BE4C-6B75AF8F2C45}" dt="2024-06-14T11:27:14.728" v="1183"/>
        <pc:sldMkLst>
          <pc:docMk/>
          <pc:sldMk cId="1908163970" sldId="330"/>
        </pc:sldMkLst>
      </pc:sldChg>
      <pc:sldChg chg="del">
        <pc:chgData name="Cheryl Aitken" userId="f0dfa0b7-07f4-4b10-9324-6168ed413b90" providerId="ADAL" clId="{392009CE-DC50-4DA1-BE4C-6B75AF8F2C45}" dt="2024-06-14T11:26:00.854" v="1180" actId="2696"/>
        <pc:sldMkLst>
          <pc:docMk/>
          <pc:sldMk cId="1281765531" sldId="331"/>
        </pc:sldMkLst>
      </pc:sldChg>
      <pc:sldChg chg="ord">
        <pc:chgData name="Cheryl Aitken" userId="f0dfa0b7-07f4-4b10-9324-6168ed413b90" providerId="ADAL" clId="{392009CE-DC50-4DA1-BE4C-6B75AF8F2C45}" dt="2024-06-19T13:12:48.069" v="1372"/>
        <pc:sldMkLst>
          <pc:docMk/>
          <pc:sldMk cId="1330233722" sldId="360"/>
        </pc:sldMkLst>
      </pc:sldChg>
      <pc:sldChg chg="modSp mod modNotesTx">
        <pc:chgData name="Cheryl Aitken" userId="f0dfa0b7-07f4-4b10-9324-6168ed413b90" providerId="ADAL" clId="{392009CE-DC50-4DA1-BE4C-6B75AF8F2C45}" dt="2024-06-14T13:45:03.074" v="1227" actId="20577"/>
        <pc:sldMkLst>
          <pc:docMk/>
          <pc:sldMk cId="1114024892" sldId="362"/>
        </pc:sldMkLst>
      </pc:sldChg>
      <pc:sldChg chg="modSp mod">
        <pc:chgData name="Cheryl Aitken" userId="f0dfa0b7-07f4-4b10-9324-6168ed413b90" providerId="ADAL" clId="{392009CE-DC50-4DA1-BE4C-6B75AF8F2C45}" dt="2024-06-06T12:46:28.583" v="881" actId="20577"/>
        <pc:sldMkLst>
          <pc:docMk/>
          <pc:sldMk cId="603899841" sldId="363"/>
        </pc:sldMkLst>
      </pc:sldChg>
      <pc:sldChg chg="modNotesTx">
        <pc:chgData name="Cheryl Aitken" userId="f0dfa0b7-07f4-4b10-9324-6168ed413b90" providerId="ADAL" clId="{392009CE-DC50-4DA1-BE4C-6B75AF8F2C45}" dt="2024-06-14T13:45:10.423" v="1228"/>
        <pc:sldMkLst>
          <pc:docMk/>
          <pc:sldMk cId="461169978" sldId="364"/>
        </pc:sldMkLst>
      </pc:sldChg>
      <pc:sldChg chg="del">
        <pc:chgData name="Cheryl Aitken" userId="f0dfa0b7-07f4-4b10-9324-6168ed413b90" providerId="ADAL" clId="{392009CE-DC50-4DA1-BE4C-6B75AF8F2C45}" dt="2024-06-14T11:26:00.854" v="1180" actId="2696"/>
        <pc:sldMkLst>
          <pc:docMk/>
          <pc:sldMk cId="3937391950" sldId="369"/>
        </pc:sldMkLst>
      </pc:sldChg>
      <pc:sldChg chg="add del">
        <pc:chgData name="Cheryl Aitken" userId="f0dfa0b7-07f4-4b10-9324-6168ed413b90" providerId="ADAL" clId="{392009CE-DC50-4DA1-BE4C-6B75AF8F2C45}" dt="2024-06-14T11:28:19.082" v="1188" actId="2696"/>
        <pc:sldMkLst>
          <pc:docMk/>
          <pc:sldMk cId="523657323" sldId="780"/>
        </pc:sldMkLst>
      </pc:sldChg>
      <pc:sldChg chg="addSp delSp modSp mod modNotesTx">
        <pc:chgData name="Cheryl Aitken" userId="f0dfa0b7-07f4-4b10-9324-6168ed413b90" providerId="ADAL" clId="{392009CE-DC50-4DA1-BE4C-6B75AF8F2C45}" dt="2024-06-14T13:47:26.690" v="1235" actId="20577"/>
        <pc:sldMkLst>
          <pc:docMk/>
          <pc:sldMk cId="3335040729" sldId="783"/>
        </pc:sldMkLst>
      </pc:sldChg>
      <pc:sldChg chg="add del">
        <pc:chgData name="Cheryl Aitken" userId="f0dfa0b7-07f4-4b10-9324-6168ed413b90" providerId="ADAL" clId="{392009CE-DC50-4DA1-BE4C-6B75AF8F2C45}" dt="2024-06-14T11:27:14.728" v="1183"/>
        <pc:sldMkLst>
          <pc:docMk/>
          <pc:sldMk cId="4221842089" sldId="787"/>
        </pc:sldMkLst>
      </pc:sldChg>
      <pc:sldChg chg="modNotesTx">
        <pc:chgData name="Cheryl Aitken" userId="f0dfa0b7-07f4-4b10-9324-6168ed413b90" providerId="ADAL" clId="{392009CE-DC50-4DA1-BE4C-6B75AF8F2C45}" dt="2024-06-14T13:45:34.080" v="1230" actId="20577"/>
        <pc:sldMkLst>
          <pc:docMk/>
          <pc:sldMk cId="978535765" sldId="789"/>
        </pc:sldMkLst>
      </pc:sldChg>
      <pc:sldChg chg="modSp add del mod">
        <pc:chgData name="Cheryl Aitken" userId="f0dfa0b7-07f4-4b10-9324-6168ed413b90" providerId="ADAL" clId="{392009CE-DC50-4DA1-BE4C-6B75AF8F2C45}" dt="2024-06-14T11:28:19.082" v="1188" actId="2696"/>
        <pc:sldMkLst>
          <pc:docMk/>
          <pc:sldMk cId="3869182577" sldId="824"/>
        </pc:sldMkLst>
      </pc:sldChg>
      <pc:sldChg chg="addSp delSp modSp new del mod setBg">
        <pc:chgData name="Cheryl Aitken" userId="f0dfa0b7-07f4-4b10-9324-6168ed413b90" providerId="ADAL" clId="{392009CE-DC50-4DA1-BE4C-6B75AF8F2C45}" dt="2024-06-14T11:21:48.376" v="1174" actId="2696"/>
        <pc:sldMkLst>
          <pc:docMk/>
          <pc:sldMk cId="4229016854" sldId="825"/>
        </pc:sldMkLst>
      </pc:sldChg>
      <pc:sldChg chg="add setBg">
        <pc:chgData name="Cheryl Aitken" userId="f0dfa0b7-07f4-4b10-9324-6168ed413b90" providerId="ADAL" clId="{392009CE-DC50-4DA1-BE4C-6B75AF8F2C45}" dt="2024-06-06T12:39:56.213" v="72"/>
        <pc:sldMkLst>
          <pc:docMk/>
          <pc:sldMk cId="1024863397" sldId="826"/>
        </pc:sldMkLst>
      </pc:sldChg>
      <pc:sldChg chg="addSp delSp modSp new del mod setBg modClrScheme chgLayout modNotesTx">
        <pc:chgData name="Cheryl Aitken" userId="f0dfa0b7-07f4-4b10-9324-6168ed413b90" providerId="ADAL" clId="{392009CE-DC50-4DA1-BE4C-6B75AF8F2C45}" dt="2024-06-14T11:22:29.552" v="1175" actId="2696"/>
        <pc:sldMkLst>
          <pc:docMk/>
          <pc:sldMk cId="3824903024" sldId="827"/>
        </pc:sldMkLst>
      </pc:sldChg>
      <pc:sldChg chg="addSp modSp new del mod setBg">
        <pc:chgData name="Cheryl Aitken" userId="f0dfa0b7-07f4-4b10-9324-6168ed413b90" providerId="ADAL" clId="{392009CE-DC50-4DA1-BE4C-6B75AF8F2C45}" dt="2024-06-14T11:21:18.812" v="1173" actId="2696"/>
        <pc:sldMkLst>
          <pc:docMk/>
          <pc:sldMk cId="1289246654" sldId="828"/>
        </pc:sldMkLst>
      </pc:sldChg>
      <pc:sldChg chg="add del">
        <pc:chgData name="Cheryl Aitken" userId="f0dfa0b7-07f4-4b10-9324-6168ed413b90" providerId="ADAL" clId="{392009CE-DC50-4DA1-BE4C-6B75AF8F2C45}" dt="2024-06-14T11:25:31.759" v="1179"/>
        <pc:sldMkLst>
          <pc:docMk/>
          <pc:sldMk cId="3340753068" sldId="831"/>
        </pc:sldMkLst>
      </pc:sldChg>
      <pc:sldChg chg="add del">
        <pc:chgData name="Cheryl Aitken" userId="f0dfa0b7-07f4-4b10-9324-6168ed413b90" providerId="ADAL" clId="{392009CE-DC50-4DA1-BE4C-6B75AF8F2C45}" dt="2024-06-14T11:25:31.759" v="1179"/>
        <pc:sldMkLst>
          <pc:docMk/>
          <pc:sldMk cId="2278032507" sldId="832"/>
        </pc:sldMkLst>
      </pc:sldChg>
      <pc:sldChg chg="addSp delSp modSp add del mod ord setBg delDesignElem">
        <pc:chgData name="Cheryl Aitken" userId="f0dfa0b7-07f4-4b10-9324-6168ed413b90" providerId="ADAL" clId="{392009CE-DC50-4DA1-BE4C-6B75AF8F2C45}" dt="2024-06-19T13:18:24.438" v="1485" actId="20577"/>
        <pc:sldMkLst>
          <pc:docMk/>
          <pc:sldMk cId="3198750138" sldId="834"/>
        </pc:sldMkLst>
      </pc:sldChg>
      <pc:sldChg chg="add">
        <pc:chgData name="Cheryl Aitken" userId="f0dfa0b7-07f4-4b10-9324-6168ed413b90" providerId="ADAL" clId="{392009CE-DC50-4DA1-BE4C-6B75AF8F2C45}" dt="2024-06-14T11:24:47.798" v="1176"/>
        <pc:sldMkLst>
          <pc:docMk/>
          <pc:sldMk cId="1613414533" sldId="835"/>
        </pc:sldMkLst>
      </pc:sldChg>
      <pc:sldChg chg="add del">
        <pc:chgData name="Cheryl Aitken" userId="f0dfa0b7-07f4-4b10-9324-6168ed413b90" providerId="ADAL" clId="{392009CE-DC50-4DA1-BE4C-6B75AF8F2C45}" dt="2024-06-14T11:25:31.759" v="1179"/>
        <pc:sldMkLst>
          <pc:docMk/>
          <pc:sldMk cId="558641496" sldId="836"/>
        </pc:sldMkLst>
      </pc:sldChg>
      <pc:sldChg chg="addSp delSp modSp mod ord setBg modClrScheme chgLayout">
        <pc:chgData name="Cheryl Aitken" userId="f0dfa0b7-07f4-4b10-9324-6168ed413b90" providerId="ADAL" clId="{392009CE-DC50-4DA1-BE4C-6B75AF8F2C45}" dt="2024-06-19T13:12:27.358" v="1370" actId="26606"/>
        <pc:sldMkLst>
          <pc:docMk/>
          <pc:sldMk cId="3731828781" sldId="836"/>
        </pc:sldMkLst>
      </pc:sldChg>
      <pc:sldChg chg="add del setBg">
        <pc:chgData name="Cheryl Aitken" userId="f0dfa0b7-07f4-4b10-9324-6168ed413b90" providerId="ADAL" clId="{392009CE-DC50-4DA1-BE4C-6B75AF8F2C45}" dt="2024-06-14T11:25:31.759" v="1179"/>
        <pc:sldMkLst>
          <pc:docMk/>
          <pc:sldMk cId="3729287070" sldId="837"/>
        </pc:sldMkLst>
      </pc:sldChg>
      <pc:sldChg chg="add del">
        <pc:chgData name="Cheryl Aitken" userId="f0dfa0b7-07f4-4b10-9324-6168ed413b90" providerId="ADAL" clId="{392009CE-DC50-4DA1-BE4C-6B75AF8F2C45}" dt="2024-06-14T11:27:55.775" v="1187"/>
        <pc:sldMkLst>
          <pc:docMk/>
          <pc:sldMk cId="2459089857" sldId="838"/>
        </pc:sldMkLst>
      </pc:sldChg>
      <pc:sldChg chg="add del">
        <pc:chgData name="Cheryl Aitken" userId="f0dfa0b7-07f4-4b10-9324-6168ed413b90" providerId="ADAL" clId="{392009CE-DC50-4DA1-BE4C-6B75AF8F2C45}" dt="2024-06-14T11:27:14.728" v="1183"/>
        <pc:sldMkLst>
          <pc:docMk/>
          <pc:sldMk cId="4151988948" sldId="838"/>
        </pc:sldMkLst>
      </pc:sldChg>
      <pc:sldChg chg="modSp add del mod">
        <pc:chgData name="Cheryl Aitken" userId="f0dfa0b7-07f4-4b10-9324-6168ed413b90" providerId="ADAL" clId="{392009CE-DC50-4DA1-BE4C-6B75AF8F2C45}" dt="2024-06-14T13:46:32.064" v="1231" actId="20577"/>
        <pc:sldMkLst>
          <pc:docMk/>
          <pc:sldMk cId="65597015" sldId="839"/>
        </pc:sldMkLst>
      </pc:sldChg>
      <pc:sldChg chg="add del">
        <pc:chgData name="Cheryl Aitken" userId="f0dfa0b7-07f4-4b10-9324-6168ed413b90" providerId="ADAL" clId="{392009CE-DC50-4DA1-BE4C-6B75AF8F2C45}" dt="2024-06-14T11:27:14.728" v="1183"/>
        <pc:sldMkLst>
          <pc:docMk/>
          <pc:sldMk cId="2147100835" sldId="839"/>
        </pc:sldMkLst>
      </pc:sldChg>
      <pc:sldChg chg="addSp delSp add del setBg delDesignElem">
        <pc:chgData name="Cheryl Aitken" userId="f0dfa0b7-07f4-4b10-9324-6168ed413b90" providerId="ADAL" clId="{392009CE-DC50-4DA1-BE4C-6B75AF8F2C45}" dt="2024-06-14T11:27:14.728" v="1183"/>
        <pc:sldMkLst>
          <pc:docMk/>
          <pc:sldMk cId="175197497" sldId="840"/>
        </pc:sldMkLst>
      </pc:sldChg>
    </pc:docChg>
  </pc:docChgLst>
  <pc:docChgLst>
    <pc:chgData name="Cheryl Aitken" userId="f0dfa0b7-07f4-4b10-9324-6168ed413b90" providerId="ADAL" clId="{B7EB9B76-C442-426E-99F2-8F411285355A}"/>
    <pc:docChg chg="undo custSel addSld delSld modSld">
      <pc:chgData name="Cheryl Aitken" userId="f0dfa0b7-07f4-4b10-9324-6168ed413b90" providerId="ADAL" clId="{B7EB9B76-C442-426E-99F2-8F411285355A}" dt="2025-04-24T08:37:33.562" v="1998" actId="20577"/>
      <pc:docMkLst>
        <pc:docMk/>
      </pc:docMkLst>
      <pc:sldChg chg="modSp mod">
        <pc:chgData name="Cheryl Aitken" userId="f0dfa0b7-07f4-4b10-9324-6168ed413b90" providerId="ADAL" clId="{B7EB9B76-C442-426E-99F2-8F411285355A}" dt="2025-03-18T14:28:55.534" v="456" actId="27636"/>
        <pc:sldMkLst>
          <pc:docMk/>
          <pc:sldMk cId="618224286" sldId="327"/>
        </pc:sldMkLst>
      </pc:sldChg>
      <pc:sldChg chg="modSp mod">
        <pc:chgData name="Cheryl Aitken" userId="f0dfa0b7-07f4-4b10-9324-6168ed413b90" providerId="ADAL" clId="{B7EB9B76-C442-426E-99F2-8F411285355A}" dt="2025-03-18T14:29:30.746" v="457" actId="20577"/>
        <pc:sldMkLst>
          <pc:docMk/>
          <pc:sldMk cId="4281735414" sldId="349"/>
        </pc:sldMkLst>
      </pc:sldChg>
      <pc:sldChg chg="modSp mod modNotesTx">
        <pc:chgData name="Cheryl Aitken" userId="f0dfa0b7-07f4-4b10-9324-6168ed413b90" providerId="ADAL" clId="{B7EB9B76-C442-426E-99F2-8F411285355A}" dt="2025-04-04T10:35:40.147" v="1320" actId="20577"/>
        <pc:sldMkLst>
          <pc:docMk/>
          <pc:sldMk cId="3397532291" sldId="350"/>
        </pc:sldMkLst>
      </pc:sldChg>
      <pc:sldChg chg="modSp mod">
        <pc:chgData name="Cheryl Aitken" userId="f0dfa0b7-07f4-4b10-9324-6168ed413b90" providerId="ADAL" clId="{B7EB9B76-C442-426E-99F2-8F411285355A}" dt="2025-04-24T08:37:33.562" v="1998" actId="20577"/>
        <pc:sldMkLst>
          <pc:docMk/>
          <pc:sldMk cId="1114024892" sldId="362"/>
        </pc:sldMkLst>
      </pc:sldChg>
      <pc:sldChg chg="modSp mod">
        <pc:chgData name="Cheryl Aitken" userId="f0dfa0b7-07f4-4b10-9324-6168ed413b90" providerId="ADAL" clId="{B7EB9B76-C442-426E-99F2-8F411285355A}" dt="2025-04-24T08:37:26.031" v="1990" actId="20577"/>
        <pc:sldMkLst>
          <pc:docMk/>
          <pc:sldMk cId="603899841" sldId="363"/>
        </pc:sldMkLst>
      </pc:sldChg>
      <pc:sldChg chg="modNotesTx">
        <pc:chgData name="Cheryl Aitken" userId="f0dfa0b7-07f4-4b10-9324-6168ed413b90" providerId="ADAL" clId="{B7EB9B76-C442-426E-99F2-8F411285355A}" dt="2025-04-04T10:45:51.686" v="1646"/>
        <pc:sldMkLst>
          <pc:docMk/>
          <pc:sldMk cId="461169978" sldId="364"/>
        </pc:sldMkLst>
      </pc:sldChg>
      <pc:sldChg chg="modSp mod">
        <pc:chgData name="Cheryl Aitken" userId="f0dfa0b7-07f4-4b10-9324-6168ed413b90" providerId="ADAL" clId="{B7EB9B76-C442-426E-99F2-8F411285355A}" dt="2025-03-18T14:27:58.011" v="408" actId="20577"/>
        <pc:sldMkLst>
          <pc:docMk/>
          <pc:sldMk cId="1131453609" sldId="365"/>
        </pc:sldMkLst>
      </pc:sldChg>
      <pc:sldChg chg="modSp mod">
        <pc:chgData name="Cheryl Aitken" userId="f0dfa0b7-07f4-4b10-9324-6168ed413b90" providerId="ADAL" clId="{B7EB9B76-C442-426E-99F2-8F411285355A}" dt="2025-04-10T11:36:55.820" v="1843" actId="20577"/>
        <pc:sldMkLst>
          <pc:docMk/>
          <pc:sldMk cId="3335040729" sldId="783"/>
        </pc:sldMkLst>
      </pc:sldChg>
      <pc:sldChg chg="modSp mod modNotesTx">
        <pc:chgData name="Cheryl Aitken" userId="f0dfa0b7-07f4-4b10-9324-6168ed413b90" providerId="ADAL" clId="{B7EB9B76-C442-426E-99F2-8F411285355A}" dt="2025-04-10T11:30:33.107" v="1689" actId="20577"/>
        <pc:sldMkLst>
          <pc:docMk/>
          <pc:sldMk cId="199595580" sldId="784"/>
        </pc:sldMkLst>
      </pc:sldChg>
      <pc:sldChg chg="addSp delSp modSp mod modClrScheme chgLayout modNotesTx">
        <pc:chgData name="Cheryl Aitken" userId="f0dfa0b7-07f4-4b10-9324-6168ed413b90" providerId="ADAL" clId="{B7EB9B76-C442-426E-99F2-8F411285355A}" dt="2025-03-13T17:06:20.437" v="310" actId="1076"/>
        <pc:sldMkLst>
          <pc:docMk/>
          <pc:sldMk cId="978535765" sldId="789"/>
        </pc:sldMkLst>
      </pc:sldChg>
      <pc:sldChg chg="del">
        <pc:chgData name="Cheryl Aitken" userId="f0dfa0b7-07f4-4b10-9324-6168ed413b90" providerId="ADAL" clId="{B7EB9B76-C442-426E-99F2-8F411285355A}" dt="2025-03-13T16:59:51.849" v="50" actId="2696"/>
        <pc:sldMkLst>
          <pc:docMk/>
          <pc:sldMk cId="3710161127" sldId="790"/>
        </pc:sldMkLst>
      </pc:sldChg>
      <pc:sldChg chg="del">
        <pc:chgData name="Cheryl Aitken" userId="f0dfa0b7-07f4-4b10-9324-6168ed413b90" providerId="ADAL" clId="{B7EB9B76-C442-426E-99F2-8F411285355A}" dt="2025-03-13T16:59:55.373" v="51" actId="2696"/>
        <pc:sldMkLst>
          <pc:docMk/>
          <pc:sldMk cId="951372772" sldId="791"/>
        </pc:sldMkLst>
      </pc:sldChg>
      <pc:sldChg chg="del">
        <pc:chgData name="Cheryl Aitken" userId="f0dfa0b7-07f4-4b10-9324-6168ed413b90" providerId="ADAL" clId="{B7EB9B76-C442-426E-99F2-8F411285355A}" dt="2025-03-13T17:00:03.148" v="52" actId="2696"/>
        <pc:sldMkLst>
          <pc:docMk/>
          <pc:sldMk cId="3539101888" sldId="814"/>
        </pc:sldMkLst>
      </pc:sldChg>
      <pc:sldChg chg="addSp delSp modSp del mod">
        <pc:chgData name="Cheryl Aitken" userId="f0dfa0b7-07f4-4b10-9324-6168ed413b90" providerId="ADAL" clId="{B7EB9B76-C442-426E-99F2-8F411285355A}" dt="2025-03-13T17:05:15.516" v="306" actId="2696"/>
        <pc:sldMkLst>
          <pc:docMk/>
          <pc:sldMk cId="368098449" sldId="817"/>
        </pc:sldMkLst>
      </pc:sldChg>
      <pc:sldChg chg="modNotesTx">
        <pc:chgData name="Cheryl Aitken" userId="f0dfa0b7-07f4-4b10-9324-6168ed413b90" providerId="ADAL" clId="{B7EB9B76-C442-426E-99F2-8F411285355A}" dt="2025-04-04T10:29:19.827" v="963" actId="20577"/>
        <pc:sldMkLst>
          <pc:docMk/>
          <pc:sldMk cId="540757753" sldId="822"/>
        </pc:sldMkLst>
      </pc:sldChg>
      <pc:sldChg chg="modNotesTx">
        <pc:chgData name="Cheryl Aitken" userId="f0dfa0b7-07f4-4b10-9324-6168ed413b90" providerId="ADAL" clId="{B7EB9B76-C442-426E-99F2-8F411285355A}" dt="2025-04-04T10:34:09.291" v="1251" actId="20577"/>
        <pc:sldMkLst>
          <pc:docMk/>
          <pc:sldMk cId="2278032507" sldId="832"/>
        </pc:sldMkLst>
      </pc:sldChg>
      <pc:sldChg chg="del">
        <pc:chgData name="Cheryl Aitken" userId="f0dfa0b7-07f4-4b10-9324-6168ed413b90" providerId="ADAL" clId="{B7EB9B76-C442-426E-99F2-8F411285355A}" dt="2025-03-13T17:06:55.850" v="316" actId="2696"/>
        <pc:sldMkLst>
          <pc:docMk/>
          <pc:sldMk cId="1613414533" sldId="835"/>
        </pc:sldMkLst>
      </pc:sldChg>
      <pc:sldChg chg="modSp mod">
        <pc:chgData name="Cheryl Aitken" userId="f0dfa0b7-07f4-4b10-9324-6168ed413b90" providerId="ADAL" clId="{B7EB9B76-C442-426E-99F2-8F411285355A}" dt="2025-03-18T14:27:06.401" v="319" actId="20577"/>
        <pc:sldMkLst>
          <pc:docMk/>
          <pc:sldMk cId="3731828781" sldId="836"/>
        </pc:sldMkLst>
      </pc:sldChg>
      <pc:sldChg chg="modNotesTx">
        <pc:chgData name="Cheryl Aitken" userId="f0dfa0b7-07f4-4b10-9324-6168ed413b90" providerId="ADAL" clId="{B7EB9B76-C442-426E-99F2-8F411285355A}" dt="2025-04-04T10:34:39.299" v="1252" actId="6549"/>
        <pc:sldMkLst>
          <pc:docMk/>
          <pc:sldMk cId="3121643993" sldId="837"/>
        </pc:sldMkLst>
      </pc:sldChg>
      <pc:sldChg chg="addSp modSp del mod modClrScheme chgLayout">
        <pc:chgData name="Cheryl Aitken" userId="f0dfa0b7-07f4-4b10-9324-6168ed413b90" providerId="ADAL" clId="{B7EB9B76-C442-426E-99F2-8F411285355A}" dt="2025-03-18T14:36:55.960" v="835" actId="2696"/>
        <pc:sldMkLst>
          <pc:docMk/>
          <pc:sldMk cId="2459089857" sldId="838"/>
        </pc:sldMkLst>
      </pc:sldChg>
      <pc:sldChg chg="modSp mod modNotesTx">
        <pc:chgData name="Cheryl Aitken" userId="f0dfa0b7-07f4-4b10-9324-6168ed413b90" providerId="ADAL" clId="{B7EB9B76-C442-426E-99F2-8F411285355A}" dt="2025-04-10T11:36:26.244" v="1822" actId="14100"/>
        <pc:sldMkLst>
          <pc:docMk/>
          <pc:sldMk cId="65597015" sldId="839"/>
        </pc:sldMkLst>
      </pc:sldChg>
      <pc:sldChg chg="addSp modSp new mod modClrScheme chgLayout">
        <pc:chgData name="Cheryl Aitken" userId="f0dfa0b7-07f4-4b10-9324-6168ed413b90" providerId="ADAL" clId="{B7EB9B76-C442-426E-99F2-8F411285355A}" dt="2025-03-13T17:06:45.758" v="315" actId="20577"/>
        <pc:sldMkLst>
          <pc:docMk/>
          <pc:sldMk cId="1456146634" sldId="840"/>
        </pc:sldMkLst>
      </pc:sldChg>
      <pc:sldChg chg="addSp delSp modSp new mod modClrScheme chgLayout modNotesTx">
        <pc:chgData name="Cheryl Aitken" userId="f0dfa0b7-07f4-4b10-9324-6168ed413b90" providerId="ADAL" clId="{B7EB9B76-C442-426E-99F2-8F411285355A}" dt="2025-04-04T10:36:56.484" v="1445"/>
        <pc:sldMkLst>
          <pc:docMk/>
          <pc:sldMk cId="653067430" sldId="841"/>
        </pc:sldMkLst>
      </pc:sldChg>
    </pc:docChg>
  </pc:docChgLst>
  <pc:docChgLst>
    <pc:chgData name="Cheryl Aitken" userId="f0dfa0b7-07f4-4b10-9324-6168ed413b90" providerId="ADAL" clId="{922DD60A-B5F2-418D-82D0-2A46946F1F58}"/>
    <pc:docChg chg="custSel delSld modSld">
      <pc:chgData name="Cheryl Aitken" userId="f0dfa0b7-07f4-4b10-9324-6168ed413b90" providerId="ADAL" clId="{922DD60A-B5F2-418D-82D0-2A46946F1F58}" dt="2025-09-15T11:04:06.901" v="110" actId="20577"/>
      <pc:docMkLst>
        <pc:docMk/>
      </pc:docMkLst>
      <pc:sldChg chg="modSp mod">
        <pc:chgData name="Cheryl Aitken" userId="f0dfa0b7-07f4-4b10-9324-6168ed413b90" providerId="ADAL" clId="{922DD60A-B5F2-418D-82D0-2A46946F1F58}" dt="2025-09-15T11:04:06.901" v="110" actId="20577"/>
        <pc:sldMkLst>
          <pc:docMk/>
          <pc:sldMk cId="978535765" sldId="789"/>
        </pc:sldMkLst>
        <pc:spChg chg="mod">
          <ac:chgData name="Cheryl Aitken" userId="f0dfa0b7-07f4-4b10-9324-6168ed413b90" providerId="ADAL" clId="{922DD60A-B5F2-418D-82D0-2A46946F1F58}" dt="2025-09-15T11:04:06.901" v="110" actId="20577"/>
          <ac:spMkLst>
            <pc:docMk/>
            <pc:sldMk cId="978535765" sldId="789"/>
            <ac:spMk id="2" creationId="{EFD3E79F-D9EF-3A88-388A-5F711B1AB4A4}"/>
          </ac:spMkLst>
        </pc:spChg>
        <pc:spChg chg="mod">
          <ac:chgData name="Cheryl Aitken" userId="f0dfa0b7-07f4-4b10-9324-6168ed413b90" providerId="ADAL" clId="{922DD60A-B5F2-418D-82D0-2A46946F1F58}" dt="2025-09-15T11:03:57.683" v="108" actId="20577"/>
          <ac:spMkLst>
            <pc:docMk/>
            <pc:sldMk cId="978535765" sldId="789"/>
            <ac:spMk id="4" creationId="{076489EE-F658-CEE1-E21F-1D59800EE0AB}"/>
          </ac:spMkLst>
        </pc:spChg>
      </pc:sldChg>
      <pc:sldChg chg="del">
        <pc:chgData name="Cheryl Aitken" userId="f0dfa0b7-07f4-4b10-9324-6168ed413b90" providerId="ADAL" clId="{922DD60A-B5F2-418D-82D0-2A46946F1F58}" dt="2025-09-15T11:03:00.271" v="1" actId="2696"/>
        <pc:sldMkLst>
          <pc:docMk/>
          <pc:sldMk cId="636034057" sldId="842"/>
        </pc:sldMkLst>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3.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ata4.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sv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4.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sv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16ACC3-08F8-47C3-BD0F-003B32E5BA1C}"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0A8F82BB-5F97-4C7E-B49D-0089DF9CF044}">
      <dgm:prSet/>
      <dgm:spPr/>
      <dgm:t>
        <a:bodyPr/>
        <a:lstStyle/>
        <a:p>
          <a:pPr>
            <a:defRPr cap="all"/>
          </a:pPr>
          <a:r>
            <a:rPr lang="en-US"/>
            <a:t>Respect confidentiality</a:t>
          </a:r>
        </a:p>
      </dgm:t>
    </dgm:pt>
    <dgm:pt modelId="{82EC8775-283C-4EA8-9708-FB3BEB5B1EEC}" type="parTrans" cxnId="{5EAAC256-CF3F-476E-BDA7-F3D9D15E553B}">
      <dgm:prSet/>
      <dgm:spPr/>
      <dgm:t>
        <a:bodyPr/>
        <a:lstStyle/>
        <a:p>
          <a:endParaRPr lang="en-US"/>
        </a:p>
      </dgm:t>
    </dgm:pt>
    <dgm:pt modelId="{A3C23842-E27D-46EA-BCB9-DA00E37312C5}" type="sibTrans" cxnId="{5EAAC256-CF3F-476E-BDA7-F3D9D15E553B}">
      <dgm:prSet phldrT="1"/>
      <dgm:spPr/>
      <dgm:t>
        <a:bodyPr/>
        <a:lstStyle/>
        <a:p>
          <a:endParaRPr lang="en-US"/>
        </a:p>
      </dgm:t>
    </dgm:pt>
    <dgm:pt modelId="{229C581A-1B95-4A53-89DA-EFB42602A150}">
      <dgm:prSet/>
      <dgm:spPr/>
      <dgm:t>
        <a:bodyPr/>
        <a:lstStyle/>
        <a:p>
          <a:pPr>
            <a:defRPr cap="all"/>
          </a:pPr>
          <a:r>
            <a:rPr lang="en-US"/>
            <a:t>Take a non-judgmental approach.</a:t>
          </a:r>
        </a:p>
      </dgm:t>
    </dgm:pt>
    <dgm:pt modelId="{711F0B85-5341-464D-821A-E144C5A71108}" type="parTrans" cxnId="{3310D8DF-CC59-40C1-809B-40D5CB38DDAD}">
      <dgm:prSet/>
      <dgm:spPr/>
      <dgm:t>
        <a:bodyPr/>
        <a:lstStyle/>
        <a:p>
          <a:endParaRPr lang="en-US"/>
        </a:p>
      </dgm:t>
    </dgm:pt>
    <dgm:pt modelId="{9E964B12-DFC6-4F72-8D0E-F413F07FB3B1}" type="sibTrans" cxnId="{3310D8DF-CC59-40C1-809B-40D5CB38DDAD}">
      <dgm:prSet phldrT="2"/>
      <dgm:spPr/>
      <dgm:t>
        <a:bodyPr/>
        <a:lstStyle/>
        <a:p>
          <a:endParaRPr lang="en-US"/>
        </a:p>
      </dgm:t>
    </dgm:pt>
    <dgm:pt modelId="{0270CE85-745B-47D6-B379-EF0165BE2FA1}">
      <dgm:prSet/>
      <dgm:spPr/>
      <dgm:t>
        <a:bodyPr/>
        <a:lstStyle/>
        <a:p>
          <a:pPr>
            <a:defRPr cap="all"/>
          </a:pPr>
          <a:r>
            <a:rPr lang="en-US"/>
            <a:t>Allow space for everyone to get a chance to express their views/experience </a:t>
          </a:r>
        </a:p>
      </dgm:t>
    </dgm:pt>
    <dgm:pt modelId="{4F35985F-82B9-47DB-9A8B-EF5D372B9F09}" type="parTrans" cxnId="{F94E4128-5771-4674-ACBD-D4E3792A686F}">
      <dgm:prSet/>
      <dgm:spPr/>
      <dgm:t>
        <a:bodyPr/>
        <a:lstStyle/>
        <a:p>
          <a:endParaRPr lang="en-US"/>
        </a:p>
      </dgm:t>
    </dgm:pt>
    <dgm:pt modelId="{F8786B8D-F3A9-430B-8C19-5F2D291139AA}" type="sibTrans" cxnId="{F94E4128-5771-4674-ACBD-D4E3792A686F}">
      <dgm:prSet phldrT="5"/>
      <dgm:spPr/>
      <dgm:t>
        <a:bodyPr/>
        <a:lstStyle/>
        <a:p>
          <a:endParaRPr lang="en-US"/>
        </a:p>
      </dgm:t>
    </dgm:pt>
    <dgm:pt modelId="{C6FC741C-74D0-4FD1-A3B1-D27A651B75BA}" type="pres">
      <dgm:prSet presAssocID="{C616ACC3-08F8-47C3-BD0F-003B32E5BA1C}" presName="Name0" presStyleCnt="0">
        <dgm:presLayoutVars>
          <dgm:animLvl val="lvl"/>
          <dgm:resizeHandles val="exact"/>
        </dgm:presLayoutVars>
      </dgm:prSet>
      <dgm:spPr/>
    </dgm:pt>
    <dgm:pt modelId="{EEFD9589-6E88-4D79-A98F-FEED5F79E684}" type="pres">
      <dgm:prSet presAssocID="{0A8F82BB-5F97-4C7E-B49D-0089DF9CF044}" presName="compositeNode" presStyleCnt="0">
        <dgm:presLayoutVars>
          <dgm:bulletEnabled val="1"/>
        </dgm:presLayoutVars>
      </dgm:prSet>
      <dgm:spPr/>
    </dgm:pt>
    <dgm:pt modelId="{1A78A133-166E-4087-89D1-0AEE59DDF8F3}" type="pres">
      <dgm:prSet presAssocID="{0A8F82BB-5F97-4C7E-B49D-0089DF9CF044}" presName="bgRect" presStyleLbl="bgAccFollowNode1" presStyleIdx="0" presStyleCnt="3"/>
      <dgm:spPr/>
    </dgm:pt>
    <dgm:pt modelId="{E6AA33C8-1C53-4949-8025-FA120123FF72}" type="pres">
      <dgm:prSet presAssocID="{A3C23842-E27D-46EA-BCB9-DA00E37312C5}" presName="sibTransNodeCircle" presStyleLbl="alignNode1" presStyleIdx="0" presStyleCnt="6">
        <dgm:presLayoutVars>
          <dgm:chMax val="0"/>
          <dgm:bulletEnabled/>
        </dgm:presLayoutVars>
      </dgm:prSet>
      <dgm:spPr/>
    </dgm:pt>
    <dgm:pt modelId="{9BB6DE10-8ACF-43B8-A0F0-D58A53CE3E32}" type="pres">
      <dgm:prSet presAssocID="{0A8F82BB-5F97-4C7E-B49D-0089DF9CF044}" presName="bottomLine" presStyleLbl="alignNode1" presStyleIdx="1" presStyleCnt="6">
        <dgm:presLayoutVars/>
      </dgm:prSet>
      <dgm:spPr/>
    </dgm:pt>
    <dgm:pt modelId="{26A7C1CA-4DF7-4F58-AC91-C6BF8FB126D3}" type="pres">
      <dgm:prSet presAssocID="{0A8F82BB-5F97-4C7E-B49D-0089DF9CF044}" presName="nodeText" presStyleLbl="bgAccFollowNode1" presStyleIdx="0" presStyleCnt="3">
        <dgm:presLayoutVars>
          <dgm:bulletEnabled val="1"/>
        </dgm:presLayoutVars>
      </dgm:prSet>
      <dgm:spPr/>
    </dgm:pt>
    <dgm:pt modelId="{2296FFDA-E95E-4FF9-A8FB-FD297E4CA0AD}" type="pres">
      <dgm:prSet presAssocID="{A3C23842-E27D-46EA-BCB9-DA00E37312C5}" presName="sibTrans" presStyleCnt="0"/>
      <dgm:spPr/>
    </dgm:pt>
    <dgm:pt modelId="{86768408-B1DF-4448-9B44-BA2834F22E12}" type="pres">
      <dgm:prSet presAssocID="{229C581A-1B95-4A53-89DA-EFB42602A150}" presName="compositeNode" presStyleCnt="0">
        <dgm:presLayoutVars>
          <dgm:bulletEnabled val="1"/>
        </dgm:presLayoutVars>
      </dgm:prSet>
      <dgm:spPr/>
    </dgm:pt>
    <dgm:pt modelId="{D0B754FC-689A-4FBE-B318-2DAAB8C019B6}" type="pres">
      <dgm:prSet presAssocID="{229C581A-1B95-4A53-89DA-EFB42602A150}" presName="bgRect" presStyleLbl="bgAccFollowNode1" presStyleIdx="1" presStyleCnt="3"/>
      <dgm:spPr/>
    </dgm:pt>
    <dgm:pt modelId="{C337ACAF-48BD-4FAB-B2C9-F9125FD122DC}" type="pres">
      <dgm:prSet presAssocID="{9E964B12-DFC6-4F72-8D0E-F413F07FB3B1}" presName="sibTransNodeCircle" presStyleLbl="alignNode1" presStyleIdx="2" presStyleCnt="6">
        <dgm:presLayoutVars>
          <dgm:chMax val="0"/>
          <dgm:bulletEnabled/>
        </dgm:presLayoutVars>
      </dgm:prSet>
      <dgm:spPr/>
    </dgm:pt>
    <dgm:pt modelId="{FC15D967-2FB3-413C-9B00-F59AB8306678}" type="pres">
      <dgm:prSet presAssocID="{229C581A-1B95-4A53-89DA-EFB42602A150}" presName="bottomLine" presStyleLbl="alignNode1" presStyleIdx="3" presStyleCnt="6">
        <dgm:presLayoutVars/>
      </dgm:prSet>
      <dgm:spPr/>
    </dgm:pt>
    <dgm:pt modelId="{B53CFE5A-CE66-4635-8F5E-7EF8D7E70B3B}" type="pres">
      <dgm:prSet presAssocID="{229C581A-1B95-4A53-89DA-EFB42602A150}" presName="nodeText" presStyleLbl="bgAccFollowNode1" presStyleIdx="1" presStyleCnt="3">
        <dgm:presLayoutVars>
          <dgm:bulletEnabled val="1"/>
        </dgm:presLayoutVars>
      </dgm:prSet>
      <dgm:spPr/>
    </dgm:pt>
    <dgm:pt modelId="{F0F16AA1-FC52-41F0-A1DA-6EAAB726AD9B}" type="pres">
      <dgm:prSet presAssocID="{9E964B12-DFC6-4F72-8D0E-F413F07FB3B1}" presName="sibTrans" presStyleCnt="0"/>
      <dgm:spPr/>
    </dgm:pt>
    <dgm:pt modelId="{1CF39AE0-8876-4FDA-B6D6-B5D10DDEF1B7}" type="pres">
      <dgm:prSet presAssocID="{0270CE85-745B-47D6-B379-EF0165BE2FA1}" presName="compositeNode" presStyleCnt="0">
        <dgm:presLayoutVars>
          <dgm:bulletEnabled val="1"/>
        </dgm:presLayoutVars>
      </dgm:prSet>
      <dgm:spPr/>
    </dgm:pt>
    <dgm:pt modelId="{87EFAB7A-48D6-418B-8634-E3B028A640A9}" type="pres">
      <dgm:prSet presAssocID="{0270CE85-745B-47D6-B379-EF0165BE2FA1}" presName="bgRect" presStyleLbl="bgAccFollowNode1" presStyleIdx="2" presStyleCnt="3"/>
      <dgm:spPr/>
    </dgm:pt>
    <dgm:pt modelId="{C4CDDD0A-78D9-4D95-BCC0-ED0CE8AF88F9}" type="pres">
      <dgm:prSet presAssocID="{F8786B8D-F3A9-430B-8C19-5F2D291139AA}" presName="sibTransNodeCircle" presStyleLbl="alignNode1" presStyleIdx="4" presStyleCnt="6">
        <dgm:presLayoutVars>
          <dgm:chMax val="0"/>
          <dgm:bulletEnabled/>
        </dgm:presLayoutVars>
      </dgm:prSet>
      <dgm:spPr/>
    </dgm:pt>
    <dgm:pt modelId="{746447CC-5C18-45E4-91A6-DBD96700A0CA}" type="pres">
      <dgm:prSet presAssocID="{0270CE85-745B-47D6-B379-EF0165BE2FA1}" presName="bottomLine" presStyleLbl="alignNode1" presStyleIdx="5" presStyleCnt="6">
        <dgm:presLayoutVars/>
      </dgm:prSet>
      <dgm:spPr/>
    </dgm:pt>
    <dgm:pt modelId="{65B961B6-A689-49A2-8FB6-97F54C8A531C}" type="pres">
      <dgm:prSet presAssocID="{0270CE85-745B-47D6-B379-EF0165BE2FA1}" presName="nodeText" presStyleLbl="bgAccFollowNode1" presStyleIdx="2" presStyleCnt="3">
        <dgm:presLayoutVars>
          <dgm:bulletEnabled val="1"/>
        </dgm:presLayoutVars>
      </dgm:prSet>
      <dgm:spPr/>
    </dgm:pt>
  </dgm:ptLst>
  <dgm:cxnLst>
    <dgm:cxn modelId="{BDE4D408-66D8-411D-B579-33C31A1F5135}" type="presOf" srcId="{A3C23842-E27D-46EA-BCB9-DA00E37312C5}" destId="{E6AA33C8-1C53-4949-8025-FA120123FF72}" srcOrd="0" destOrd="0" presId="urn:microsoft.com/office/officeart/2016/7/layout/BasicLinearProcessNumbered"/>
    <dgm:cxn modelId="{F94E4128-5771-4674-ACBD-D4E3792A686F}" srcId="{C616ACC3-08F8-47C3-BD0F-003B32E5BA1C}" destId="{0270CE85-745B-47D6-B379-EF0165BE2FA1}" srcOrd="2" destOrd="0" parTransId="{4F35985F-82B9-47DB-9A8B-EF5D372B9F09}" sibTransId="{F8786B8D-F3A9-430B-8C19-5F2D291139AA}"/>
    <dgm:cxn modelId="{86FD6245-B901-4C82-8439-8BDB1455B24C}" type="presOf" srcId="{0270CE85-745B-47D6-B379-EF0165BE2FA1}" destId="{65B961B6-A689-49A2-8FB6-97F54C8A531C}" srcOrd="1" destOrd="0" presId="urn:microsoft.com/office/officeart/2016/7/layout/BasicLinearProcessNumbered"/>
    <dgm:cxn modelId="{00D1DA71-2091-46C9-8E5E-242A71C58CBA}" type="presOf" srcId="{229C581A-1B95-4A53-89DA-EFB42602A150}" destId="{B53CFE5A-CE66-4635-8F5E-7EF8D7E70B3B}" srcOrd="1" destOrd="0" presId="urn:microsoft.com/office/officeart/2016/7/layout/BasicLinearProcessNumbered"/>
    <dgm:cxn modelId="{B39F1974-1C78-4FD4-930C-2F5D8BAAD2AB}" type="presOf" srcId="{9E964B12-DFC6-4F72-8D0E-F413F07FB3B1}" destId="{C337ACAF-48BD-4FAB-B2C9-F9125FD122DC}" srcOrd="0" destOrd="0" presId="urn:microsoft.com/office/officeart/2016/7/layout/BasicLinearProcessNumbered"/>
    <dgm:cxn modelId="{5EAAC256-CF3F-476E-BDA7-F3D9D15E553B}" srcId="{C616ACC3-08F8-47C3-BD0F-003B32E5BA1C}" destId="{0A8F82BB-5F97-4C7E-B49D-0089DF9CF044}" srcOrd="0" destOrd="0" parTransId="{82EC8775-283C-4EA8-9708-FB3BEB5B1EEC}" sibTransId="{A3C23842-E27D-46EA-BCB9-DA00E37312C5}"/>
    <dgm:cxn modelId="{333E5B8D-7193-4209-AA87-1C686B012890}" type="presOf" srcId="{0270CE85-745B-47D6-B379-EF0165BE2FA1}" destId="{87EFAB7A-48D6-418B-8634-E3B028A640A9}" srcOrd="0" destOrd="0" presId="urn:microsoft.com/office/officeart/2016/7/layout/BasicLinearProcessNumbered"/>
    <dgm:cxn modelId="{8EB60DAC-922C-406D-89D8-75062BF5D677}" type="presOf" srcId="{0A8F82BB-5F97-4C7E-B49D-0089DF9CF044}" destId="{26A7C1CA-4DF7-4F58-AC91-C6BF8FB126D3}" srcOrd="1" destOrd="0" presId="urn:microsoft.com/office/officeart/2016/7/layout/BasicLinearProcessNumbered"/>
    <dgm:cxn modelId="{7428E9DB-F0AF-4054-B70E-B8006512A881}" type="presOf" srcId="{C616ACC3-08F8-47C3-BD0F-003B32E5BA1C}" destId="{C6FC741C-74D0-4FD1-A3B1-D27A651B75BA}" srcOrd="0" destOrd="0" presId="urn:microsoft.com/office/officeart/2016/7/layout/BasicLinearProcessNumbered"/>
    <dgm:cxn modelId="{3310D8DF-CC59-40C1-809B-40D5CB38DDAD}" srcId="{C616ACC3-08F8-47C3-BD0F-003B32E5BA1C}" destId="{229C581A-1B95-4A53-89DA-EFB42602A150}" srcOrd="1" destOrd="0" parTransId="{711F0B85-5341-464D-821A-E144C5A71108}" sibTransId="{9E964B12-DFC6-4F72-8D0E-F413F07FB3B1}"/>
    <dgm:cxn modelId="{41ECDBE6-A664-44F5-A83A-C7623C75A310}" type="presOf" srcId="{229C581A-1B95-4A53-89DA-EFB42602A150}" destId="{D0B754FC-689A-4FBE-B318-2DAAB8C019B6}" srcOrd="0" destOrd="0" presId="urn:microsoft.com/office/officeart/2016/7/layout/BasicLinearProcessNumbered"/>
    <dgm:cxn modelId="{B6BA34EB-D8B3-4732-85A0-8A51F2449E1F}" type="presOf" srcId="{0A8F82BB-5F97-4C7E-B49D-0089DF9CF044}" destId="{1A78A133-166E-4087-89D1-0AEE59DDF8F3}" srcOrd="0" destOrd="0" presId="urn:microsoft.com/office/officeart/2016/7/layout/BasicLinearProcessNumbered"/>
    <dgm:cxn modelId="{9C2169EC-04CC-49CE-9209-02FE6EF3079D}" type="presOf" srcId="{F8786B8D-F3A9-430B-8C19-5F2D291139AA}" destId="{C4CDDD0A-78D9-4D95-BCC0-ED0CE8AF88F9}" srcOrd="0" destOrd="0" presId="urn:microsoft.com/office/officeart/2016/7/layout/BasicLinearProcessNumbered"/>
    <dgm:cxn modelId="{717AB932-BD6B-40A1-BBB2-8422F413099B}" type="presParOf" srcId="{C6FC741C-74D0-4FD1-A3B1-D27A651B75BA}" destId="{EEFD9589-6E88-4D79-A98F-FEED5F79E684}" srcOrd="0" destOrd="0" presId="urn:microsoft.com/office/officeart/2016/7/layout/BasicLinearProcessNumbered"/>
    <dgm:cxn modelId="{250A06C0-9E1A-4B53-8593-6CCACA9B62B7}" type="presParOf" srcId="{EEFD9589-6E88-4D79-A98F-FEED5F79E684}" destId="{1A78A133-166E-4087-89D1-0AEE59DDF8F3}" srcOrd="0" destOrd="0" presId="urn:microsoft.com/office/officeart/2016/7/layout/BasicLinearProcessNumbered"/>
    <dgm:cxn modelId="{E5D171EE-007D-4CED-A5E9-3531C0EDAA2E}" type="presParOf" srcId="{EEFD9589-6E88-4D79-A98F-FEED5F79E684}" destId="{E6AA33C8-1C53-4949-8025-FA120123FF72}" srcOrd="1" destOrd="0" presId="urn:microsoft.com/office/officeart/2016/7/layout/BasicLinearProcessNumbered"/>
    <dgm:cxn modelId="{A97A089F-F343-496D-A3D6-A1DBB9082D13}" type="presParOf" srcId="{EEFD9589-6E88-4D79-A98F-FEED5F79E684}" destId="{9BB6DE10-8ACF-43B8-A0F0-D58A53CE3E32}" srcOrd="2" destOrd="0" presId="urn:microsoft.com/office/officeart/2016/7/layout/BasicLinearProcessNumbered"/>
    <dgm:cxn modelId="{E071ED97-3B0F-4DC2-8674-C07CB6317DF6}" type="presParOf" srcId="{EEFD9589-6E88-4D79-A98F-FEED5F79E684}" destId="{26A7C1CA-4DF7-4F58-AC91-C6BF8FB126D3}" srcOrd="3" destOrd="0" presId="urn:microsoft.com/office/officeart/2016/7/layout/BasicLinearProcessNumbered"/>
    <dgm:cxn modelId="{F0A103A5-1E04-40A4-B56C-C8CDA5CF2036}" type="presParOf" srcId="{C6FC741C-74D0-4FD1-A3B1-D27A651B75BA}" destId="{2296FFDA-E95E-4FF9-A8FB-FD297E4CA0AD}" srcOrd="1" destOrd="0" presId="urn:microsoft.com/office/officeart/2016/7/layout/BasicLinearProcessNumbered"/>
    <dgm:cxn modelId="{F5289CA8-46B6-4E5D-9DFB-D481E1A9DEDF}" type="presParOf" srcId="{C6FC741C-74D0-4FD1-A3B1-D27A651B75BA}" destId="{86768408-B1DF-4448-9B44-BA2834F22E12}" srcOrd="2" destOrd="0" presId="urn:microsoft.com/office/officeart/2016/7/layout/BasicLinearProcessNumbered"/>
    <dgm:cxn modelId="{43E1DF3B-D37C-4403-BFB3-B8C62F34BDF7}" type="presParOf" srcId="{86768408-B1DF-4448-9B44-BA2834F22E12}" destId="{D0B754FC-689A-4FBE-B318-2DAAB8C019B6}" srcOrd="0" destOrd="0" presId="urn:microsoft.com/office/officeart/2016/7/layout/BasicLinearProcessNumbered"/>
    <dgm:cxn modelId="{D4CA9B03-3142-4939-82B0-39D2A8EE19C3}" type="presParOf" srcId="{86768408-B1DF-4448-9B44-BA2834F22E12}" destId="{C337ACAF-48BD-4FAB-B2C9-F9125FD122DC}" srcOrd="1" destOrd="0" presId="urn:microsoft.com/office/officeart/2016/7/layout/BasicLinearProcessNumbered"/>
    <dgm:cxn modelId="{C6DAF608-B8DB-4AF2-988A-956BDEBB8FB3}" type="presParOf" srcId="{86768408-B1DF-4448-9B44-BA2834F22E12}" destId="{FC15D967-2FB3-413C-9B00-F59AB8306678}" srcOrd="2" destOrd="0" presId="urn:microsoft.com/office/officeart/2016/7/layout/BasicLinearProcessNumbered"/>
    <dgm:cxn modelId="{95C91039-F0E6-41DC-95B2-A67B07C6080D}" type="presParOf" srcId="{86768408-B1DF-4448-9B44-BA2834F22E12}" destId="{B53CFE5A-CE66-4635-8F5E-7EF8D7E70B3B}" srcOrd="3" destOrd="0" presId="urn:microsoft.com/office/officeart/2016/7/layout/BasicLinearProcessNumbered"/>
    <dgm:cxn modelId="{F224BEDB-425A-4D43-AEFE-E28A2B57D7AC}" type="presParOf" srcId="{C6FC741C-74D0-4FD1-A3B1-D27A651B75BA}" destId="{F0F16AA1-FC52-41F0-A1DA-6EAAB726AD9B}" srcOrd="3" destOrd="0" presId="urn:microsoft.com/office/officeart/2016/7/layout/BasicLinearProcessNumbered"/>
    <dgm:cxn modelId="{C1756882-E747-4E48-B349-C55C27C24D1A}" type="presParOf" srcId="{C6FC741C-74D0-4FD1-A3B1-D27A651B75BA}" destId="{1CF39AE0-8876-4FDA-B6D6-B5D10DDEF1B7}" srcOrd="4" destOrd="0" presId="urn:microsoft.com/office/officeart/2016/7/layout/BasicLinearProcessNumbered"/>
    <dgm:cxn modelId="{816BF830-295D-4227-BBDA-DCDF3F8616EE}" type="presParOf" srcId="{1CF39AE0-8876-4FDA-B6D6-B5D10DDEF1B7}" destId="{87EFAB7A-48D6-418B-8634-E3B028A640A9}" srcOrd="0" destOrd="0" presId="urn:microsoft.com/office/officeart/2016/7/layout/BasicLinearProcessNumbered"/>
    <dgm:cxn modelId="{630498CB-D4D7-4BE9-BFAA-08F126100C43}" type="presParOf" srcId="{1CF39AE0-8876-4FDA-B6D6-B5D10DDEF1B7}" destId="{C4CDDD0A-78D9-4D95-BCC0-ED0CE8AF88F9}" srcOrd="1" destOrd="0" presId="urn:microsoft.com/office/officeart/2016/7/layout/BasicLinearProcessNumbered"/>
    <dgm:cxn modelId="{BB6DEA7C-A1F4-4010-8703-87B63DF7CB3C}" type="presParOf" srcId="{1CF39AE0-8876-4FDA-B6D6-B5D10DDEF1B7}" destId="{746447CC-5C18-45E4-91A6-DBD96700A0CA}" srcOrd="2" destOrd="0" presId="urn:microsoft.com/office/officeart/2016/7/layout/BasicLinearProcessNumbered"/>
    <dgm:cxn modelId="{EDD48323-B51B-41DD-9378-5617422CC07A}" type="presParOf" srcId="{1CF39AE0-8876-4FDA-B6D6-B5D10DDEF1B7}" destId="{65B961B6-A689-49A2-8FB6-97F54C8A531C}"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05FD3E-0F3F-4165-8D9F-F665C9A2863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A7B3953-357A-4C93-BF57-E4EC7027D7B0}">
      <dgm:prSet/>
      <dgm:spPr/>
      <dgm:t>
        <a:bodyPr/>
        <a:lstStyle/>
        <a:p>
          <a:r>
            <a:rPr lang="en-US" dirty="0"/>
            <a:t>Reflect on/expand upon strategies used to support staff wellbeing</a:t>
          </a:r>
        </a:p>
      </dgm:t>
    </dgm:pt>
    <dgm:pt modelId="{4394C6EF-10A2-4469-9294-0DADBE0594C1}" type="parTrans" cxnId="{C3DCB327-6471-427D-B46B-0AF0AB110A3D}">
      <dgm:prSet/>
      <dgm:spPr/>
      <dgm:t>
        <a:bodyPr/>
        <a:lstStyle/>
        <a:p>
          <a:endParaRPr lang="en-US"/>
        </a:p>
      </dgm:t>
    </dgm:pt>
    <dgm:pt modelId="{9693394F-AB46-4AEF-BAD3-3EECF88A72DB}" type="sibTrans" cxnId="{C3DCB327-6471-427D-B46B-0AF0AB110A3D}">
      <dgm:prSet/>
      <dgm:spPr/>
      <dgm:t>
        <a:bodyPr/>
        <a:lstStyle/>
        <a:p>
          <a:endParaRPr lang="en-US"/>
        </a:p>
      </dgm:t>
    </dgm:pt>
    <dgm:pt modelId="{F6152C04-FB18-4584-B86F-B4D9528F7E3C}">
      <dgm:prSet/>
      <dgm:spPr/>
      <dgm:t>
        <a:bodyPr/>
        <a:lstStyle/>
        <a:p>
          <a:r>
            <a:rPr lang="en-US" dirty="0"/>
            <a:t>Reflect on the five trauma informed principles and how you can implement these in your own practice/setting</a:t>
          </a:r>
        </a:p>
      </dgm:t>
    </dgm:pt>
    <dgm:pt modelId="{AE8C1436-C1B7-450C-9D76-7B70D96DF50E}" type="parTrans" cxnId="{E25AF6AB-D95A-4B97-A26E-9FAD8D52C21F}">
      <dgm:prSet/>
      <dgm:spPr/>
      <dgm:t>
        <a:bodyPr/>
        <a:lstStyle/>
        <a:p>
          <a:endParaRPr lang="en-US"/>
        </a:p>
      </dgm:t>
    </dgm:pt>
    <dgm:pt modelId="{E2E5D6A3-61EF-4E9E-8DCF-CC60C2B52A81}" type="sibTrans" cxnId="{E25AF6AB-D95A-4B97-A26E-9FAD8D52C21F}">
      <dgm:prSet/>
      <dgm:spPr/>
      <dgm:t>
        <a:bodyPr/>
        <a:lstStyle/>
        <a:p>
          <a:endParaRPr lang="en-US"/>
        </a:p>
      </dgm:t>
    </dgm:pt>
    <dgm:pt modelId="{E248D2E1-A298-422E-ADE0-64782A038275}">
      <dgm:prSet/>
      <dgm:spPr/>
      <dgm:t>
        <a:bodyPr/>
        <a:lstStyle/>
        <a:p>
          <a:r>
            <a:rPr lang="en-US" dirty="0"/>
            <a:t>Consider to what extent trauma informed practice is embedded  within your workplace/</a:t>
          </a:r>
          <a:r>
            <a:rPr lang="en-US" dirty="0" err="1"/>
            <a:t>organisation</a:t>
          </a:r>
          <a:endParaRPr lang="en-US" dirty="0"/>
        </a:p>
      </dgm:t>
    </dgm:pt>
    <dgm:pt modelId="{5891C84B-1823-4D50-9CA7-1F44A795B8BF}" type="parTrans" cxnId="{1C773EA2-2B8C-4F1D-8D61-FEA72D684973}">
      <dgm:prSet/>
      <dgm:spPr/>
      <dgm:t>
        <a:bodyPr/>
        <a:lstStyle/>
        <a:p>
          <a:endParaRPr lang="en-US"/>
        </a:p>
      </dgm:t>
    </dgm:pt>
    <dgm:pt modelId="{085B8F4E-7B54-4CD0-BC2A-D1681316E6BD}" type="sibTrans" cxnId="{1C773EA2-2B8C-4F1D-8D61-FEA72D684973}">
      <dgm:prSet/>
      <dgm:spPr/>
      <dgm:t>
        <a:bodyPr/>
        <a:lstStyle/>
        <a:p>
          <a:endParaRPr lang="en-US"/>
        </a:p>
      </dgm:t>
    </dgm:pt>
    <dgm:pt modelId="{6A7530DF-C04B-43EF-A259-01C0EB3A9CBE}">
      <dgm:prSet/>
      <dgm:spPr/>
      <dgm:t>
        <a:bodyPr/>
        <a:lstStyle/>
        <a:p>
          <a:r>
            <a:rPr lang="en-US" dirty="0"/>
            <a:t>Make a trauma informed action plan for your service </a:t>
          </a:r>
        </a:p>
      </dgm:t>
    </dgm:pt>
    <dgm:pt modelId="{8BD46890-DF97-4542-B931-163D0F926BB0}" type="parTrans" cxnId="{BAA52B33-863B-4161-8A18-6E8238E3408C}">
      <dgm:prSet/>
      <dgm:spPr/>
      <dgm:t>
        <a:bodyPr/>
        <a:lstStyle/>
        <a:p>
          <a:endParaRPr lang="en-US"/>
        </a:p>
      </dgm:t>
    </dgm:pt>
    <dgm:pt modelId="{8F724751-6785-43A9-B208-C255D2A653B3}" type="sibTrans" cxnId="{BAA52B33-863B-4161-8A18-6E8238E3408C}">
      <dgm:prSet/>
      <dgm:spPr/>
      <dgm:t>
        <a:bodyPr/>
        <a:lstStyle/>
        <a:p>
          <a:endParaRPr lang="en-US"/>
        </a:p>
      </dgm:t>
    </dgm:pt>
    <dgm:pt modelId="{C6B8CAB7-398C-4B26-99B6-51175CAF6781}" type="pres">
      <dgm:prSet presAssocID="{9505FD3E-0F3F-4165-8D9F-F665C9A28630}" presName="root" presStyleCnt="0">
        <dgm:presLayoutVars>
          <dgm:dir/>
          <dgm:resizeHandles val="exact"/>
        </dgm:presLayoutVars>
      </dgm:prSet>
      <dgm:spPr/>
    </dgm:pt>
    <dgm:pt modelId="{225C20AC-0B55-45B9-866C-29D36FBC4F0D}" type="pres">
      <dgm:prSet presAssocID="{EA7B3953-357A-4C93-BF57-E4EC7027D7B0}" presName="compNode" presStyleCnt="0"/>
      <dgm:spPr/>
    </dgm:pt>
    <dgm:pt modelId="{DCC5045E-7E31-48E1-A87E-6BF8506979F2}" type="pres">
      <dgm:prSet presAssocID="{EA7B3953-357A-4C93-BF57-E4EC7027D7B0}" presName="bgRect" presStyleLbl="bgShp" presStyleIdx="0" presStyleCnt="4"/>
      <dgm:spPr/>
    </dgm:pt>
    <dgm:pt modelId="{5A8A864E-2B2F-4A97-B0DC-BF96AC20D8AA}" type="pres">
      <dgm:prSet presAssocID="{EA7B3953-357A-4C93-BF57-E4EC7027D7B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8B5C9E47-1A72-4A09-84C8-5DBB8A56043F}" type="pres">
      <dgm:prSet presAssocID="{EA7B3953-357A-4C93-BF57-E4EC7027D7B0}" presName="spaceRect" presStyleCnt="0"/>
      <dgm:spPr/>
    </dgm:pt>
    <dgm:pt modelId="{6C357D11-D9C8-465A-8E2A-2BFD01D90912}" type="pres">
      <dgm:prSet presAssocID="{EA7B3953-357A-4C93-BF57-E4EC7027D7B0}" presName="parTx" presStyleLbl="revTx" presStyleIdx="0" presStyleCnt="4">
        <dgm:presLayoutVars>
          <dgm:chMax val="0"/>
          <dgm:chPref val="0"/>
        </dgm:presLayoutVars>
      </dgm:prSet>
      <dgm:spPr/>
    </dgm:pt>
    <dgm:pt modelId="{0A6F95DF-5660-4C15-94C1-60ADB5AC596D}" type="pres">
      <dgm:prSet presAssocID="{9693394F-AB46-4AEF-BAD3-3EECF88A72DB}" presName="sibTrans" presStyleCnt="0"/>
      <dgm:spPr/>
    </dgm:pt>
    <dgm:pt modelId="{2D02110D-1FCE-4060-A7E0-95FF05FE626D}" type="pres">
      <dgm:prSet presAssocID="{F6152C04-FB18-4584-B86F-B4D9528F7E3C}" presName="compNode" presStyleCnt="0"/>
      <dgm:spPr/>
    </dgm:pt>
    <dgm:pt modelId="{1772142E-C7C4-49D4-893F-AEFD3F891464}" type="pres">
      <dgm:prSet presAssocID="{F6152C04-FB18-4584-B86F-B4D9528F7E3C}" presName="bgRect" presStyleLbl="bgShp" presStyleIdx="1" presStyleCnt="4"/>
      <dgm:spPr/>
    </dgm:pt>
    <dgm:pt modelId="{140B8626-5C1E-43F1-B1D7-4C2838E5A0A6}" type="pres">
      <dgm:prSet presAssocID="{F6152C04-FB18-4584-B86F-B4D9528F7E3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with Idea"/>
        </a:ext>
      </dgm:extLst>
    </dgm:pt>
    <dgm:pt modelId="{1EC47EB7-1C30-41BB-8F57-73EC9645D08B}" type="pres">
      <dgm:prSet presAssocID="{F6152C04-FB18-4584-B86F-B4D9528F7E3C}" presName="spaceRect" presStyleCnt="0"/>
      <dgm:spPr/>
    </dgm:pt>
    <dgm:pt modelId="{45B94088-6A63-4F99-8ACB-C20B4BA3D6A3}" type="pres">
      <dgm:prSet presAssocID="{F6152C04-FB18-4584-B86F-B4D9528F7E3C}" presName="parTx" presStyleLbl="revTx" presStyleIdx="1" presStyleCnt="4">
        <dgm:presLayoutVars>
          <dgm:chMax val="0"/>
          <dgm:chPref val="0"/>
        </dgm:presLayoutVars>
      </dgm:prSet>
      <dgm:spPr/>
    </dgm:pt>
    <dgm:pt modelId="{461501BD-8A45-4CD2-8AEC-31B232E2CA71}" type="pres">
      <dgm:prSet presAssocID="{E2E5D6A3-61EF-4E9E-8DCF-CC60C2B52A81}" presName="sibTrans" presStyleCnt="0"/>
      <dgm:spPr/>
    </dgm:pt>
    <dgm:pt modelId="{12C4075F-2ABE-4E30-8632-338B1AD0750E}" type="pres">
      <dgm:prSet presAssocID="{E248D2E1-A298-422E-ADE0-64782A038275}" presName="compNode" presStyleCnt="0"/>
      <dgm:spPr/>
    </dgm:pt>
    <dgm:pt modelId="{FBAFD6A5-397E-490C-AA30-E3B8714ACDBF}" type="pres">
      <dgm:prSet presAssocID="{E248D2E1-A298-422E-ADE0-64782A038275}" presName="bgRect" presStyleLbl="bgShp" presStyleIdx="2" presStyleCnt="4"/>
      <dgm:spPr/>
    </dgm:pt>
    <dgm:pt modelId="{C07EB4B0-3E8F-46FD-BBAC-C52BA7E4A743}" type="pres">
      <dgm:prSet presAssocID="{E248D2E1-A298-422E-ADE0-64782A03827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in head"/>
        </a:ext>
      </dgm:extLst>
    </dgm:pt>
    <dgm:pt modelId="{B73ED89B-925F-4ED7-9EC4-9F08CE4EB5C8}" type="pres">
      <dgm:prSet presAssocID="{E248D2E1-A298-422E-ADE0-64782A038275}" presName="spaceRect" presStyleCnt="0"/>
      <dgm:spPr/>
    </dgm:pt>
    <dgm:pt modelId="{A1C39207-65A1-4D45-8D6C-51E5E26C3AA3}" type="pres">
      <dgm:prSet presAssocID="{E248D2E1-A298-422E-ADE0-64782A038275}" presName="parTx" presStyleLbl="revTx" presStyleIdx="2" presStyleCnt="4">
        <dgm:presLayoutVars>
          <dgm:chMax val="0"/>
          <dgm:chPref val="0"/>
        </dgm:presLayoutVars>
      </dgm:prSet>
      <dgm:spPr/>
    </dgm:pt>
    <dgm:pt modelId="{89856414-9AC1-43E0-A869-32A0A321A7B0}" type="pres">
      <dgm:prSet presAssocID="{085B8F4E-7B54-4CD0-BC2A-D1681316E6BD}" presName="sibTrans" presStyleCnt="0"/>
      <dgm:spPr/>
    </dgm:pt>
    <dgm:pt modelId="{CF96EE9C-CB13-431B-93FD-AE0ABB9A3D53}" type="pres">
      <dgm:prSet presAssocID="{6A7530DF-C04B-43EF-A259-01C0EB3A9CBE}" presName="compNode" presStyleCnt="0"/>
      <dgm:spPr/>
    </dgm:pt>
    <dgm:pt modelId="{8F1E3332-9434-4D1C-8D9D-963F5E1F4064}" type="pres">
      <dgm:prSet presAssocID="{6A7530DF-C04B-43EF-A259-01C0EB3A9CBE}" presName="bgRect" presStyleLbl="bgShp" presStyleIdx="3" presStyleCnt="4"/>
      <dgm:spPr/>
    </dgm:pt>
    <dgm:pt modelId="{572C3EC6-D871-4154-879C-BB6981642162}" type="pres">
      <dgm:prSet presAssocID="{6A7530DF-C04B-43EF-A259-01C0EB3A9CB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 List"/>
        </a:ext>
      </dgm:extLst>
    </dgm:pt>
    <dgm:pt modelId="{B5D78D17-3BED-48C6-BB79-5ED1F4FE69A4}" type="pres">
      <dgm:prSet presAssocID="{6A7530DF-C04B-43EF-A259-01C0EB3A9CBE}" presName="spaceRect" presStyleCnt="0"/>
      <dgm:spPr/>
    </dgm:pt>
    <dgm:pt modelId="{8A687BBF-04C7-4509-8D77-55B9179161EB}" type="pres">
      <dgm:prSet presAssocID="{6A7530DF-C04B-43EF-A259-01C0EB3A9CBE}" presName="parTx" presStyleLbl="revTx" presStyleIdx="3" presStyleCnt="4">
        <dgm:presLayoutVars>
          <dgm:chMax val="0"/>
          <dgm:chPref val="0"/>
        </dgm:presLayoutVars>
      </dgm:prSet>
      <dgm:spPr/>
    </dgm:pt>
  </dgm:ptLst>
  <dgm:cxnLst>
    <dgm:cxn modelId="{C3DCB327-6471-427D-B46B-0AF0AB110A3D}" srcId="{9505FD3E-0F3F-4165-8D9F-F665C9A28630}" destId="{EA7B3953-357A-4C93-BF57-E4EC7027D7B0}" srcOrd="0" destOrd="0" parTransId="{4394C6EF-10A2-4469-9294-0DADBE0594C1}" sibTransId="{9693394F-AB46-4AEF-BAD3-3EECF88A72DB}"/>
    <dgm:cxn modelId="{BAA52B33-863B-4161-8A18-6E8238E3408C}" srcId="{9505FD3E-0F3F-4165-8D9F-F665C9A28630}" destId="{6A7530DF-C04B-43EF-A259-01C0EB3A9CBE}" srcOrd="3" destOrd="0" parTransId="{8BD46890-DF97-4542-B931-163D0F926BB0}" sibTransId="{8F724751-6785-43A9-B208-C255D2A653B3}"/>
    <dgm:cxn modelId="{8019184F-9539-4510-A8B8-53746164CD08}" type="presOf" srcId="{EA7B3953-357A-4C93-BF57-E4EC7027D7B0}" destId="{6C357D11-D9C8-465A-8E2A-2BFD01D90912}" srcOrd="0" destOrd="0" presId="urn:microsoft.com/office/officeart/2018/2/layout/IconVerticalSolidList"/>
    <dgm:cxn modelId="{75DEAD53-F9CE-45C8-924F-2C1C63502EA4}" type="presOf" srcId="{6A7530DF-C04B-43EF-A259-01C0EB3A9CBE}" destId="{8A687BBF-04C7-4509-8D77-55B9179161EB}" srcOrd="0" destOrd="0" presId="urn:microsoft.com/office/officeart/2018/2/layout/IconVerticalSolidList"/>
    <dgm:cxn modelId="{6E9D1CA0-8CAA-4A24-9D55-A339E1C34560}" type="presOf" srcId="{E248D2E1-A298-422E-ADE0-64782A038275}" destId="{A1C39207-65A1-4D45-8D6C-51E5E26C3AA3}" srcOrd="0" destOrd="0" presId="urn:microsoft.com/office/officeart/2018/2/layout/IconVerticalSolidList"/>
    <dgm:cxn modelId="{1C773EA2-2B8C-4F1D-8D61-FEA72D684973}" srcId="{9505FD3E-0F3F-4165-8D9F-F665C9A28630}" destId="{E248D2E1-A298-422E-ADE0-64782A038275}" srcOrd="2" destOrd="0" parTransId="{5891C84B-1823-4D50-9CA7-1F44A795B8BF}" sibTransId="{085B8F4E-7B54-4CD0-BC2A-D1681316E6BD}"/>
    <dgm:cxn modelId="{E25AF6AB-D95A-4B97-A26E-9FAD8D52C21F}" srcId="{9505FD3E-0F3F-4165-8D9F-F665C9A28630}" destId="{F6152C04-FB18-4584-B86F-B4D9528F7E3C}" srcOrd="1" destOrd="0" parTransId="{AE8C1436-C1B7-450C-9D76-7B70D96DF50E}" sibTransId="{E2E5D6A3-61EF-4E9E-8DCF-CC60C2B52A81}"/>
    <dgm:cxn modelId="{201D56BC-7C16-4137-B2BD-CA9080D76EF5}" type="presOf" srcId="{F6152C04-FB18-4584-B86F-B4D9528F7E3C}" destId="{45B94088-6A63-4F99-8ACB-C20B4BA3D6A3}" srcOrd="0" destOrd="0" presId="urn:microsoft.com/office/officeart/2018/2/layout/IconVerticalSolidList"/>
    <dgm:cxn modelId="{3AA0FCBE-D501-4801-A3C6-5EA7C482C97B}" type="presOf" srcId="{9505FD3E-0F3F-4165-8D9F-F665C9A28630}" destId="{C6B8CAB7-398C-4B26-99B6-51175CAF6781}" srcOrd="0" destOrd="0" presId="urn:microsoft.com/office/officeart/2018/2/layout/IconVerticalSolidList"/>
    <dgm:cxn modelId="{7798F8BB-AD45-4DE5-8B84-761589E3A313}" type="presParOf" srcId="{C6B8CAB7-398C-4B26-99B6-51175CAF6781}" destId="{225C20AC-0B55-45B9-866C-29D36FBC4F0D}" srcOrd="0" destOrd="0" presId="urn:microsoft.com/office/officeart/2018/2/layout/IconVerticalSolidList"/>
    <dgm:cxn modelId="{A2FEF154-0D39-42B8-A268-3ED6148179CC}" type="presParOf" srcId="{225C20AC-0B55-45B9-866C-29D36FBC4F0D}" destId="{DCC5045E-7E31-48E1-A87E-6BF8506979F2}" srcOrd="0" destOrd="0" presId="urn:microsoft.com/office/officeart/2018/2/layout/IconVerticalSolidList"/>
    <dgm:cxn modelId="{E15BA4BB-B9CE-4B0E-93D7-8FE3CDACF1D5}" type="presParOf" srcId="{225C20AC-0B55-45B9-866C-29D36FBC4F0D}" destId="{5A8A864E-2B2F-4A97-B0DC-BF96AC20D8AA}" srcOrd="1" destOrd="0" presId="urn:microsoft.com/office/officeart/2018/2/layout/IconVerticalSolidList"/>
    <dgm:cxn modelId="{A3B194D0-A85D-454D-B6A4-33AE3F946828}" type="presParOf" srcId="{225C20AC-0B55-45B9-866C-29D36FBC4F0D}" destId="{8B5C9E47-1A72-4A09-84C8-5DBB8A56043F}" srcOrd="2" destOrd="0" presId="urn:microsoft.com/office/officeart/2018/2/layout/IconVerticalSolidList"/>
    <dgm:cxn modelId="{0D6527F3-0DCD-4B07-A1E1-A28EEF6D0DAF}" type="presParOf" srcId="{225C20AC-0B55-45B9-866C-29D36FBC4F0D}" destId="{6C357D11-D9C8-465A-8E2A-2BFD01D90912}" srcOrd="3" destOrd="0" presId="urn:microsoft.com/office/officeart/2018/2/layout/IconVerticalSolidList"/>
    <dgm:cxn modelId="{6098E930-92D5-44E6-91F4-7D8CB59F165F}" type="presParOf" srcId="{C6B8CAB7-398C-4B26-99B6-51175CAF6781}" destId="{0A6F95DF-5660-4C15-94C1-60ADB5AC596D}" srcOrd="1" destOrd="0" presId="urn:microsoft.com/office/officeart/2018/2/layout/IconVerticalSolidList"/>
    <dgm:cxn modelId="{3BBE48C7-666C-48CC-B841-5AAAEBC3A23C}" type="presParOf" srcId="{C6B8CAB7-398C-4B26-99B6-51175CAF6781}" destId="{2D02110D-1FCE-4060-A7E0-95FF05FE626D}" srcOrd="2" destOrd="0" presId="urn:microsoft.com/office/officeart/2018/2/layout/IconVerticalSolidList"/>
    <dgm:cxn modelId="{33D6177C-5C05-42E6-910E-37840AF21390}" type="presParOf" srcId="{2D02110D-1FCE-4060-A7E0-95FF05FE626D}" destId="{1772142E-C7C4-49D4-893F-AEFD3F891464}" srcOrd="0" destOrd="0" presId="urn:microsoft.com/office/officeart/2018/2/layout/IconVerticalSolidList"/>
    <dgm:cxn modelId="{FCC91A71-2339-4D0E-BBEF-A8CEAAF34433}" type="presParOf" srcId="{2D02110D-1FCE-4060-A7E0-95FF05FE626D}" destId="{140B8626-5C1E-43F1-B1D7-4C2838E5A0A6}" srcOrd="1" destOrd="0" presId="urn:microsoft.com/office/officeart/2018/2/layout/IconVerticalSolidList"/>
    <dgm:cxn modelId="{294BAD15-38A9-46AB-B5B6-F1012AA38A60}" type="presParOf" srcId="{2D02110D-1FCE-4060-A7E0-95FF05FE626D}" destId="{1EC47EB7-1C30-41BB-8F57-73EC9645D08B}" srcOrd="2" destOrd="0" presId="urn:microsoft.com/office/officeart/2018/2/layout/IconVerticalSolidList"/>
    <dgm:cxn modelId="{3B1010E2-B104-4344-8AD7-D0D890B5FA60}" type="presParOf" srcId="{2D02110D-1FCE-4060-A7E0-95FF05FE626D}" destId="{45B94088-6A63-4F99-8ACB-C20B4BA3D6A3}" srcOrd="3" destOrd="0" presId="urn:microsoft.com/office/officeart/2018/2/layout/IconVerticalSolidList"/>
    <dgm:cxn modelId="{8531C15F-B42B-43E0-9B9B-4851F6252E9D}" type="presParOf" srcId="{C6B8CAB7-398C-4B26-99B6-51175CAF6781}" destId="{461501BD-8A45-4CD2-8AEC-31B232E2CA71}" srcOrd="3" destOrd="0" presId="urn:microsoft.com/office/officeart/2018/2/layout/IconVerticalSolidList"/>
    <dgm:cxn modelId="{86AEA779-B1D4-44C5-90CE-37EAE6BCABBA}" type="presParOf" srcId="{C6B8CAB7-398C-4B26-99B6-51175CAF6781}" destId="{12C4075F-2ABE-4E30-8632-338B1AD0750E}" srcOrd="4" destOrd="0" presId="urn:microsoft.com/office/officeart/2018/2/layout/IconVerticalSolidList"/>
    <dgm:cxn modelId="{94DC67E0-8B17-4B56-A1E4-5F36768131E4}" type="presParOf" srcId="{12C4075F-2ABE-4E30-8632-338B1AD0750E}" destId="{FBAFD6A5-397E-490C-AA30-E3B8714ACDBF}" srcOrd="0" destOrd="0" presId="urn:microsoft.com/office/officeart/2018/2/layout/IconVerticalSolidList"/>
    <dgm:cxn modelId="{7CE95235-CB29-492E-9E5E-8AEDFC5531EF}" type="presParOf" srcId="{12C4075F-2ABE-4E30-8632-338B1AD0750E}" destId="{C07EB4B0-3E8F-46FD-BBAC-C52BA7E4A743}" srcOrd="1" destOrd="0" presId="urn:microsoft.com/office/officeart/2018/2/layout/IconVerticalSolidList"/>
    <dgm:cxn modelId="{2ACE4378-F00D-4AB9-9BD5-BBB0B5ADD191}" type="presParOf" srcId="{12C4075F-2ABE-4E30-8632-338B1AD0750E}" destId="{B73ED89B-925F-4ED7-9EC4-9F08CE4EB5C8}" srcOrd="2" destOrd="0" presId="urn:microsoft.com/office/officeart/2018/2/layout/IconVerticalSolidList"/>
    <dgm:cxn modelId="{5C42D3EF-0F87-4964-BE28-3DB54C653773}" type="presParOf" srcId="{12C4075F-2ABE-4E30-8632-338B1AD0750E}" destId="{A1C39207-65A1-4D45-8D6C-51E5E26C3AA3}" srcOrd="3" destOrd="0" presId="urn:microsoft.com/office/officeart/2018/2/layout/IconVerticalSolidList"/>
    <dgm:cxn modelId="{574B5096-3541-42D8-81CA-767131A01F32}" type="presParOf" srcId="{C6B8CAB7-398C-4B26-99B6-51175CAF6781}" destId="{89856414-9AC1-43E0-A869-32A0A321A7B0}" srcOrd="5" destOrd="0" presId="urn:microsoft.com/office/officeart/2018/2/layout/IconVerticalSolidList"/>
    <dgm:cxn modelId="{62154FE1-F17E-4533-A42A-B87C51698444}" type="presParOf" srcId="{C6B8CAB7-398C-4B26-99B6-51175CAF6781}" destId="{CF96EE9C-CB13-431B-93FD-AE0ABB9A3D53}" srcOrd="6" destOrd="0" presId="urn:microsoft.com/office/officeart/2018/2/layout/IconVerticalSolidList"/>
    <dgm:cxn modelId="{EBBB085A-6946-4704-9C72-205E988976ED}" type="presParOf" srcId="{CF96EE9C-CB13-431B-93FD-AE0ABB9A3D53}" destId="{8F1E3332-9434-4D1C-8D9D-963F5E1F4064}" srcOrd="0" destOrd="0" presId="urn:microsoft.com/office/officeart/2018/2/layout/IconVerticalSolidList"/>
    <dgm:cxn modelId="{CD72669D-8D4B-4589-A6A0-304E505D2986}" type="presParOf" srcId="{CF96EE9C-CB13-431B-93FD-AE0ABB9A3D53}" destId="{572C3EC6-D871-4154-879C-BB6981642162}" srcOrd="1" destOrd="0" presId="urn:microsoft.com/office/officeart/2018/2/layout/IconVerticalSolidList"/>
    <dgm:cxn modelId="{082F59A8-7930-49BE-BF42-A4B5C3E63F5F}" type="presParOf" srcId="{CF96EE9C-CB13-431B-93FD-AE0ABB9A3D53}" destId="{B5D78D17-3BED-48C6-BB79-5ED1F4FE69A4}" srcOrd="2" destOrd="0" presId="urn:microsoft.com/office/officeart/2018/2/layout/IconVerticalSolidList"/>
    <dgm:cxn modelId="{34E3380C-B660-43E1-BAD2-C8296DAFE574}" type="presParOf" srcId="{CF96EE9C-CB13-431B-93FD-AE0ABB9A3D53}" destId="{8A687BBF-04C7-4509-8D77-55B9179161E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A83BBE-366A-426A-A584-EA40C0A718F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9021223-7064-4241-B5B0-A628E3E64635}">
      <dgm:prSet/>
      <dgm:spPr/>
      <dgm:t>
        <a:bodyPr/>
        <a:lstStyle/>
        <a:p>
          <a:pPr>
            <a:lnSpc>
              <a:spcPct val="100000"/>
            </a:lnSpc>
          </a:pPr>
          <a:r>
            <a:rPr lang="en-GB" b="1"/>
            <a:t>When are you going to review your proposed changes?</a:t>
          </a:r>
          <a:endParaRPr lang="en-US"/>
        </a:p>
      </dgm:t>
    </dgm:pt>
    <dgm:pt modelId="{DB5F6FDE-9B15-4F3F-AE76-2FD3F651D57F}" type="parTrans" cxnId="{24A45F0B-D0EB-4727-99D4-D72AF9E086D5}">
      <dgm:prSet/>
      <dgm:spPr/>
      <dgm:t>
        <a:bodyPr/>
        <a:lstStyle/>
        <a:p>
          <a:endParaRPr lang="en-US"/>
        </a:p>
      </dgm:t>
    </dgm:pt>
    <dgm:pt modelId="{81438EC9-6859-4227-B762-88CC2476AF4E}" type="sibTrans" cxnId="{24A45F0B-D0EB-4727-99D4-D72AF9E086D5}">
      <dgm:prSet/>
      <dgm:spPr/>
      <dgm:t>
        <a:bodyPr/>
        <a:lstStyle/>
        <a:p>
          <a:endParaRPr lang="en-US"/>
        </a:p>
      </dgm:t>
    </dgm:pt>
    <dgm:pt modelId="{AD6787FA-1C8B-4600-9FAC-44C185446480}">
      <dgm:prSet/>
      <dgm:spPr/>
      <dgm:t>
        <a:bodyPr/>
        <a:lstStyle/>
        <a:p>
          <a:pPr>
            <a:lnSpc>
              <a:spcPct val="100000"/>
            </a:lnSpc>
          </a:pPr>
          <a:r>
            <a:rPr lang="en-GB" b="1" dirty="0"/>
            <a:t>How will you keep track of these?</a:t>
          </a:r>
          <a:endParaRPr lang="en-US" dirty="0"/>
        </a:p>
      </dgm:t>
    </dgm:pt>
    <dgm:pt modelId="{653E6A6E-3BC2-4D11-BE45-E7B02396D48C}" type="parTrans" cxnId="{9DC81893-4301-49A1-BC13-E45A1101488A}">
      <dgm:prSet/>
      <dgm:spPr/>
      <dgm:t>
        <a:bodyPr/>
        <a:lstStyle/>
        <a:p>
          <a:endParaRPr lang="en-US"/>
        </a:p>
      </dgm:t>
    </dgm:pt>
    <dgm:pt modelId="{6CD4E08D-E9DA-4AE2-BDBF-4CB9FE0E941C}" type="sibTrans" cxnId="{9DC81893-4301-49A1-BC13-E45A1101488A}">
      <dgm:prSet/>
      <dgm:spPr/>
      <dgm:t>
        <a:bodyPr/>
        <a:lstStyle/>
        <a:p>
          <a:endParaRPr lang="en-US"/>
        </a:p>
      </dgm:t>
    </dgm:pt>
    <dgm:pt modelId="{11341422-9045-4BCA-A30E-B12183BDD627}">
      <dgm:prSet/>
      <dgm:spPr/>
      <dgm:t>
        <a:bodyPr/>
        <a:lstStyle/>
        <a:p>
          <a:pPr>
            <a:lnSpc>
              <a:spcPct val="100000"/>
            </a:lnSpc>
          </a:pPr>
          <a:r>
            <a:rPr lang="en-GB" b="1" dirty="0"/>
            <a:t>How can you ensure the voice of the people who use your service who have experienced trauma can be involved in the changes you are considering?</a:t>
          </a:r>
          <a:endParaRPr lang="en-US" dirty="0"/>
        </a:p>
      </dgm:t>
    </dgm:pt>
    <dgm:pt modelId="{9C3D451C-83D2-4DB8-8242-83863390174E}" type="parTrans" cxnId="{B2F609BD-3F5F-413C-8824-8E5937EBC669}">
      <dgm:prSet/>
      <dgm:spPr/>
      <dgm:t>
        <a:bodyPr/>
        <a:lstStyle/>
        <a:p>
          <a:endParaRPr lang="en-US"/>
        </a:p>
      </dgm:t>
    </dgm:pt>
    <dgm:pt modelId="{A93B2CFB-7D65-45D0-B1F9-75E13FDA7A72}" type="sibTrans" cxnId="{B2F609BD-3F5F-413C-8824-8E5937EBC669}">
      <dgm:prSet/>
      <dgm:spPr/>
      <dgm:t>
        <a:bodyPr/>
        <a:lstStyle/>
        <a:p>
          <a:endParaRPr lang="en-US"/>
        </a:p>
      </dgm:t>
    </dgm:pt>
    <dgm:pt modelId="{D4B9322C-6FF8-425A-82AB-BB3ED1B124EA}">
      <dgm:prSet/>
      <dgm:spPr/>
      <dgm:t>
        <a:bodyPr/>
        <a:lstStyle/>
        <a:p>
          <a:pPr>
            <a:lnSpc>
              <a:spcPct val="100000"/>
            </a:lnSpc>
          </a:pPr>
          <a:r>
            <a:rPr lang="en-GB" b="1" dirty="0"/>
            <a:t>Take 5 mins </a:t>
          </a:r>
          <a:endParaRPr lang="en-US" dirty="0"/>
        </a:p>
      </dgm:t>
    </dgm:pt>
    <dgm:pt modelId="{03255DCC-7859-48CA-8B33-56FBA5A4999E}" type="parTrans" cxnId="{1F7CAC35-EF7D-442B-AFDE-2B814F7E2F37}">
      <dgm:prSet/>
      <dgm:spPr/>
      <dgm:t>
        <a:bodyPr/>
        <a:lstStyle/>
        <a:p>
          <a:endParaRPr lang="en-US"/>
        </a:p>
      </dgm:t>
    </dgm:pt>
    <dgm:pt modelId="{0E99EB7B-706C-4B3C-969A-E1FA1096F7B7}" type="sibTrans" cxnId="{1F7CAC35-EF7D-442B-AFDE-2B814F7E2F37}">
      <dgm:prSet/>
      <dgm:spPr/>
      <dgm:t>
        <a:bodyPr/>
        <a:lstStyle/>
        <a:p>
          <a:endParaRPr lang="en-US"/>
        </a:p>
      </dgm:t>
    </dgm:pt>
    <dgm:pt modelId="{0F12D05E-5161-4CEA-ACF8-0404EC27C65F}" type="pres">
      <dgm:prSet presAssocID="{C1A83BBE-366A-426A-A584-EA40C0A718F7}" presName="root" presStyleCnt="0">
        <dgm:presLayoutVars>
          <dgm:dir/>
          <dgm:resizeHandles val="exact"/>
        </dgm:presLayoutVars>
      </dgm:prSet>
      <dgm:spPr/>
    </dgm:pt>
    <dgm:pt modelId="{F7D07C0F-83C0-4D55-8915-239BCEF3F210}" type="pres">
      <dgm:prSet presAssocID="{69021223-7064-4241-B5B0-A628E3E64635}" presName="compNode" presStyleCnt="0"/>
      <dgm:spPr/>
    </dgm:pt>
    <dgm:pt modelId="{7BD17BBB-1ACE-4E8F-9213-D3402EC1B8FF}" type="pres">
      <dgm:prSet presAssocID="{69021223-7064-4241-B5B0-A628E3E64635}" presName="bgRect" presStyleLbl="bgShp" presStyleIdx="0" presStyleCnt="4"/>
      <dgm:spPr/>
    </dgm:pt>
    <dgm:pt modelId="{83ADC368-5CA4-409A-903D-9FC5CF6DA748}" type="pres">
      <dgm:prSet presAssocID="{69021223-7064-4241-B5B0-A628E3E6463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epeat"/>
        </a:ext>
      </dgm:extLst>
    </dgm:pt>
    <dgm:pt modelId="{C5064C35-3E4C-4B83-96AD-8E0BF37B7CBA}" type="pres">
      <dgm:prSet presAssocID="{69021223-7064-4241-B5B0-A628E3E64635}" presName="spaceRect" presStyleCnt="0"/>
      <dgm:spPr/>
    </dgm:pt>
    <dgm:pt modelId="{95D7ED4D-C101-46B2-ACF1-F90E57D5BBEF}" type="pres">
      <dgm:prSet presAssocID="{69021223-7064-4241-B5B0-A628E3E64635}" presName="parTx" presStyleLbl="revTx" presStyleIdx="0" presStyleCnt="4">
        <dgm:presLayoutVars>
          <dgm:chMax val="0"/>
          <dgm:chPref val="0"/>
        </dgm:presLayoutVars>
      </dgm:prSet>
      <dgm:spPr/>
    </dgm:pt>
    <dgm:pt modelId="{E0D7F678-40AA-495F-9E25-FDF540D8C8E6}" type="pres">
      <dgm:prSet presAssocID="{81438EC9-6859-4227-B762-88CC2476AF4E}" presName="sibTrans" presStyleCnt="0"/>
      <dgm:spPr/>
    </dgm:pt>
    <dgm:pt modelId="{5F877315-D856-44B4-99A0-298D5224AFF0}" type="pres">
      <dgm:prSet presAssocID="{AD6787FA-1C8B-4600-9FAC-44C185446480}" presName="compNode" presStyleCnt="0"/>
      <dgm:spPr/>
    </dgm:pt>
    <dgm:pt modelId="{CC61C8C0-97E9-4749-8193-531F2A899FFA}" type="pres">
      <dgm:prSet presAssocID="{AD6787FA-1C8B-4600-9FAC-44C185446480}" presName="bgRect" presStyleLbl="bgShp" presStyleIdx="1" presStyleCnt="4"/>
      <dgm:spPr/>
    </dgm:pt>
    <dgm:pt modelId="{C44613C8-16B1-4B08-BD50-4F8E7FB3F51D}" type="pres">
      <dgm:prSet presAssocID="{AD6787FA-1C8B-4600-9FAC-44C18544648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rection"/>
        </a:ext>
      </dgm:extLst>
    </dgm:pt>
    <dgm:pt modelId="{E3ACA002-F3FA-4EB3-8CD4-D6C47544260C}" type="pres">
      <dgm:prSet presAssocID="{AD6787FA-1C8B-4600-9FAC-44C185446480}" presName="spaceRect" presStyleCnt="0"/>
      <dgm:spPr/>
    </dgm:pt>
    <dgm:pt modelId="{FEB257F3-0D65-424E-98CB-6B11D3E3EEC8}" type="pres">
      <dgm:prSet presAssocID="{AD6787FA-1C8B-4600-9FAC-44C185446480}" presName="parTx" presStyleLbl="revTx" presStyleIdx="1" presStyleCnt="4">
        <dgm:presLayoutVars>
          <dgm:chMax val="0"/>
          <dgm:chPref val="0"/>
        </dgm:presLayoutVars>
      </dgm:prSet>
      <dgm:spPr/>
    </dgm:pt>
    <dgm:pt modelId="{A7E51E36-7663-44A5-AA09-2A7614079F77}" type="pres">
      <dgm:prSet presAssocID="{6CD4E08D-E9DA-4AE2-BDBF-4CB9FE0E941C}" presName="sibTrans" presStyleCnt="0"/>
      <dgm:spPr/>
    </dgm:pt>
    <dgm:pt modelId="{C582770A-0781-4FA9-A574-B13DD2D4F0AE}" type="pres">
      <dgm:prSet presAssocID="{11341422-9045-4BCA-A30E-B12183BDD627}" presName="compNode" presStyleCnt="0"/>
      <dgm:spPr/>
    </dgm:pt>
    <dgm:pt modelId="{9B79B31D-A198-404A-95C4-E6B9E8083100}" type="pres">
      <dgm:prSet presAssocID="{11341422-9045-4BCA-A30E-B12183BDD627}" presName="bgRect" presStyleLbl="bgShp" presStyleIdx="2" presStyleCnt="4"/>
      <dgm:spPr/>
    </dgm:pt>
    <dgm:pt modelId="{94C06BBD-0FDB-4E1B-B37D-DE971DB2C2A9}" type="pres">
      <dgm:prSet presAssocID="{11341422-9045-4BCA-A30E-B12183BDD62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B54F53FE-FA53-4E10-A67D-9434359753DD}" type="pres">
      <dgm:prSet presAssocID="{11341422-9045-4BCA-A30E-B12183BDD627}" presName="spaceRect" presStyleCnt="0"/>
      <dgm:spPr/>
    </dgm:pt>
    <dgm:pt modelId="{640C6395-4E57-4A0A-A967-82E4101CB73A}" type="pres">
      <dgm:prSet presAssocID="{11341422-9045-4BCA-A30E-B12183BDD627}" presName="parTx" presStyleLbl="revTx" presStyleIdx="2" presStyleCnt="4">
        <dgm:presLayoutVars>
          <dgm:chMax val="0"/>
          <dgm:chPref val="0"/>
        </dgm:presLayoutVars>
      </dgm:prSet>
      <dgm:spPr/>
    </dgm:pt>
    <dgm:pt modelId="{4E5F9D28-B694-439D-885B-471AAB6679A1}" type="pres">
      <dgm:prSet presAssocID="{A93B2CFB-7D65-45D0-B1F9-75E13FDA7A72}" presName="sibTrans" presStyleCnt="0"/>
      <dgm:spPr/>
    </dgm:pt>
    <dgm:pt modelId="{D3D08349-B4F5-4B8C-A5A0-0126EC3CB9D4}" type="pres">
      <dgm:prSet presAssocID="{D4B9322C-6FF8-425A-82AB-BB3ED1B124EA}" presName="compNode" presStyleCnt="0"/>
      <dgm:spPr/>
    </dgm:pt>
    <dgm:pt modelId="{A90FE363-BACB-4523-B496-AA1AB19D5486}" type="pres">
      <dgm:prSet presAssocID="{D4B9322C-6FF8-425A-82AB-BB3ED1B124EA}" presName="bgRect" presStyleLbl="bgShp" presStyleIdx="3" presStyleCnt="4"/>
      <dgm:spPr/>
    </dgm:pt>
    <dgm:pt modelId="{038FCB6D-DA35-4B41-AAC0-40E62AC6D11F}" type="pres">
      <dgm:prSet presAssocID="{D4B9322C-6FF8-425A-82AB-BB3ED1B124E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watch"/>
        </a:ext>
      </dgm:extLst>
    </dgm:pt>
    <dgm:pt modelId="{BBC321BB-9D13-4C32-BCA4-EB35EAF398F8}" type="pres">
      <dgm:prSet presAssocID="{D4B9322C-6FF8-425A-82AB-BB3ED1B124EA}" presName="spaceRect" presStyleCnt="0"/>
      <dgm:spPr/>
    </dgm:pt>
    <dgm:pt modelId="{393F63C2-ED0C-461B-ABF9-EB46276977DF}" type="pres">
      <dgm:prSet presAssocID="{D4B9322C-6FF8-425A-82AB-BB3ED1B124EA}" presName="parTx" presStyleLbl="revTx" presStyleIdx="3" presStyleCnt="4">
        <dgm:presLayoutVars>
          <dgm:chMax val="0"/>
          <dgm:chPref val="0"/>
        </dgm:presLayoutVars>
      </dgm:prSet>
      <dgm:spPr/>
    </dgm:pt>
  </dgm:ptLst>
  <dgm:cxnLst>
    <dgm:cxn modelId="{24A45F0B-D0EB-4727-99D4-D72AF9E086D5}" srcId="{C1A83BBE-366A-426A-A584-EA40C0A718F7}" destId="{69021223-7064-4241-B5B0-A628E3E64635}" srcOrd="0" destOrd="0" parTransId="{DB5F6FDE-9B15-4F3F-AE76-2FD3F651D57F}" sibTransId="{81438EC9-6859-4227-B762-88CC2476AF4E}"/>
    <dgm:cxn modelId="{1F7CAC35-EF7D-442B-AFDE-2B814F7E2F37}" srcId="{C1A83BBE-366A-426A-A584-EA40C0A718F7}" destId="{D4B9322C-6FF8-425A-82AB-BB3ED1B124EA}" srcOrd="3" destOrd="0" parTransId="{03255DCC-7859-48CA-8B33-56FBA5A4999E}" sibTransId="{0E99EB7B-706C-4B3C-969A-E1FA1096F7B7}"/>
    <dgm:cxn modelId="{AA263C3B-2DE1-4570-9C78-D310D1F195AE}" type="presOf" srcId="{C1A83BBE-366A-426A-A584-EA40C0A718F7}" destId="{0F12D05E-5161-4CEA-ACF8-0404EC27C65F}" srcOrd="0" destOrd="0" presId="urn:microsoft.com/office/officeart/2018/2/layout/IconVerticalSolidList"/>
    <dgm:cxn modelId="{407E3354-55DF-40B1-A29A-B9C4BE0728FE}" type="presOf" srcId="{69021223-7064-4241-B5B0-A628E3E64635}" destId="{95D7ED4D-C101-46B2-ACF1-F90E57D5BBEF}" srcOrd="0" destOrd="0" presId="urn:microsoft.com/office/officeart/2018/2/layout/IconVerticalSolidList"/>
    <dgm:cxn modelId="{45EE108A-B3A6-48C1-AB77-F3BB70AFF513}" type="presOf" srcId="{D4B9322C-6FF8-425A-82AB-BB3ED1B124EA}" destId="{393F63C2-ED0C-461B-ABF9-EB46276977DF}" srcOrd="0" destOrd="0" presId="urn:microsoft.com/office/officeart/2018/2/layout/IconVerticalSolidList"/>
    <dgm:cxn modelId="{9DC81893-4301-49A1-BC13-E45A1101488A}" srcId="{C1A83BBE-366A-426A-A584-EA40C0A718F7}" destId="{AD6787FA-1C8B-4600-9FAC-44C185446480}" srcOrd="1" destOrd="0" parTransId="{653E6A6E-3BC2-4D11-BE45-E7B02396D48C}" sibTransId="{6CD4E08D-E9DA-4AE2-BDBF-4CB9FE0E941C}"/>
    <dgm:cxn modelId="{B2F609BD-3F5F-413C-8824-8E5937EBC669}" srcId="{C1A83BBE-366A-426A-A584-EA40C0A718F7}" destId="{11341422-9045-4BCA-A30E-B12183BDD627}" srcOrd="2" destOrd="0" parTransId="{9C3D451C-83D2-4DB8-8242-83863390174E}" sibTransId="{A93B2CFB-7D65-45D0-B1F9-75E13FDA7A72}"/>
    <dgm:cxn modelId="{6BCF1FBF-EB4D-429C-B9BB-CC9B51803711}" type="presOf" srcId="{AD6787FA-1C8B-4600-9FAC-44C185446480}" destId="{FEB257F3-0D65-424E-98CB-6B11D3E3EEC8}" srcOrd="0" destOrd="0" presId="urn:microsoft.com/office/officeart/2018/2/layout/IconVerticalSolidList"/>
    <dgm:cxn modelId="{3E5C98C6-486B-43C9-8F6F-1F321137BAD9}" type="presOf" srcId="{11341422-9045-4BCA-A30E-B12183BDD627}" destId="{640C6395-4E57-4A0A-A967-82E4101CB73A}" srcOrd="0" destOrd="0" presId="urn:microsoft.com/office/officeart/2018/2/layout/IconVerticalSolidList"/>
    <dgm:cxn modelId="{962E5139-C6CB-40E4-8E5B-1071405D212B}" type="presParOf" srcId="{0F12D05E-5161-4CEA-ACF8-0404EC27C65F}" destId="{F7D07C0F-83C0-4D55-8915-239BCEF3F210}" srcOrd="0" destOrd="0" presId="urn:microsoft.com/office/officeart/2018/2/layout/IconVerticalSolidList"/>
    <dgm:cxn modelId="{420FC27A-03FB-48EE-A61A-E76DEEFDDDFE}" type="presParOf" srcId="{F7D07C0F-83C0-4D55-8915-239BCEF3F210}" destId="{7BD17BBB-1ACE-4E8F-9213-D3402EC1B8FF}" srcOrd="0" destOrd="0" presId="urn:microsoft.com/office/officeart/2018/2/layout/IconVerticalSolidList"/>
    <dgm:cxn modelId="{01BA385A-5E71-402C-B432-76C8777050BF}" type="presParOf" srcId="{F7D07C0F-83C0-4D55-8915-239BCEF3F210}" destId="{83ADC368-5CA4-409A-903D-9FC5CF6DA748}" srcOrd="1" destOrd="0" presId="urn:microsoft.com/office/officeart/2018/2/layout/IconVerticalSolidList"/>
    <dgm:cxn modelId="{C8BECEA7-1F43-4CCE-A5A8-7749EE208FB8}" type="presParOf" srcId="{F7D07C0F-83C0-4D55-8915-239BCEF3F210}" destId="{C5064C35-3E4C-4B83-96AD-8E0BF37B7CBA}" srcOrd="2" destOrd="0" presId="urn:microsoft.com/office/officeart/2018/2/layout/IconVerticalSolidList"/>
    <dgm:cxn modelId="{6911D7DB-92B0-4790-8C0B-7EB345AA9A40}" type="presParOf" srcId="{F7D07C0F-83C0-4D55-8915-239BCEF3F210}" destId="{95D7ED4D-C101-46B2-ACF1-F90E57D5BBEF}" srcOrd="3" destOrd="0" presId="urn:microsoft.com/office/officeart/2018/2/layout/IconVerticalSolidList"/>
    <dgm:cxn modelId="{6D804BA5-F807-4410-B388-3772388521FE}" type="presParOf" srcId="{0F12D05E-5161-4CEA-ACF8-0404EC27C65F}" destId="{E0D7F678-40AA-495F-9E25-FDF540D8C8E6}" srcOrd="1" destOrd="0" presId="urn:microsoft.com/office/officeart/2018/2/layout/IconVerticalSolidList"/>
    <dgm:cxn modelId="{1F32DA15-49DC-49EB-AB93-A6E465584F70}" type="presParOf" srcId="{0F12D05E-5161-4CEA-ACF8-0404EC27C65F}" destId="{5F877315-D856-44B4-99A0-298D5224AFF0}" srcOrd="2" destOrd="0" presId="urn:microsoft.com/office/officeart/2018/2/layout/IconVerticalSolidList"/>
    <dgm:cxn modelId="{2F2FA157-C81C-4F0D-A826-C804F09DA892}" type="presParOf" srcId="{5F877315-D856-44B4-99A0-298D5224AFF0}" destId="{CC61C8C0-97E9-4749-8193-531F2A899FFA}" srcOrd="0" destOrd="0" presId="urn:microsoft.com/office/officeart/2018/2/layout/IconVerticalSolidList"/>
    <dgm:cxn modelId="{7A907F69-7267-456D-96FB-573B842F07C7}" type="presParOf" srcId="{5F877315-D856-44B4-99A0-298D5224AFF0}" destId="{C44613C8-16B1-4B08-BD50-4F8E7FB3F51D}" srcOrd="1" destOrd="0" presId="urn:microsoft.com/office/officeart/2018/2/layout/IconVerticalSolidList"/>
    <dgm:cxn modelId="{C67431E5-1795-41AC-ACDE-BF1E96F88544}" type="presParOf" srcId="{5F877315-D856-44B4-99A0-298D5224AFF0}" destId="{E3ACA002-F3FA-4EB3-8CD4-D6C47544260C}" srcOrd="2" destOrd="0" presId="urn:microsoft.com/office/officeart/2018/2/layout/IconVerticalSolidList"/>
    <dgm:cxn modelId="{1C186567-4B51-4CB8-BC97-795A39E23EAE}" type="presParOf" srcId="{5F877315-D856-44B4-99A0-298D5224AFF0}" destId="{FEB257F3-0D65-424E-98CB-6B11D3E3EEC8}" srcOrd="3" destOrd="0" presId="urn:microsoft.com/office/officeart/2018/2/layout/IconVerticalSolidList"/>
    <dgm:cxn modelId="{08961516-578A-4D3B-8EAD-1D540A26B106}" type="presParOf" srcId="{0F12D05E-5161-4CEA-ACF8-0404EC27C65F}" destId="{A7E51E36-7663-44A5-AA09-2A7614079F77}" srcOrd="3" destOrd="0" presId="urn:microsoft.com/office/officeart/2018/2/layout/IconVerticalSolidList"/>
    <dgm:cxn modelId="{64DFC2C1-0275-48C3-9CEF-B70BDBD5DE82}" type="presParOf" srcId="{0F12D05E-5161-4CEA-ACF8-0404EC27C65F}" destId="{C582770A-0781-4FA9-A574-B13DD2D4F0AE}" srcOrd="4" destOrd="0" presId="urn:microsoft.com/office/officeart/2018/2/layout/IconVerticalSolidList"/>
    <dgm:cxn modelId="{7953CA09-BF74-4074-B499-2C70466690D1}" type="presParOf" srcId="{C582770A-0781-4FA9-A574-B13DD2D4F0AE}" destId="{9B79B31D-A198-404A-95C4-E6B9E8083100}" srcOrd="0" destOrd="0" presId="urn:microsoft.com/office/officeart/2018/2/layout/IconVerticalSolidList"/>
    <dgm:cxn modelId="{593D1CB8-1CCB-4CE6-8D85-3F54BEADDB32}" type="presParOf" srcId="{C582770A-0781-4FA9-A574-B13DD2D4F0AE}" destId="{94C06BBD-0FDB-4E1B-B37D-DE971DB2C2A9}" srcOrd="1" destOrd="0" presId="urn:microsoft.com/office/officeart/2018/2/layout/IconVerticalSolidList"/>
    <dgm:cxn modelId="{8D366355-999D-4C04-9F77-57B85A29F2E3}" type="presParOf" srcId="{C582770A-0781-4FA9-A574-B13DD2D4F0AE}" destId="{B54F53FE-FA53-4E10-A67D-9434359753DD}" srcOrd="2" destOrd="0" presId="urn:microsoft.com/office/officeart/2018/2/layout/IconVerticalSolidList"/>
    <dgm:cxn modelId="{B75906EC-A584-4EAA-A625-575C0F6C3BE8}" type="presParOf" srcId="{C582770A-0781-4FA9-A574-B13DD2D4F0AE}" destId="{640C6395-4E57-4A0A-A967-82E4101CB73A}" srcOrd="3" destOrd="0" presId="urn:microsoft.com/office/officeart/2018/2/layout/IconVerticalSolidList"/>
    <dgm:cxn modelId="{E9D8021F-0F22-4A16-BE98-F4893788CF66}" type="presParOf" srcId="{0F12D05E-5161-4CEA-ACF8-0404EC27C65F}" destId="{4E5F9D28-B694-439D-885B-471AAB6679A1}" srcOrd="5" destOrd="0" presId="urn:microsoft.com/office/officeart/2018/2/layout/IconVerticalSolidList"/>
    <dgm:cxn modelId="{B6F18250-AB11-4E22-93F7-67089161C450}" type="presParOf" srcId="{0F12D05E-5161-4CEA-ACF8-0404EC27C65F}" destId="{D3D08349-B4F5-4B8C-A5A0-0126EC3CB9D4}" srcOrd="6" destOrd="0" presId="urn:microsoft.com/office/officeart/2018/2/layout/IconVerticalSolidList"/>
    <dgm:cxn modelId="{5CA32530-278B-4330-BA2D-CE12A2966B0E}" type="presParOf" srcId="{D3D08349-B4F5-4B8C-A5A0-0126EC3CB9D4}" destId="{A90FE363-BACB-4523-B496-AA1AB19D5486}" srcOrd="0" destOrd="0" presId="urn:microsoft.com/office/officeart/2018/2/layout/IconVerticalSolidList"/>
    <dgm:cxn modelId="{FEC8A334-0B97-457D-97E7-F243DEF3FBC0}" type="presParOf" srcId="{D3D08349-B4F5-4B8C-A5A0-0126EC3CB9D4}" destId="{038FCB6D-DA35-4B41-AAC0-40E62AC6D11F}" srcOrd="1" destOrd="0" presId="urn:microsoft.com/office/officeart/2018/2/layout/IconVerticalSolidList"/>
    <dgm:cxn modelId="{FC12B8CA-9250-4B8A-B641-BB6C4FA3410C}" type="presParOf" srcId="{D3D08349-B4F5-4B8C-A5A0-0126EC3CB9D4}" destId="{BBC321BB-9D13-4C32-BCA4-EB35EAF398F8}" srcOrd="2" destOrd="0" presId="urn:microsoft.com/office/officeart/2018/2/layout/IconVerticalSolidList"/>
    <dgm:cxn modelId="{3F1E7482-CAC4-4C17-B20F-AB0A296AAF0A}" type="presParOf" srcId="{D3D08349-B4F5-4B8C-A5A0-0126EC3CB9D4}" destId="{393F63C2-ED0C-461B-ABF9-EB46276977D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80BFE1-8AC4-4B01-8F36-1C3C453EF26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8DF10CE-F225-43CD-8BD1-94F4B2FEA425}">
      <dgm:prSet/>
      <dgm:spPr/>
      <dgm:t>
        <a:bodyPr/>
        <a:lstStyle/>
        <a:p>
          <a:r>
            <a:rPr lang="en-GB"/>
            <a:t>Psychological Trauma is common</a:t>
          </a:r>
          <a:endParaRPr lang="en-US"/>
        </a:p>
      </dgm:t>
    </dgm:pt>
    <dgm:pt modelId="{03BF636B-5317-4DC1-85C2-2E43CAFD3F16}" type="parTrans" cxnId="{C275C8AE-4F6B-49DC-A768-8775F689B30D}">
      <dgm:prSet/>
      <dgm:spPr/>
      <dgm:t>
        <a:bodyPr/>
        <a:lstStyle/>
        <a:p>
          <a:endParaRPr lang="en-US"/>
        </a:p>
      </dgm:t>
    </dgm:pt>
    <dgm:pt modelId="{E304E6E1-3D26-4882-9906-846531C5053C}" type="sibTrans" cxnId="{C275C8AE-4F6B-49DC-A768-8775F689B30D}">
      <dgm:prSet/>
      <dgm:spPr/>
      <dgm:t>
        <a:bodyPr/>
        <a:lstStyle/>
        <a:p>
          <a:endParaRPr lang="en-US"/>
        </a:p>
      </dgm:t>
    </dgm:pt>
    <dgm:pt modelId="{E29E534C-BBE4-4F93-8E4B-57BB6BCDF9F0}">
      <dgm:prSet/>
      <dgm:spPr/>
      <dgm:t>
        <a:bodyPr/>
        <a:lstStyle/>
        <a:p>
          <a:r>
            <a:rPr lang="en-GB"/>
            <a:t>Growing body of evidence around the risks of psychological trauma on mental and physical wellbeing over the lifespan</a:t>
          </a:r>
          <a:endParaRPr lang="en-US"/>
        </a:p>
      </dgm:t>
    </dgm:pt>
    <dgm:pt modelId="{C0878711-CC4A-4A93-B19B-CEEB13CC4DC6}" type="parTrans" cxnId="{567B8A15-541E-44FA-8A13-1736C1F9D3F2}">
      <dgm:prSet/>
      <dgm:spPr/>
      <dgm:t>
        <a:bodyPr/>
        <a:lstStyle/>
        <a:p>
          <a:endParaRPr lang="en-US"/>
        </a:p>
      </dgm:t>
    </dgm:pt>
    <dgm:pt modelId="{A8D02BBD-AB80-4B14-B27D-EE66B245ECDF}" type="sibTrans" cxnId="{567B8A15-541E-44FA-8A13-1736C1F9D3F2}">
      <dgm:prSet/>
      <dgm:spPr/>
      <dgm:t>
        <a:bodyPr/>
        <a:lstStyle/>
        <a:p>
          <a:endParaRPr lang="en-US"/>
        </a:p>
      </dgm:t>
    </dgm:pt>
    <dgm:pt modelId="{EE1BF0CB-2CCC-4F19-8FB6-A77410AFB7C1}">
      <dgm:prSet/>
      <dgm:spPr/>
      <dgm:t>
        <a:bodyPr/>
        <a:lstStyle/>
        <a:p>
          <a:r>
            <a:rPr lang="en-GB"/>
            <a:t>Adversity is not destiny, it’s important to realise people’s strengths and resilience </a:t>
          </a:r>
          <a:endParaRPr lang="en-US"/>
        </a:p>
      </dgm:t>
    </dgm:pt>
    <dgm:pt modelId="{97D87D9F-264F-4AA4-88FB-EDB27856D277}" type="parTrans" cxnId="{C86D3827-3867-412E-B9F1-32A8D84AA915}">
      <dgm:prSet/>
      <dgm:spPr/>
      <dgm:t>
        <a:bodyPr/>
        <a:lstStyle/>
        <a:p>
          <a:endParaRPr lang="en-US"/>
        </a:p>
      </dgm:t>
    </dgm:pt>
    <dgm:pt modelId="{D4032670-1474-448E-A198-5D7FD8A49DEC}" type="sibTrans" cxnId="{C86D3827-3867-412E-B9F1-32A8D84AA915}">
      <dgm:prSet/>
      <dgm:spPr/>
      <dgm:t>
        <a:bodyPr/>
        <a:lstStyle/>
        <a:p>
          <a:endParaRPr lang="en-US"/>
        </a:p>
      </dgm:t>
    </dgm:pt>
    <dgm:pt modelId="{B4FE288E-5A2F-44DF-918A-B9437B6661A0}">
      <dgm:prSet/>
      <dgm:spPr/>
      <dgm:t>
        <a:bodyPr/>
        <a:lstStyle/>
        <a:p>
          <a:r>
            <a:rPr lang="en-GB"/>
            <a:t>Trauma happens in relationships and is healed in relationships</a:t>
          </a:r>
          <a:endParaRPr lang="en-US"/>
        </a:p>
      </dgm:t>
    </dgm:pt>
    <dgm:pt modelId="{B77A07BC-69FE-4729-AE7E-3634374E9FB2}" type="parTrans" cxnId="{25BD5055-0EB7-4513-AEC8-7F2F3212861B}">
      <dgm:prSet/>
      <dgm:spPr/>
      <dgm:t>
        <a:bodyPr/>
        <a:lstStyle/>
        <a:p>
          <a:endParaRPr lang="en-US"/>
        </a:p>
      </dgm:t>
    </dgm:pt>
    <dgm:pt modelId="{FF804CC6-79A7-4943-A05B-4566DF2FDF9F}" type="sibTrans" cxnId="{25BD5055-0EB7-4513-AEC8-7F2F3212861B}">
      <dgm:prSet/>
      <dgm:spPr/>
      <dgm:t>
        <a:bodyPr/>
        <a:lstStyle/>
        <a:p>
          <a:endParaRPr lang="en-US"/>
        </a:p>
      </dgm:t>
    </dgm:pt>
    <dgm:pt modelId="{25449DD5-028F-41DD-9CFF-2B30CBE18F47}">
      <dgm:prSet/>
      <dgm:spPr/>
      <dgm:t>
        <a:bodyPr/>
        <a:lstStyle/>
        <a:p>
          <a:r>
            <a:rPr lang="en-GB"/>
            <a:t>Trauma is everyone’s business, but not everyone has to be a trauma expert.</a:t>
          </a:r>
          <a:endParaRPr lang="en-US"/>
        </a:p>
      </dgm:t>
    </dgm:pt>
    <dgm:pt modelId="{A8D70B88-DB66-4637-8F28-B5BA2918F376}" type="parTrans" cxnId="{9121FB07-7109-49AC-905A-27ACBCA7EAA4}">
      <dgm:prSet/>
      <dgm:spPr/>
      <dgm:t>
        <a:bodyPr/>
        <a:lstStyle/>
        <a:p>
          <a:endParaRPr lang="en-US"/>
        </a:p>
      </dgm:t>
    </dgm:pt>
    <dgm:pt modelId="{40271D4B-ADC2-4D90-92DC-DE84334380EF}" type="sibTrans" cxnId="{9121FB07-7109-49AC-905A-27ACBCA7EAA4}">
      <dgm:prSet/>
      <dgm:spPr/>
      <dgm:t>
        <a:bodyPr/>
        <a:lstStyle/>
        <a:p>
          <a:endParaRPr lang="en-US"/>
        </a:p>
      </dgm:t>
    </dgm:pt>
    <dgm:pt modelId="{14B72DCA-F0C8-4F3E-9220-2E71D65DF339}">
      <dgm:prSet/>
      <dgm:spPr/>
      <dgm:t>
        <a:bodyPr/>
        <a:lstStyle/>
        <a:p>
          <a:r>
            <a:rPr lang="en-GB"/>
            <a:t>The small things we do really can have a big impact </a:t>
          </a:r>
          <a:endParaRPr lang="en-US"/>
        </a:p>
      </dgm:t>
    </dgm:pt>
    <dgm:pt modelId="{F3CA3F30-F8E7-48C1-8044-D6234E94F773}" type="parTrans" cxnId="{07169002-26DC-4FE8-B64D-00072B374564}">
      <dgm:prSet/>
      <dgm:spPr/>
      <dgm:t>
        <a:bodyPr/>
        <a:lstStyle/>
        <a:p>
          <a:endParaRPr lang="en-US"/>
        </a:p>
      </dgm:t>
    </dgm:pt>
    <dgm:pt modelId="{F11EB80A-CA7B-4D9F-8B9E-6A30132F4F94}" type="sibTrans" cxnId="{07169002-26DC-4FE8-B64D-00072B374564}">
      <dgm:prSet/>
      <dgm:spPr/>
      <dgm:t>
        <a:bodyPr/>
        <a:lstStyle/>
        <a:p>
          <a:endParaRPr lang="en-US"/>
        </a:p>
      </dgm:t>
    </dgm:pt>
    <dgm:pt modelId="{4EC334B5-B8B2-4E56-A9CE-F212407B27A0}" type="pres">
      <dgm:prSet presAssocID="{EB80BFE1-8AC4-4B01-8F36-1C3C453EF26F}" presName="root" presStyleCnt="0">
        <dgm:presLayoutVars>
          <dgm:dir/>
          <dgm:resizeHandles val="exact"/>
        </dgm:presLayoutVars>
      </dgm:prSet>
      <dgm:spPr/>
    </dgm:pt>
    <dgm:pt modelId="{A1832995-B717-4773-9D99-A9A738B23867}" type="pres">
      <dgm:prSet presAssocID="{88DF10CE-F225-43CD-8BD1-94F4B2FEA425}" presName="compNode" presStyleCnt="0"/>
      <dgm:spPr/>
    </dgm:pt>
    <dgm:pt modelId="{A1E5E093-B9FC-4846-97C6-F8B51ECC90DB}" type="pres">
      <dgm:prSet presAssocID="{88DF10CE-F225-43CD-8BD1-94F4B2FEA425}" presName="bgRect" presStyleLbl="bgShp" presStyleIdx="0" presStyleCnt="6"/>
      <dgm:spPr/>
    </dgm:pt>
    <dgm:pt modelId="{AB8731E8-C9AA-49C6-BEA9-A06553DFBBBB}" type="pres">
      <dgm:prSet presAssocID="{88DF10CE-F225-43CD-8BD1-94F4B2FEA425}"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5792F9E4-6F62-44F9-90AA-5A5CB9377775}" type="pres">
      <dgm:prSet presAssocID="{88DF10CE-F225-43CD-8BD1-94F4B2FEA425}" presName="spaceRect" presStyleCnt="0"/>
      <dgm:spPr/>
    </dgm:pt>
    <dgm:pt modelId="{0FDAB2A2-7B23-42E5-9D68-EABE67AB7028}" type="pres">
      <dgm:prSet presAssocID="{88DF10CE-F225-43CD-8BD1-94F4B2FEA425}" presName="parTx" presStyleLbl="revTx" presStyleIdx="0" presStyleCnt="6">
        <dgm:presLayoutVars>
          <dgm:chMax val="0"/>
          <dgm:chPref val="0"/>
        </dgm:presLayoutVars>
      </dgm:prSet>
      <dgm:spPr/>
    </dgm:pt>
    <dgm:pt modelId="{540B8CC6-5465-4D29-8829-75A7A934544A}" type="pres">
      <dgm:prSet presAssocID="{E304E6E1-3D26-4882-9906-846531C5053C}" presName="sibTrans" presStyleCnt="0"/>
      <dgm:spPr/>
    </dgm:pt>
    <dgm:pt modelId="{D8916B56-24AC-4045-972A-89691B787E6A}" type="pres">
      <dgm:prSet presAssocID="{E29E534C-BBE4-4F93-8E4B-57BB6BCDF9F0}" presName="compNode" presStyleCnt="0"/>
      <dgm:spPr/>
    </dgm:pt>
    <dgm:pt modelId="{5D17FE84-7504-4681-9B78-50D228F32ACD}" type="pres">
      <dgm:prSet presAssocID="{E29E534C-BBE4-4F93-8E4B-57BB6BCDF9F0}" presName="bgRect" presStyleLbl="bgShp" presStyleIdx="1" presStyleCnt="6"/>
      <dgm:spPr/>
    </dgm:pt>
    <dgm:pt modelId="{0CE994E6-3891-4EAD-A0D9-32DA92810661}" type="pres">
      <dgm:prSet presAssocID="{E29E534C-BBE4-4F93-8E4B-57BB6BCDF9F0}"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a:ext>
      </dgm:extLst>
    </dgm:pt>
    <dgm:pt modelId="{6D5BD8EF-AA65-425D-A175-F86F6209BBB2}" type="pres">
      <dgm:prSet presAssocID="{E29E534C-BBE4-4F93-8E4B-57BB6BCDF9F0}" presName="spaceRect" presStyleCnt="0"/>
      <dgm:spPr/>
    </dgm:pt>
    <dgm:pt modelId="{AB754EF0-8BE4-4624-B8F6-7E9CBE952510}" type="pres">
      <dgm:prSet presAssocID="{E29E534C-BBE4-4F93-8E4B-57BB6BCDF9F0}" presName="parTx" presStyleLbl="revTx" presStyleIdx="1" presStyleCnt="6">
        <dgm:presLayoutVars>
          <dgm:chMax val="0"/>
          <dgm:chPref val="0"/>
        </dgm:presLayoutVars>
      </dgm:prSet>
      <dgm:spPr/>
    </dgm:pt>
    <dgm:pt modelId="{ED2894DE-63AA-4C9E-B295-7BC75F883CFD}" type="pres">
      <dgm:prSet presAssocID="{A8D02BBD-AB80-4B14-B27D-EE66B245ECDF}" presName="sibTrans" presStyleCnt="0"/>
      <dgm:spPr/>
    </dgm:pt>
    <dgm:pt modelId="{17441D99-2BDF-4ADC-94F9-FAC5E7477042}" type="pres">
      <dgm:prSet presAssocID="{EE1BF0CB-2CCC-4F19-8FB6-A77410AFB7C1}" presName="compNode" presStyleCnt="0"/>
      <dgm:spPr/>
    </dgm:pt>
    <dgm:pt modelId="{0C9A0BBD-98D4-45FA-9FC4-4BC3E267B204}" type="pres">
      <dgm:prSet presAssocID="{EE1BF0CB-2CCC-4F19-8FB6-A77410AFB7C1}" presName="bgRect" presStyleLbl="bgShp" presStyleIdx="2" presStyleCnt="6"/>
      <dgm:spPr/>
    </dgm:pt>
    <dgm:pt modelId="{75C7E76F-FA73-413C-80AE-6611E0B6F067}" type="pres">
      <dgm:prSet presAssocID="{EE1BF0CB-2CCC-4F19-8FB6-A77410AFB7C1}"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nections"/>
        </a:ext>
      </dgm:extLst>
    </dgm:pt>
    <dgm:pt modelId="{6AB54759-679E-491E-BB06-8DECD69CFCB7}" type="pres">
      <dgm:prSet presAssocID="{EE1BF0CB-2CCC-4F19-8FB6-A77410AFB7C1}" presName="spaceRect" presStyleCnt="0"/>
      <dgm:spPr/>
    </dgm:pt>
    <dgm:pt modelId="{DB8CB5E2-1123-4579-9883-DDE47CA5D102}" type="pres">
      <dgm:prSet presAssocID="{EE1BF0CB-2CCC-4F19-8FB6-A77410AFB7C1}" presName="parTx" presStyleLbl="revTx" presStyleIdx="2" presStyleCnt="6">
        <dgm:presLayoutVars>
          <dgm:chMax val="0"/>
          <dgm:chPref val="0"/>
        </dgm:presLayoutVars>
      </dgm:prSet>
      <dgm:spPr/>
    </dgm:pt>
    <dgm:pt modelId="{47BDADA8-27F2-487A-ACBD-CC7F63FBE7EC}" type="pres">
      <dgm:prSet presAssocID="{D4032670-1474-448E-A198-5D7FD8A49DEC}" presName="sibTrans" presStyleCnt="0"/>
      <dgm:spPr/>
    </dgm:pt>
    <dgm:pt modelId="{58D4F9F4-590C-447D-93CF-6B2BCE10919A}" type="pres">
      <dgm:prSet presAssocID="{B4FE288E-5A2F-44DF-918A-B9437B6661A0}" presName="compNode" presStyleCnt="0"/>
      <dgm:spPr/>
    </dgm:pt>
    <dgm:pt modelId="{FC2A6A08-B274-4111-BEF0-B072FBAB6E1E}" type="pres">
      <dgm:prSet presAssocID="{B4FE288E-5A2F-44DF-918A-B9437B6661A0}" presName="bgRect" presStyleLbl="bgShp" presStyleIdx="3" presStyleCnt="6"/>
      <dgm:spPr/>
    </dgm:pt>
    <dgm:pt modelId="{6252E731-FB9A-4108-BB97-A481AA0F60D6}" type="pres">
      <dgm:prSet presAssocID="{B4FE288E-5A2F-44DF-918A-B9437B6661A0}"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rt Lock"/>
        </a:ext>
      </dgm:extLst>
    </dgm:pt>
    <dgm:pt modelId="{6411459B-1F35-4DA5-BC5C-C4E6A6C90CC7}" type="pres">
      <dgm:prSet presAssocID="{B4FE288E-5A2F-44DF-918A-B9437B6661A0}" presName="spaceRect" presStyleCnt="0"/>
      <dgm:spPr/>
    </dgm:pt>
    <dgm:pt modelId="{E2393947-CC7A-46E9-AF5D-FF25B972B623}" type="pres">
      <dgm:prSet presAssocID="{B4FE288E-5A2F-44DF-918A-B9437B6661A0}" presName="parTx" presStyleLbl="revTx" presStyleIdx="3" presStyleCnt="6">
        <dgm:presLayoutVars>
          <dgm:chMax val="0"/>
          <dgm:chPref val="0"/>
        </dgm:presLayoutVars>
      </dgm:prSet>
      <dgm:spPr/>
    </dgm:pt>
    <dgm:pt modelId="{00CC92C3-DC40-43C9-9C53-6DBED3C54409}" type="pres">
      <dgm:prSet presAssocID="{FF804CC6-79A7-4943-A05B-4566DF2FDF9F}" presName="sibTrans" presStyleCnt="0"/>
      <dgm:spPr/>
    </dgm:pt>
    <dgm:pt modelId="{417F7574-0561-441F-8CD5-8F5F92B27BB4}" type="pres">
      <dgm:prSet presAssocID="{25449DD5-028F-41DD-9CFF-2B30CBE18F47}" presName="compNode" presStyleCnt="0"/>
      <dgm:spPr/>
    </dgm:pt>
    <dgm:pt modelId="{1642693D-090E-4D7A-B996-A247D8F9B8F8}" type="pres">
      <dgm:prSet presAssocID="{25449DD5-028F-41DD-9CFF-2B30CBE18F47}" presName="bgRect" presStyleLbl="bgShp" presStyleIdx="4" presStyleCnt="6"/>
      <dgm:spPr/>
    </dgm:pt>
    <dgm:pt modelId="{8E6C945C-5650-4C64-B361-1FA8D537E06C}" type="pres">
      <dgm:prSet presAssocID="{25449DD5-028F-41DD-9CFF-2B30CBE18F47}"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kull"/>
        </a:ext>
      </dgm:extLst>
    </dgm:pt>
    <dgm:pt modelId="{F1F95C14-9B8B-4FE9-AF16-3358A36AB610}" type="pres">
      <dgm:prSet presAssocID="{25449DD5-028F-41DD-9CFF-2B30CBE18F47}" presName="spaceRect" presStyleCnt="0"/>
      <dgm:spPr/>
    </dgm:pt>
    <dgm:pt modelId="{16429B4F-4F02-4F88-B364-4C65F275A93E}" type="pres">
      <dgm:prSet presAssocID="{25449DD5-028F-41DD-9CFF-2B30CBE18F47}" presName="parTx" presStyleLbl="revTx" presStyleIdx="4" presStyleCnt="6">
        <dgm:presLayoutVars>
          <dgm:chMax val="0"/>
          <dgm:chPref val="0"/>
        </dgm:presLayoutVars>
      </dgm:prSet>
      <dgm:spPr/>
    </dgm:pt>
    <dgm:pt modelId="{F8BE1F48-6EF6-4F99-87BA-BC067848DDA0}" type="pres">
      <dgm:prSet presAssocID="{40271D4B-ADC2-4D90-92DC-DE84334380EF}" presName="sibTrans" presStyleCnt="0"/>
      <dgm:spPr/>
    </dgm:pt>
    <dgm:pt modelId="{966699F9-63CB-416B-B00B-0C0804D753B3}" type="pres">
      <dgm:prSet presAssocID="{14B72DCA-F0C8-4F3E-9220-2E71D65DF339}" presName="compNode" presStyleCnt="0"/>
      <dgm:spPr/>
    </dgm:pt>
    <dgm:pt modelId="{7AF627BC-8ACE-4C75-A4DE-55C8F989D6A1}" type="pres">
      <dgm:prSet presAssocID="{14B72DCA-F0C8-4F3E-9220-2E71D65DF339}" presName="bgRect" presStyleLbl="bgShp" presStyleIdx="5" presStyleCnt="6"/>
      <dgm:spPr/>
    </dgm:pt>
    <dgm:pt modelId="{9524C61B-CD39-4BDE-996B-B4F22608CFD8}" type="pres">
      <dgm:prSet presAssocID="{14B72DCA-F0C8-4F3E-9220-2E71D65DF339}"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oney"/>
        </a:ext>
      </dgm:extLst>
    </dgm:pt>
    <dgm:pt modelId="{DDBC6FCF-C26C-4068-BE8F-67FDBFBE7557}" type="pres">
      <dgm:prSet presAssocID="{14B72DCA-F0C8-4F3E-9220-2E71D65DF339}" presName="spaceRect" presStyleCnt="0"/>
      <dgm:spPr/>
    </dgm:pt>
    <dgm:pt modelId="{ECCE4387-2A9D-4B48-92AF-8A612DEC3B1B}" type="pres">
      <dgm:prSet presAssocID="{14B72DCA-F0C8-4F3E-9220-2E71D65DF339}" presName="parTx" presStyleLbl="revTx" presStyleIdx="5" presStyleCnt="6">
        <dgm:presLayoutVars>
          <dgm:chMax val="0"/>
          <dgm:chPref val="0"/>
        </dgm:presLayoutVars>
      </dgm:prSet>
      <dgm:spPr/>
    </dgm:pt>
  </dgm:ptLst>
  <dgm:cxnLst>
    <dgm:cxn modelId="{07169002-26DC-4FE8-B64D-00072B374564}" srcId="{EB80BFE1-8AC4-4B01-8F36-1C3C453EF26F}" destId="{14B72DCA-F0C8-4F3E-9220-2E71D65DF339}" srcOrd="5" destOrd="0" parTransId="{F3CA3F30-F8E7-48C1-8044-D6234E94F773}" sibTransId="{F11EB80A-CA7B-4D9F-8B9E-6A30132F4F94}"/>
    <dgm:cxn modelId="{9121FB07-7109-49AC-905A-27ACBCA7EAA4}" srcId="{EB80BFE1-8AC4-4B01-8F36-1C3C453EF26F}" destId="{25449DD5-028F-41DD-9CFF-2B30CBE18F47}" srcOrd="4" destOrd="0" parTransId="{A8D70B88-DB66-4637-8F28-B5BA2918F376}" sibTransId="{40271D4B-ADC2-4D90-92DC-DE84334380EF}"/>
    <dgm:cxn modelId="{567B8A15-541E-44FA-8A13-1736C1F9D3F2}" srcId="{EB80BFE1-8AC4-4B01-8F36-1C3C453EF26F}" destId="{E29E534C-BBE4-4F93-8E4B-57BB6BCDF9F0}" srcOrd="1" destOrd="0" parTransId="{C0878711-CC4A-4A93-B19B-CEEB13CC4DC6}" sibTransId="{A8D02BBD-AB80-4B14-B27D-EE66B245ECDF}"/>
    <dgm:cxn modelId="{752C0118-4893-423D-9D1D-ECA13B02F4C7}" type="presOf" srcId="{EB80BFE1-8AC4-4B01-8F36-1C3C453EF26F}" destId="{4EC334B5-B8B2-4E56-A9CE-F212407B27A0}" srcOrd="0" destOrd="0" presId="urn:microsoft.com/office/officeart/2018/2/layout/IconVerticalSolidList"/>
    <dgm:cxn modelId="{C86D3827-3867-412E-B9F1-32A8D84AA915}" srcId="{EB80BFE1-8AC4-4B01-8F36-1C3C453EF26F}" destId="{EE1BF0CB-2CCC-4F19-8FB6-A77410AFB7C1}" srcOrd="2" destOrd="0" parTransId="{97D87D9F-264F-4AA4-88FB-EDB27856D277}" sibTransId="{D4032670-1474-448E-A198-5D7FD8A49DEC}"/>
    <dgm:cxn modelId="{25BD5055-0EB7-4513-AEC8-7F2F3212861B}" srcId="{EB80BFE1-8AC4-4B01-8F36-1C3C453EF26F}" destId="{B4FE288E-5A2F-44DF-918A-B9437B6661A0}" srcOrd="3" destOrd="0" parTransId="{B77A07BC-69FE-4729-AE7E-3634374E9FB2}" sibTransId="{FF804CC6-79A7-4943-A05B-4566DF2FDF9F}"/>
    <dgm:cxn modelId="{8AB75A77-8EA8-4DCC-9C21-10883A06D44D}" type="presOf" srcId="{E29E534C-BBE4-4F93-8E4B-57BB6BCDF9F0}" destId="{AB754EF0-8BE4-4624-B8F6-7E9CBE952510}" srcOrd="0" destOrd="0" presId="urn:microsoft.com/office/officeart/2018/2/layout/IconVerticalSolidList"/>
    <dgm:cxn modelId="{C97E677E-FC08-4064-8E6E-0440D8E7A796}" type="presOf" srcId="{14B72DCA-F0C8-4F3E-9220-2E71D65DF339}" destId="{ECCE4387-2A9D-4B48-92AF-8A612DEC3B1B}" srcOrd="0" destOrd="0" presId="urn:microsoft.com/office/officeart/2018/2/layout/IconVerticalSolidList"/>
    <dgm:cxn modelId="{A1846496-394D-41A9-AC24-95B4C5640C58}" type="presOf" srcId="{EE1BF0CB-2CCC-4F19-8FB6-A77410AFB7C1}" destId="{DB8CB5E2-1123-4579-9883-DDE47CA5D102}" srcOrd="0" destOrd="0" presId="urn:microsoft.com/office/officeart/2018/2/layout/IconVerticalSolidList"/>
    <dgm:cxn modelId="{C275C8AE-4F6B-49DC-A768-8775F689B30D}" srcId="{EB80BFE1-8AC4-4B01-8F36-1C3C453EF26F}" destId="{88DF10CE-F225-43CD-8BD1-94F4B2FEA425}" srcOrd="0" destOrd="0" parTransId="{03BF636B-5317-4DC1-85C2-2E43CAFD3F16}" sibTransId="{E304E6E1-3D26-4882-9906-846531C5053C}"/>
    <dgm:cxn modelId="{1CFCA4C0-7A58-49F4-9DE4-09FC8126D741}" type="presOf" srcId="{B4FE288E-5A2F-44DF-918A-B9437B6661A0}" destId="{E2393947-CC7A-46E9-AF5D-FF25B972B623}" srcOrd="0" destOrd="0" presId="urn:microsoft.com/office/officeart/2018/2/layout/IconVerticalSolidList"/>
    <dgm:cxn modelId="{080BF1E1-D7AA-49C9-8C10-B24A476A06F4}" type="presOf" srcId="{88DF10CE-F225-43CD-8BD1-94F4B2FEA425}" destId="{0FDAB2A2-7B23-42E5-9D68-EABE67AB7028}" srcOrd="0" destOrd="0" presId="urn:microsoft.com/office/officeart/2018/2/layout/IconVerticalSolidList"/>
    <dgm:cxn modelId="{010877F3-E6F5-4E7D-AAFE-A353C3287F2A}" type="presOf" srcId="{25449DD5-028F-41DD-9CFF-2B30CBE18F47}" destId="{16429B4F-4F02-4F88-B364-4C65F275A93E}" srcOrd="0" destOrd="0" presId="urn:microsoft.com/office/officeart/2018/2/layout/IconVerticalSolidList"/>
    <dgm:cxn modelId="{9442D26C-BDC7-46B5-BE5F-F79E389ED730}" type="presParOf" srcId="{4EC334B5-B8B2-4E56-A9CE-F212407B27A0}" destId="{A1832995-B717-4773-9D99-A9A738B23867}" srcOrd="0" destOrd="0" presId="urn:microsoft.com/office/officeart/2018/2/layout/IconVerticalSolidList"/>
    <dgm:cxn modelId="{ED1FD4D2-9B14-4962-88E5-3F61CB7A94F3}" type="presParOf" srcId="{A1832995-B717-4773-9D99-A9A738B23867}" destId="{A1E5E093-B9FC-4846-97C6-F8B51ECC90DB}" srcOrd="0" destOrd="0" presId="urn:microsoft.com/office/officeart/2018/2/layout/IconVerticalSolidList"/>
    <dgm:cxn modelId="{F4F2872B-C10C-4E99-96BF-F17261EA4B50}" type="presParOf" srcId="{A1832995-B717-4773-9D99-A9A738B23867}" destId="{AB8731E8-C9AA-49C6-BEA9-A06553DFBBBB}" srcOrd="1" destOrd="0" presId="urn:microsoft.com/office/officeart/2018/2/layout/IconVerticalSolidList"/>
    <dgm:cxn modelId="{9FA150DF-7108-410E-B716-32E2E1589052}" type="presParOf" srcId="{A1832995-B717-4773-9D99-A9A738B23867}" destId="{5792F9E4-6F62-44F9-90AA-5A5CB9377775}" srcOrd="2" destOrd="0" presId="urn:microsoft.com/office/officeart/2018/2/layout/IconVerticalSolidList"/>
    <dgm:cxn modelId="{76F3410E-D534-485F-8989-F7F062299646}" type="presParOf" srcId="{A1832995-B717-4773-9D99-A9A738B23867}" destId="{0FDAB2A2-7B23-42E5-9D68-EABE67AB7028}" srcOrd="3" destOrd="0" presId="urn:microsoft.com/office/officeart/2018/2/layout/IconVerticalSolidList"/>
    <dgm:cxn modelId="{FB57591B-83A8-4532-AEF2-47E9F8242897}" type="presParOf" srcId="{4EC334B5-B8B2-4E56-A9CE-F212407B27A0}" destId="{540B8CC6-5465-4D29-8829-75A7A934544A}" srcOrd="1" destOrd="0" presId="urn:microsoft.com/office/officeart/2018/2/layout/IconVerticalSolidList"/>
    <dgm:cxn modelId="{07DC5FCA-AB1E-46F0-852F-851486406C46}" type="presParOf" srcId="{4EC334B5-B8B2-4E56-A9CE-F212407B27A0}" destId="{D8916B56-24AC-4045-972A-89691B787E6A}" srcOrd="2" destOrd="0" presId="urn:microsoft.com/office/officeart/2018/2/layout/IconVerticalSolidList"/>
    <dgm:cxn modelId="{22CD00EF-4487-4505-88A2-A73AAFEFE6DC}" type="presParOf" srcId="{D8916B56-24AC-4045-972A-89691B787E6A}" destId="{5D17FE84-7504-4681-9B78-50D228F32ACD}" srcOrd="0" destOrd="0" presId="urn:microsoft.com/office/officeart/2018/2/layout/IconVerticalSolidList"/>
    <dgm:cxn modelId="{3C979748-7828-4A61-B20D-3A78076830D2}" type="presParOf" srcId="{D8916B56-24AC-4045-972A-89691B787E6A}" destId="{0CE994E6-3891-4EAD-A0D9-32DA92810661}" srcOrd="1" destOrd="0" presId="urn:microsoft.com/office/officeart/2018/2/layout/IconVerticalSolidList"/>
    <dgm:cxn modelId="{783B533B-19EC-4431-AF80-1C69739B5ED1}" type="presParOf" srcId="{D8916B56-24AC-4045-972A-89691B787E6A}" destId="{6D5BD8EF-AA65-425D-A175-F86F6209BBB2}" srcOrd="2" destOrd="0" presId="urn:microsoft.com/office/officeart/2018/2/layout/IconVerticalSolidList"/>
    <dgm:cxn modelId="{B12A058E-D968-4C81-83B9-A89CFDDE83CA}" type="presParOf" srcId="{D8916B56-24AC-4045-972A-89691B787E6A}" destId="{AB754EF0-8BE4-4624-B8F6-7E9CBE952510}" srcOrd="3" destOrd="0" presId="urn:microsoft.com/office/officeart/2018/2/layout/IconVerticalSolidList"/>
    <dgm:cxn modelId="{88B84AD2-E685-492D-A559-D5C04547B727}" type="presParOf" srcId="{4EC334B5-B8B2-4E56-A9CE-F212407B27A0}" destId="{ED2894DE-63AA-4C9E-B295-7BC75F883CFD}" srcOrd="3" destOrd="0" presId="urn:microsoft.com/office/officeart/2018/2/layout/IconVerticalSolidList"/>
    <dgm:cxn modelId="{F7E905DB-674C-47CD-941C-0416971FC4C9}" type="presParOf" srcId="{4EC334B5-B8B2-4E56-A9CE-F212407B27A0}" destId="{17441D99-2BDF-4ADC-94F9-FAC5E7477042}" srcOrd="4" destOrd="0" presId="urn:microsoft.com/office/officeart/2018/2/layout/IconVerticalSolidList"/>
    <dgm:cxn modelId="{B4994E6F-2F3A-4EA2-9AC1-8FF69AF31383}" type="presParOf" srcId="{17441D99-2BDF-4ADC-94F9-FAC5E7477042}" destId="{0C9A0BBD-98D4-45FA-9FC4-4BC3E267B204}" srcOrd="0" destOrd="0" presId="urn:microsoft.com/office/officeart/2018/2/layout/IconVerticalSolidList"/>
    <dgm:cxn modelId="{159E188E-6B48-4507-9FD3-FD81909D08CA}" type="presParOf" srcId="{17441D99-2BDF-4ADC-94F9-FAC5E7477042}" destId="{75C7E76F-FA73-413C-80AE-6611E0B6F067}" srcOrd="1" destOrd="0" presId="urn:microsoft.com/office/officeart/2018/2/layout/IconVerticalSolidList"/>
    <dgm:cxn modelId="{6F139C36-38E4-47EB-882E-5CC36D5B0979}" type="presParOf" srcId="{17441D99-2BDF-4ADC-94F9-FAC5E7477042}" destId="{6AB54759-679E-491E-BB06-8DECD69CFCB7}" srcOrd="2" destOrd="0" presId="urn:microsoft.com/office/officeart/2018/2/layout/IconVerticalSolidList"/>
    <dgm:cxn modelId="{DE2E45F8-CB03-4F17-AEBD-C60526422F79}" type="presParOf" srcId="{17441D99-2BDF-4ADC-94F9-FAC5E7477042}" destId="{DB8CB5E2-1123-4579-9883-DDE47CA5D102}" srcOrd="3" destOrd="0" presId="urn:microsoft.com/office/officeart/2018/2/layout/IconVerticalSolidList"/>
    <dgm:cxn modelId="{CC44A18B-2F01-456B-8AF1-F9B422EA594A}" type="presParOf" srcId="{4EC334B5-B8B2-4E56-A9CE-F212407B27A0}" destId="{47BDADA8-27F2-487A-ACBD-CC7F63FBE7EC}" srcOrd="5" destOrd="0" presId="urn:microsoft.com/office/officeart/2018/2/layout/IconVerticalSolidList"/>
    <dgm:cxn modelId="{127468D1-76C4-4542-BEF3-69F24F33F710}" type="presParOf" srcId="{4EC334B5-B8B2-4E56-A9CE-F212407B27A0}" destId="{58D4F9F4-590C-447D-93CF-6B2BCE10919A}" srcOrd="6" destOrd="0" presId="urn:microsoft.com/office/officeart/2018/2/layout/IconVerticalSolidList"/>
    <dgm:cxn modelId="{BFF98623-2DEF-442C-BA72-0D2395193922}" type="presParOf" srcId="{58D4F9F4-590C-447D-93CF-6B2BCE10919A}" destId="{FC2A6A08-B274-4111-BEF0-B072FBAB6E1E}" srcOrd="0" destOrd="0" presId="urn:microsoft.com/office/officeart/2018/2/layout/IconVerticalSolidList"/>
    <dgm:cxn modelId="{1DB95D6A-AF09-468D-90A5-CE67D3ED3AAF}" type="presParOf" srcId="{58D4F9F4-590C-447D-93CF-6B2BCE10919A}" destId="{6252E731-FB9A-4108-BB97-A481AA0F60D6}" srcOrd="1" destOrd="0" presId="urn:microsoft.com/office/officeart/2018/2/layout/IconVerticalSolidList"/>
    <dgm:cxn modelId="{916A9096-DEDD-4DB2-BC2C-CBA985835FD3}" type="presParOf" srcId="{58D4F9F4-590C-447D-93CF-6B2BCE10919A}" destId="{6411459B-1F35-4DA5-BC5C-C4E6A6C90CC7}" srcOrd="2" destOrd="0" presId="urn:microsoft.com/office/officeart/2018/2/layout/IconVerticalSolidList"/>
    <dgm:cxn modelId="{7F71BFD4-67FF-431F-8FB9-C3753C46E8FC}" type="presParOf" srcId="{58D4F9F4-590C-447D-93CF-6B2BCE10919A}" destId="{E2393947-CC7A-46E9-AF5D-FF25B972B623}" srcOrd="3" destOrd="0" presId="urn:microsoft.com/office/officeart/2018/2/layout/IconVerticalSolidList"/>
    <dgm:cxn modelId="{074252A5-83B8-4CAE-B171-032CB57D1879}" type="presParOf" srcId="{4EC334B5-B8B2-4E56-A9CE-F212407B27A0}" destId="{00CC92C3-DC40-43C9-9C53-6DBED3C54409}" srcOrd="7" destOrd="0" presId="urn:microsoft.com/office/officeart/2018/2/layout/IconVerticalSolidList"/>
    <dgm:cxn modelId="{519200BE-BF0B-4548-BD58-A86B5D533906}" type="presParOf" srcId="{4EC334B5-B8B2-4E56-A9CE-F212407B27A0}" destId="{417F7574-0561-441F-8CD5-8F5F92B27BB4}" srcOrd="8" destOrd="0" presId="urn:microsoft.com/office/officeart/2018/2/layout/IconVerticalSolidList"/>
    <dgm:cxn modelId="{E85B1CAF-F5BF-4D09-B7F4-579E6E460B77}" type="presParOf" srcId="{417F7574-0561-441F-8CD5-8F5F92B27BB4}" destId="{1642693D-090E-4D7A-B996-A247D8F9B8F8}" srcOrd="0" destOrd="0" presId="urn:microsoft.com/office/officeart/2018/2/layout/IconVerticalSolidList"/>
    <dgm:cxn modelId="{5434BEA9-4AD4-4940-9896-5CF4501D7318}" type="presParOf" srcId="{417F7574-0561-441F-8CD5-8F5F92B27BB4}" destId="{8E6C945C-5650-4C64-B361-1FA8D537E06C}" srcOrd="1" destOrd="0" presId="urn:microsoft.com/office/officeart/2018/2/layout/IconVerticalSolidList"/>
    <dgm:cxn modelId="{8E7C1184-B01D-4FB5-B268-01A35B3BF4B8}" type="presParOf" srcId="{417F7574-0561-441F-8CD5-8F5F92B27BB4}" destId="{F1F95C14-9B8B-4FE9-AF16-3358A36AB610}" srcOrd="2" destOrd="0" presId="urn:microsoft.com/office/officeart/2018/2/layout/IconVerticalSolidList"/>
    <dgm:cxn modelId="{DF2B92A2-CB3F-4C3F-96FF-7D2BCC5ADF76}" type="presParOf" srcId="{417F7574-0561-441F-8CD5-8F5F92B27BB4}" destId="{16429B4F-4F02-4F88-B364-4C65F275A93E}" srcOrd="3" destOrd="0" presId="urn:microsoft.com/office/officeart/2018/2/layout/IconVerticalSolidList"/>
    <dgm:cxn modelId="{222CB3A2-1E86-41F9-BD80-721479D4C56E}" type="presParOf" srcId="{4EC334B5-B8B2-4E56-A9CE-F212407B27A0}" destId="{F8BE1F48-6EF6-4F99-87BA-BC067848DDA0}" srcOrd="9" destOrd="0" presId="urn:microsoft.com/office/officeart/2018/2/layout/IconVerticalSolidList"/>
    <dgm:cxn modelId="{C07E42C4-0144-4C01-8D90-1CEFE9BC98AB}" type="presParOf" srcId="{4EC334B5-B8B2-4E56-A9CE-F212407B27A0}" destId="{966699F9-63CB-416B-B00B-0C0804D753B3}" srcOrd="10" destOrd="0" presId="urn:microsoft.com/office/officeart/2018/2/layout/IconVerticalSolidList"/>
    <dgm:cxn modelId="{F459DE83-0599-4605-BC18-36F30805279A}" type="presParOf" srcId="{966699F9-63CB-416B-B00B-0C0804D753B3}" destId="{7AF627BC-8ACE-4C75-A4DE-55C8F989D6A1}" srcOrd="0" destOrd="0" presId="urn:microsoft.com/office/officeart/2018/2/layout/IconVerticalSolidList"/>
    <dgm:cxn modelId="{8112070E-66F7-4E6E-95F6-53F29FF3DB7E}" type="presParOf" srcId="{966699F9-63CB-416B-B00B-0C0804D753B3}" destId="{9524C61B-CD39-4BDE-996B-B4F22608CFD8}" srcOrd="1" destOrd="0" presId="urn:microsoft.com/office/officeart/2018/2/layout/IconVerticalSolidList"/>
    <dgm:cxn modelId="{80F30D70-7813-4572-9ABB-BED7C9F44947}" type="presParOf" srcId="{966699F9-63CB-416B-B00B-0C0804D753B3}" destId="{DDBC6FCF-C26C-4068-BE8F-67FDBFBE7557}" srcOrd="2" destOrd="0" presId="urn:microsoft.com/office/officeart/2018/2/layout/IconVerticalSolidList"/>
    <dgm:cxn modelId="{AF6985F1-4F67-49E0-A92B-4A15EEA74B71}" type="presParOf" srcId="{966699F9-63CB-416B-B00B-0C0804D753B3}" destId="{ECCE4387-2A9D-4B48-92AF-8A612DEC3B1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78A133-166E-4087-89D1-0AEE59DDF8F3}">
      <dsp:nvSpPr>
        <dsp:cNvPr id="0" name=""/>
        <dsp:cNvSpPr/>
      </dsp:nvSpPr>
      <dsp:spPr>
        <a:xfrm>
          <a:off x="0" y="0"/>
          <a:ext cx="3143249" cy="3786080"/>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5060" tIns="330200" rIns="245060" bIns="330200" numCol="1" spcCol="1270" anchor="t" anchorCtr="0">
          <a:noAutofit/>
        </a:bodyPr>
        <a:lstStyle/>
        <a:p>
          <a:pPr marL="0" lvl="0" indent="0" algn="l" defTabSz="1022350">
            <a:lnSpc>
              <a:spcPct val="90000"/>
            </a:lnSpc>
            <a:spcBef>
              <a:spcPct val="0"/>
            </a:spcBef>
            <a:spcAft>
              <a:spcPct val="35000"/>
            </a:spcAft>
            <a:buNone/>
            <a:defRPr cap="all"/>
          </a:pPr>
          <a:r>
            <a:rPr lang="en-US" sz="2300" kern="1200"/>
            <a:t>Respect confidentiality</a:t>
          </a:r>
        </a:p>
      </dsp:txBody>
      <dsp:txXfrm>
        <a:off x="0" y="1438710"/>
        <a:ext cx="3143249" cy="2271648"/>
      </dsp:txXfrm>
    </dsp:sp>
    <dsp:sp modelId="{E6AA33C8-1C53-4949-8025-FA120123FF72}">
      <dsp:nvSpPr>
        <dsp:cNvPr id="0" name=""/>
        <dsp:cNvSpPr/>
      </dsp:nvSpPr>
      <dsp:spPr>
        <a:xfrm>
          <a:off x="1003712" y="378607"/>
          <a:ext cx="1135824" cy="1135824"/>
        </a:xfrm>
        <a:prstGeom prst="ellips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553" tIns="12700" rIns="88553" bIns="12700" numCol="1" spcCol="1270" anchor="ctr" anchorCtr="0">
          <a:noAutofit/>
        </a:bodyPr>
        <a:lstStyle/>
        <a:p>
          <a:pPr marL="0" lvl="0" indent="0" algn="ctr" defTabSz="2133600">
            <a:lnSpc>
              <a:spcPct val="90000"/>
            </a:lnSpc>
            <a:spcBef>
              <a:spcPct val="0"/>
            </a:spcBef>
            <a:spcAft>
              <a:spcPct val="35000"/>
            </a:spcAft>
            <a:buNone/>
          </a:pPr>
          <a:endParaRPr lang="en-US" sz="4800" kern="1200"/>
        </a:p>
      </dsp:txBody>
      <dsp:txXfrm>
        <a:off x="1170050" y="544945"/>
        <a:ext cx="803148" cy="803148"/>
      </dsp:txXfrm>
    </dsp:sp>
    <dsp:sp modelId="{9BB6DE10-8ACF-43B8-A0F0-D58A53CE3E32}">
      <dsp:nvSpPr>
        <dsp:cNvPr id="0" name=""/>
        <dsp:cNvSpPr/>
      </dsp:nvSpPr>
      <dsp:spPr>
        <a:xfrm>
          <a:off x="0" y="3786008"/>
          <a:ext cx="3143249" cy="72"/>
        </a:xfrm>
        <a:prstGeom prst="rect">
          <a:avLst/>
        </a:prstGeom>
        <a:solidFill>
          <a:schemeClr val="accent2">
            <a:hueOff val="-266365"/>
            <a:satOff val="-117"/>
            <a:lumOff val="314"/>
            <a:alphaOff val="0"/>
          </a:schemeClr>
        </a:solidFill>
        <a:ln w="15875" cap="flat" cmpd="sng" algn="ctr">
          <a:solidFill>
            <a:schemeClr val="accent2">
              <a:hueOff val="-266365"/>
              <a:satOff val="-117"/>
              <a:lumOff val="3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B754FC-689A-4FBE-B318-2DAAB8C019B6}">
      <dsp:nvSpPr>
        <dsp:cNvPr id="0" name=""/>
        <dsp:cNvSpPr/>
      </dsp:nvSpPr>
      <dsp:spPr>
        <a:xfrm>
          <a:off x="3457574" y="0"/>
          <a:ext cx="3143249" cy="3786080"/>
        </a:xfrm>
        <a:prstGeom prst="rect">
          <a:avLst/>
        </a:prstGeom>
        <a:solidFill>
          <a:schemeClr val="accent2">
            <a:tint val="40000"/>
            <a:alpha val="90000"/>
            <a:hueOff val="-928920"/>
            <a:satOff val="1961"/>
            <a:lumOff val="202"/>
            <a:alphaOff val="0"/>
          </a:schemeClr>
        </a:solidFill>
        <a:ln w="15875" cap="flat" cmpd="sng" algn="ctr">
          <a:solidFill>
            <a:schemeClr val="accent2">
              <a:tint val="40000"/>
              <a:alpha val="90000"/>
              <a:hueOff val="-928920"/>
              <a:satOff val="1961"/>
              <a:lumOff val="20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5060" tIns="330200" rIns="245060" bIns="330200" numCol="1" spcCol="1270" anchor="t" anchorCtr="0">
          <a:noAutofit/>
        </a:bodyPr>
        <a:lstStyle/>
        <a:p>
          <a:pPr marL="0" lvl="0" indent="0" algn="l" defTabSz="1022350">
            <a:lnSpc>
              <a:spcPct val="90000"/>
            </a:lnSpc>
            <a:spcBef>
              <a:spcPct val="0"/>
            </a:spcBef>
            <a:spcAft>
              <a:spcPct val="35000"/>
            </a:spcAft>
            <a:buNone/>
            <a:defRPr cap="all"/>
          </a:pPr>
          <a:r>
            <a:rPr lang="en-US" sz="2300" kern="1200"/>
            <a:t>Take a non-judgmental approach.</a:t>
          </a:r>
        </a:p>
      </dsp:txBody>
      <dsp:txXfrm>
        <a:off x="3457574" y="1438710"/>
        <a:ext cx="3143249" cy="2271648"/>
      </dsp:txXfrm>
    </dsp:sp>
    <dsp:sp modelId="{C337ACAF-48BD-4FAB-B2C9-F9125FD122DC}">
      <dsp:nvSpPr>
        <dsp:cNvPr id="0" name=""/>
        <dsp:cNvSpPr/>
      </dsp:nvSpPr>
      <dsp:spPr>
        <a:xfrm>
          <a:off x="4461287" y="378607"/>
          <a:ext cx="1135824" cy="1135824"/>
        </a:xfrm>
        <a:prstGeom prst="ellipse">
          <a:avLst/>
        </a:prstGeom>
        <a:solidFill>
          <a:schemeClr val="accent2">
            <a:hueOff val="-532730"/>
            <a:satOff val="-234"/>
            <a:lumOff val="628"/>
            <a:alphaOff val="0"/>
          </a:schemeClr>
        </a:solidFill>
        <a:ln w="15875" cap="flat" cmpd="sng" algn="ctr">
          <a:solidFill>
            <a:schemeClr val="accent2">
              <a:hueOff val="-532730"/>
              <a:satOff val="-234"/>
              <a:lumOff val="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553" tIns="12700" rIns="88553" bIns="12700" numCol="1" spcCol="1270" anchor="ctr" anchorCtr="0">
          <a:noAutofit/>
        </a:bodyPr>
        <a:lstStyle/>
        <a:p>
          <a:pPr marL="0" lvl="0" indent="0" algn="ctr" defTabSz="2133600">
            <a:lnSpc>
              <a:spcPct val="90000"/>
            </a:lnSpc>
            <a:spcBef>
              <a:spcPct val="0"/>
            </a:spcBef>
            <a:spcAft>
              <a:spcPct val="35000"/>
            </a:spcAft>
            <a:buNone/>
          </a:pPr>
          <a:endParaRPr lang="en-US" sz="4800" kern="1200"/>
        </a:p>
      </dsp:txBody>
      <dsp:txXfrm>
        <a:off x="4627625" y="544945"/>
        <a:ext cx="803148" cy="803148"/>
      </dsp:txXfrm>
    </dsp:sp>
    <dsp:sp modelId="{FC15D967-2FB3-413C-9B00-F59AB8306678}">
      <dsp:nvSpPr>
        <dsp:cNvPr id="0" name=""/>
        <dsp:cNvSpPr/>
      </dsp:nvSpPr>
      <dsp:spPr>
        <a:xfrm>
          <a:off x="3457574" y="3786008"/>
          <a:ext cx="3143249" cy="72"/>
        </a:xfrm>
        <a:prstGeom prst="rect">
          <a:avLst/>
        </a:prstGeom>
        <a:solidFill>
          <a:schemeClr val="accent2">
            <a:hueOff val="-799094"/>
            <a:satOff val="-352"/>
            <a:lumOff val="941"/>
            <a:alphaOff val="0"/>
          </a:schemeClr>
        </a:solidFill>
        <a:ln w="15875" cap="flat" cmpd="sng" algn="ctr">
          <a:solidFill>
            <a:schemeClr val="accent2">
              <a:hueOff val="-799094"/>
              <a:satOff val="-352"/>
              <a:lumOff val="94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EFAB7A-48D6-418B-8634-E3B028A640A9}">
      <dsp:nvSpPr>
        <dsp:cNvPr id="0" name=""/>
        <dsp:cNvSpPr/>
      </dsp:nvSpPr>
      <dsp:spPr>
        <a:xfrm>
          <a:off x="6915149" y="0"/>
          <a:ext cx="3143249" cy="3786080"/>
        </a:xfrm>
        <a:prstGeom prst="rect">
          <a:avLst/>
        </a:prstGeom>
        <a:solidFill>
          <a:schemeClr val="accent2">
            <a:tint val="40000"/>
            <a:alpha val="90000"/>
            <a:hueOff val="-1857840"/>
            <a:satOff val="3922"/>
            <a:lumOff val="404"/>
            <a:alphaOff val="0"/>
          </a:schemeClr>
        </a:solidFill>
        <a:ln w="15875" cap="flat" cmpd="sng" algn="ctr">
          <a:solidFill>
            <a:schemeClr val="accent2">
              <a:tint val="40000"/>
              <a:alpha val="90000"/>
              <a:hueOff val="-1857840"/>
              <a:satOff val="3922"/>
              <a:lumOff val="4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5060" tIns="330200" rIns="245060" bIns="330200" numCol="1" spcCol="1270" anchor="t" anchorCtr="0">
          <a:noAutofit/>
        </a:bodyPr>
        <a:lstStyle/>
        <a:p>
          <a:pPr marL="0" lvl="0" indent="0" algn="l" defTabSz="1022350">
            <a:lnSpc>
              <a:spcPct val="90000"/>
            </a:lnSpc>
            <a:spcBef>
              <a:spcPct val="0"/>
            </a:spcBef>
            <a:spcAft>
              <a:spcPct val="35000"/>
            </a:spcAft>
            <a:buNone/>
            <a:defRPr cap="all"/>
          </a:pPr>
          <a:r>
            <a:rPr lang="en-US" sz="2300" kern="1200"/>
            <a:t>Allow space for everyone to get a chance to express their views/experience </a:t>
          </a:r>
        </a:p>
      </dsp:txBody>
      <dsp:txXfrm>
        <a:off x="6915149" y="1438710"/>
        <a:ext cx="3143249" cy="2271648"/>
      </dsp:txXfrm>
    </dsp:sp>
    <dsp:sp modelId="{C4CDDD0A-78D9-4D95-BCC0-ED0CE8AF88F9}">
      <dsp:nvSpPr>
        <dsp:cNvPr id="0" name=""/>
        <dsp:cNvSpPr/>
      </dsp:nvSpPr>
      <dsp:spPr>
        <a:xfrm>
          <a:off x="7918862" y="378607"/>
          <a:ext cx="1135824" cy="1135824"/>
        </a:xfrm>
        <a:prstGeom prst="ellipse">
          <a:avLst/>
        </a:prstGeom>
        <a:solidFill>
          <a:schemeClr val="accent2">
            <a:hueOff val="-1065459"/>
            <a:satOff val="-469"/>
            <a:lumOff val="1255"/>
            <a:alphaOff val="0"/>
          </a:schemeClr>
        </a:solidFill>
        <a:ln w="15875" cap="flat" cmpd="sng" algn="ctr">
          <a:solidFill>
            <a:schemeClr val="accent2">
              <a:hueOff val="-1065459"/>
              <a:satOff val="-469"/>
              <a:lumOff val="125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553" tIns="12700" rIns="88553" bIns="12700" numCol="1" spcCol="1270" anchor="ctr" anchorCtr="0">
          <a:noAutofit/>
        </a:bodyPr>
        <a:lstStyle/>
        <a:p>
          <a:pPr marL="0" lvl="0" indent="0" algn="ctr" defTabSz="2133600">
            <a:lnSpc>
              <a:spcPct val="90000"/>
            </a:lnSpc>
            <a:spcBef>
              <a:spcPct val="0"/>
            </a:spcBef>
            <a:spcAft>
              <a:spcPct val="35000"/>
            </a:spcAft>
            <a:buNone/>
          </a:pPr>
          <a:endParaRPr lang="en-US" sz="4800" kern="1200"/>
        </a:p>
      </dsp:txBody>
      <dsp:txXfrm>
        <a:off x="8085200" y="544945"/>
        <a:ext cx="803148" cy="803148"/>
      </dsp:txXfrm>
    </dsp:sp>
    <dsp:sp modelId="{746447CC-5C18-45E4-91A6-DBD96700A0CA}">
      <dsp:nvSpPr>
        <dsp:cNvPr id="0" name=""/>
        <dsp:cNvSpPr/>
      </dsp:nvSpPr>
      <dsp:spPr>
        <a:xfrm>
          <a:off x="6915149" y="3786008"/>
          <a:ext cx="3143249" cy="72"/>
        </a:xfrm>
        <a:prstGeom prst="rect">
          <a:avLst/>
        </a:prstGeom>
        <a:solidFill>
          <a:schemeClr val="accent2">
            <a:hueOff val="-1331824"/>
            <a:satOff val="-586"/>
            <a:lumOff val="1569"/>
            <a:alphaOff val="0"/>
          </a:schemeClr>
        </a:solidFill>
        <a:ln w="15875" cap="flat" cmpd="sng" algn="ctr">
          <a:solidFill>
            <a:schemeClr val="accent2">
              <a:hueOff val="-1331824"/>
              <a:satOff val="-586"/>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5045E-7E31-48E1-A87E-6BF8506979F2}">
      <dsp:nvSpPr>
        <dsp:cNvPr id="0" name=""/>
        <dsp:cNvSpPr/>
      </dsp:nvSpPr>
      <dsp:spPr>
        <a:xfrm>
          <a:off x="0" y="1571"/>
          <a:ext cx="10058399" cy="7964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8A864E-2B2F-4A97-B0DC-BF96AC20D8AA}">
      <dsp:nvSpPr>
        <dsp:cNvPr id="0" name=""/>
        <dsp:cNvSpPr/>
      </dsp:nvSpPr>
      <dsp:spPr>
        <a:xfrm>
          <a:off x="240913" y="180763"/>
          <a:ext cx="438024" cy="4380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C357D11-D9C8-465A-8E2A-2BFD01D90912}">
      <dsp:nvSpPr>
        <dsp:cNvPr id="0" name=""/>
        <dsp:cNvSpPr/>
      </dsp:nvSpPr>
      <dsp:spPr>
        <a:xfrm>
          <a:off x="919851" y="1571"/>
          <a:ext cx="9138548" cy="79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86" tIns="84286" rIns="84286" bIns="84286" numCol="1" spcCol="1270" anchor="ctr" anchorCtr="0">
          <a:noAutofit/>
        </a:bodyPr>
        <a:lstStyle/>
        <a:p>
          <a:pPr marL="0" lvl="0" indent="0" algn="l" defTabSz="977900">
            <a:lnSpc>
              <a:spcPct val="90000"/>
            </a:lnSpc>
            <a:spcBef>
              <a:spcPct val="0"/>
            </a:spcBef>
            <a:spcAft>
              <a:spcPct val="35000"/>
            </a:spcAft>
            <a:buNone/>
          </a:pPr>
          <a:r>
            <a:rPr lang="en-US" sz="2200" kern="1200" dirty="0"/>
            <a:t>Reflect on/expand upon strategies used to support staff wellbeing</a:t>
          </a:r>
        </a:p>
      </dsp:txBody>
      <dsp:txXfrm>
        <a:off x="919851" y="1571"/>
        <a:ext cx="9138548" cy="796407"/>
      </dsp:txXfrm>
    </dsp:sp>
    <dsp:sp modelId="{1772142E-C7C4-49D4-893F-AEFD3F891464}">
      <dsp:nvSpPr>
        <dsp:cNvPr id="0" name=""/>
        <dsp:cNvSpPr/>
      </dsp:nvSpPr>
      <dsp:spPr>
        <a:xfrm>
          <a:off x="0" y="997081"/>
          <a:ext cx="10058399" cy="7964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0B8626-5C1E-43F1-B1D7-4C2838E5A0A6}">
      <dsp:nvSpPr>
        <dsp:cNvPr id="0" name=""/>
        <dsp:cNvSpPr/>
      </dsp:nvSpPr>
      <dsp:spPr>
        <a:xfrm>
          <a:off x="240913" y="1176272"/>
          <a:ext cx="438024" cy="4380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5B94088-6A63-4F99-8ACB-C20B4BA3D6A3}">
      <dsp:nvSpPr>
        <dsp:cNvPr id="0" name=""/>
        <dsp:cNvSpPr/>
      </dsp:nvSpPr>
      <dsp:spPr>
        <a:xfrm>
          <a:off x="919851" y="997081"/>
          <a:ext cx="9138548" cy="79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86" tIns="84286" rIns="84286" bIns="84286" numCol="1" spcCol="1270" anchor="ctr" anchorCtr="0">
          <a:noAutofit/>
        </a:bodyPr>
        <a:lstStyle/>
        <a:p>
          <a:pPr marL="0" lvl="0" indent="0" algn="l" defTabSz="977900">
            <a:lnSpc>
              <a:spcPct val="90000"/>
            </a:lnSpc>
            <a:spcBef>
              <a:spcPct val="0"/>
            </a:spcBef>
            <a:spcAft>
              <a:spcPct val="35000"/>
            </a:spcAft>
            <a:buNone/>
          </a:pPr>
          <a:r>
            <a:rPr lang="en-US" sz="2200" kern="1200" dirty="0"/>
            <a:t>Reflect on the five trauma informed principles and how you can implement these in your own practice/setting</a:t>
          </a:r>
        </a:p>
      </dsp:txBody>
      <dsp:txXfrm>
        <a:off x="919851" y="997081"/>
        <a:ext cx="9138548" cy="796407"/>
      </dsp:txXfrm>
    </dsp:sp>
    <dsp:sp modelId="{FBAFD6A5-397E-490C-AA30-E3B8714ACDBF}">
      <dsp:nvSpPr>
        <dsp:cNvPr id="0" name=""/>
        <dsp:cNvSpPr/>
      </dsp:nvSpPr>
      <dsp:spPr>
        <a:xfrm>
          <a:off x="0" y="1992590"/>
          <a:ext cx="10058399" cy="7964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7EB4B0-3E8F-46FD-BBAC-C52BA7E4A743}">
      <dsp:nvSpPr>
        <dsp:cNvPr id="0" name=""/>
        <dsp:cNvSpPr/>
      </dsp:nvSpPr>
      <dsp:spPr>
        <a:xfrm>
          <a:off x="240913" y="2171782"/>
          <a:ext cx="438024" cy="4380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1C39207-65A1-4D45-8D6C-51E5E26C3AA3}">
      <dsp:nvSpPr>
        <dsp:cNvPr id="0" name=""/>
        <dsp:cNvSpPr/>
      </dsp:nvSpPr>
      <dsp:spPr>
        <a:xfrm>
          <a:off x="919851" y="1992590"/>
          <a:ext cx="9138548" cy="79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86" tIns="84286" rIns="84286" bIns="84286" numCol="1" spcCol="1270" anchor="ctr" anchorCtr="0">
          <a:noAutofit/>
        </a:bodyPr>
        <a:lstStyle/>
        <a:p>
          <a:pPr marL="0" lvl="0" indent="0" algn="l" defTabSz="977900">
            <a:lnSpc>
              <a:spcPct val="90000"/>
            </a:lnSpc>
            <a:spcBef>
              <a:spcPct val="0"/>
            </a:spcBef>
            <a:spcAft>
              <a:spcPct val="35000"/>
            </a:spcAft>
            <a:buNone/>
          </a:pPr>
          <a:r>
            <a:rPr lang="en-US" sz="2200" kern="1200" dirty="0"/>
            <a:t>Consider to what extent trauma informed practice is embedded  within your workplace/</a:t>
          </a:r>
          <a:r>
            <a:rPr lang="en-US" sz="2200" kern="1200" dirty="0" err="1"/>
            <a:t>organisation</a:t>
          </a:r>
          <a:endParaRPr lang="en-US" sz="2200" kern="1200" dirty="0"/>
        </a:p>
      </dsp:txBody>
      <dsp:txXfrm>
        <a:off x="919851" y="1992590"/>
        <a:ext cx="9138548" cy="796407"/>
      </dsp:txXfrm>
    </dsp:sp>
    <dsp:sp modelId="{8F1E3332-9434-4D1C-8D9D-963F5E1F4064}">
      <dsp:nvSpPr>
        <dsp:cNvPr id="0" name=""/>
        <dsp:cNvSpPr/>
      </dsp:nvSpPr>
      <dsp:spPr>
        <a:xfrm>
          <a:off x="0" y="2988100"/>
          <a:ext cx="10058399" cy="7964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2C3EC6-D871-4154-879C-BB6981642162}">
      <dsp:nvSpPr>
        <dsp:cNvPr id="0" name=""/>
        <dsp:cNvSpPr/>
      </dsp:nvSpPr>
      <dsp:spPr>
        <a:xfrm>
          <a:off x="240913" y="3167292"/>
          <a:ext cx="438024" cy="43802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A687BBF-04C7-4509-8D77-55B9179161EB}">
      <dsp:nvSpPr>
        <dsp:cNvPr id="0" name=""/>
        <dsp:cNvSpPr/>
      </dsp:nvSpPr>
      <dsp:spPr>
        <a:xfrm>
          <a:off x="919851" y="2988100"/>
          <a:ext cx="9138548" cy="79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86" tIns="84286" rIns="84286" bIns="84286" numCol="1" spcCol="1270" anchor="ctr" anchorCtr="0">
          <a:noAutofit/>
        </a:bodyPr>
        <a:lstStyle/>
        <a:p>
          <a:pPr marL="0" lvl="0" indent="0" algn="l" defTabSz="977900">
            <a:lnSpc>
              <a:spcPct val="90000"/>
            </a:lnSpc>
            <a:spcBef>
              <a:spcPct val="0"/>
            </a:spcBef>
            <a:spcAft>
              <a:spcPct val="35000"/>
            </a:spcAft>
            <a:buNone/>
          </a:pPr>
          <a:r>
            <a:rPr lang="en-US" sz="2200" kern="1200" dirty="0"/>
            <a:t>Make a trauma informed action plan for your service </a:t>
          </a:r>
        </a:p>
      </dsp:txBody>
      <dsp:txXfrm>
        <a:off x="919851" y="2988100"/>
        <a:ext cx="9138548" cy="7964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D17BBB-1ACE-4E8F-9213-D3402EC1B8FF}">
      <dsp:nvSpPr>
        <dsp:cNvPr id="0" name=""/>
        <dsp:cNvSpPr/>
      </dsp:nvSpPr>
      <dsp:spPr>
        <a:xfrm>
          <a:off x="0" y="2096"/>
          <a:ext cx="6910387" cy="10625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ADC368-5CA4-409A-903D-9FC5CF6DA748}">
      <dsp:nvSpPr>
        <dsp:cNvPr id="0" name=""/>
        <dsp:cNvSpPr/>
      </dsp:nvSpPr>
      <dsp:spPr>
        <a:xfrm>
          <a:off x="321428" y="241175"/>
          <a:ext cx="584416" cy="5844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5D7ED4D-C101-46B2-ACF1-F90E57D5BBEF}">
      <dsp:nvSpPr>
        <dsp:cNvPr id="0" name=""/>
        <dsp:cNvSpPr/>
      </dsp:nvSpPr>
      <dsp:spPr>
        <a:xfrm>
          <a:off x="1227274" y="2096"/>
          <a:ext cx="5683112" cy="1062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456" tIns="112456" rIns="112456" bIns="112456" numCol="1" spcCol="1270" anchor="ctr" anchorCtr="0">
          <a:noAutofit/>
        </a:bodyPr>
        <a:lstStyle/>
        <a:p>
          <a:pPr marL="0" lvl="0" indent="0" algn="l" defTabSz="800100">
            <a:lnSpc>
              <a:spcPct val="100000"/>
            </a:lnSpc>
            <a:spcBef>
              <a:spcPct val="0"/>
            </a:spcBef>
            <a:spcAft>
              <a:spcPct val="35000"/>
            </a:spcAft>
            <a:buNone/>
          </a:pPr>
          <a:r>
            <a:rPr lang="en-GB" sz="1800" b="1" kern="1200"/>
            <a:t>When are you going to review your proposed changes?</a:t>
          </a:r>
          <a:endParaRPr lang="en-US" sz="1800" kern="1200"/>
        </a:p>
      </dsp:txBody>
      <dsp:txXfrm>
        <a:off x="1227274" y="2096"/>
        <a:ext cx="5683112" cy="1062575"/>
      </dsp:txXfrm>
    </dsp:sp>
    <dsp:sp modelId="{CC61C8C0-97E9-4749-8193-531F2A899FFA}">
      <dsp:nvSpPr>
        <dsp:cNvPr id="0" name=""/>
        <dsp:cNvSpPr/>
      </dsp:nvSpPr>
      <dsp:spPr>
        <a:xfrm>
          <a:off x="0" y="1330315"/>
          <a:ext cx="6910387" cy="10625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4613C8-16B1-4B08-BD50-4F8E7FB3F51D}">
      <dsp:nvSpPr>
        <dsp:cNvPr id="0" name=""/>
        <dsp:cNvSpPr/>
      </dsp:nvSpPr>
      <dsp:spPr>
        <a:xfrm>
          <a:off x="321428" y="1569394"/>
          <a:ext cx="584416" cy="5844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EB257F3-0D65-424E-98CB-6B11D3E3EEC8}">
      <dsp:nvSpPr>
        <dsp:cNvPr id="0" name=""/>
        <dsp:cNvSpPr/>
      </dsp:nvSpPr>
      <dsp:spPr>
        <a:xfrm>
          <a:off x="1227274" y="1330315"/>
          <a:ext cx="5683112" cy="1062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456" tIns="112456" rIns="112456" bIns="112456" numCol="1" spcCol="1270" anchor="ctr" anchorCtr="0">
          <a:noAutofit/>
        </a:bodyPr>
        <a:lstStyle/>
        <a:p>
          <a:pPr marL="0" lvl="0" indent="0" algn="l" defTabSz="800100">
            <a:lnSpc>
              <a:spcPct val="100000"/>
            </a:lnSpc>
            <a:spcBef>
              <a:spcPct val="0"/>
            </a:spcBef>
            <a:spcAft>
              <a:spcPct val="35000"/>
            </a:spcAft>
            <a:buNone/>
          </a:pPr>
          <a:r>
            <a:rPr lang="en-GB" sz="1800" b="1" kern="1200" dirty="0"/>
            <a:t>How will you keep track of these?</a:t>
          </a:r>
          <a:endParaRPr lang="en-US" sz="1800" kern="1200" dirty="0"/>
        </a:p>
      </dsp:txBody>
      <dsp:txXfrm>
        <a:off x="1227274" y="1330315"/>
        <a:ext cx="5683112" cy="1062575"/>
      </dsp:txXfrm>
    </dsp:sp>
    <dsp:sp modelId="{9B79B31D-A198-404A-95C4-E6B9E8083100}">
      <dsp:nvSpPr>
        <dsp:cNvPr id="0" name=""/>
        <dsp:cNvSpPr/>
      </dsp:nvSpPr>
      <dsp:spPr>
        <a:xfrm>
          <a:off x="0" y="2658534"/>
          <a:ext cx="6910387" cy="10625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C06BBD-0FDB-4E1B-B37D-DE971DB2C2A9}">
      <dsp:nvSpPr>
        <dsp:cNvPr id="0" name=""/>
        <dsp:cNvSpPr/>
      </dsp:nvSpPr>
      <dsp:spPr>
        <a:xfrm>
          <a:off x="321428" y="2897613"/>
          <a:ext cx="584416" cy="5844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40C6395-4E57-4A0A-A967-82E4101CB73A}">
      <dsp:nvSpPr>
        <dsp:cNvPr id="0" name=""/>
        <dsp:cNvSpPr/>
      </dsp:nvSpPr>
      <dsp:spPr>
        <a:xfrm>
          <a:off x="1227274" y="2658534"/>
          <a:ext cx="5683112" cy="1062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456" tIns="112456" rIns="112456" bIns="112456" numCol="1" spcCol="1270" anchor="ctr" anchorCtr="0">
          <a:noAutofit/>
        </a:bodyPr>
        <a:lstStyle/>
        <a:p>
          <a:pPr marL="0" lvl="0" indent="0" algn="l" defTabSz="800100">
            <a:lnSpc>
              <a:spcPct val="100000"/>
            </a:lnSpc>
            <a:spcBef>
              <a:spcPct val="0"/>
            </a:spcBef>
            <a:spcAft>
              <a:spcPct val="35000"/>
            </a:spcAft>
            <a:buNone/>
          </a:pPr>
          <a:r>
            <a:rPr lang="en-GB" sz="1800" b="1" kern="1200" dirty="0"/>
            <a:t>How can you ensure the voice of the people who use your service who have experienced trauma can be involved in the changes you are considering?</a:t>
          </a:r>
          <a:endParaRPr lang="en-US" sz="1800" kern="1200" dirty="0"/>
        </a:p>
      </dsp:txBody>
      <dsp:txXfrm>
        <a:off x="1227274" y="2658534"/>
        <a:ext cx="5683112" cy="1062575"/>
      </dsp:txXfrm>
    </dsp:sp>
    <dsp:sp modelId="{A90FE363-BACB-4523-B496-AA1AB19D5486}">
      <dsp:nvSpPr>
        <dsp:cNvPr id="0" name=""/>
        <dsp:cNvSpPr/>
      </dsp:nvSpPr>
      <dsp:spPr>
        <a:xfrm>
          <a:off x="0" y="3986753"/>
          <a:ext cx="6910387" cy="10625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8FCB6D-DA35-4B41-AAC0-40E62AC6D11F}">
      <dsp:nvSpPr>
        <dsp:cNvPr id="0" name=""/>
        <dsp:cNvSpPr/>
      </dsp:nvSpPr>
      <dsp:spPr>
        <a:xfrm>
          <a:off x="321428" y="4225832"/>
          <a:ext cx="584416" cy="58441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93F63C2-ED0C-461B-ABF9-EB46276977DF}">
      <dsp:nvSpPr>
        <dsp:cNvPr id="0" name=""/>
        <dsp:cNvSpPr/>
      </dsp:nvSpPr>
      <dsp:spPr>
        <a:xfrm>
          <a:off x="1227274" y="3986753"/>
          <a:ext cx="5683112" cy="1062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456" tIns="112456" rIns="112456" bIns="112456" numCol="1" spcCol="1270" anchor="ctr" anchorCtr="0">
          <a:noAutofit/>
        </a:bodyPr>
        <a:lstStyle/>
        <a:p>
          <a:pPr marL="0" lvl="0" indent="0" algn="l" defTabSz="800100">
            <a:lnSpc>
              <a:spcPct val="100000"/>
            </a:lnSpc>
            <a:spcBef>
              <a:spcPct val="0"/>
            </a:spcBef>
            <a:spcAft>
              <a:spcPct val="35000"/>
            </a:spcAft>
            <a:buNone/>
          </a:pPr>
          <a:r>
            <a:rPr lang="en-GB" sz="1800" b="1" kern="1200" dirty="0"/>
            <a:t>Take 5 mins </a:t>
          </a:r>
          <a:endParaRPr lang="en-US" sz="1800" kern="1200" dirty="0"/>
        </a:p>
      </dsp:txBody>
      <dsp:txXfrm>
        <a:off x="1227274" y="3986753"/>
        <a:ext cx="5683112" cy="10625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E5E093-B9FC-4846-97C6-F8B51ECC90DB}">
      <dsp:nvSpPr>
        <dsp:cNvPr id="0" name=""/>
        <dsp:cNvSpPr/>
      </dsp:nvSpPr>
      <dsp:spPr>
        <a:xfrm>
          <a:off x="0" y="1827"/>
          <a:ext cx="6797675" cy="7787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8731E8-C9AA-49C6-BEA9-A06553DFBBBB}">
      <dsp:nvSpPr>
        <dsp:cNvPr id="0" name=""/>
        <dsp:cNvSpPr/>
      </dsp:nvSpPr>
      <dsp:spPr>
        <a:xfrm>
          <a:off x="235585" y="177056"/>
          <a:ext cx="428336" cy="4283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DAB2A2-7B23-42E5-9D68-EABE67AB7028}">
      <dsp:nvSpPr>
        <dsp:cNvPr id="0" name=""/>
        <dsp:cNvSpPr/>
      </dsp:nvSpPr>
      <dsp:spPr>
        <a:xfrm>
          <a:off x="899507" y="1827"/>
          <a:ext cx="5898167" cy="77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22" tIns="82422" rIns="82422" bIns="82422" numCol="1" spcCol="1270" anchor="ctr" anchorCtr="0">
          <a:noAutofit/>
        </a:bodyPr>
        <a:lstStyle/>
        <a:p>
          <a:pPr marL="0" lvl="0" indent="0" algn="l" defTabSz="800100">
            <a:lnSpc>
              <a:spcPct val="90000"/>
            </a:lnSpc>
            <a:spcBef>
              <a:spcPct val="0"/>
            </a:spcBef>
            <a:spcAft>
              <a:spcPct val="35000"/>
            </a:spcAft>
            <a:buNone/>
          </a:pPr>
          <a:r>
            <a:rPr lang="en-GB" sz="1800" kern="1200"/>
            <a:t>Psychological Trauma is common</a:t>
          </a:r>
          <a:endParaRPr lang="en-US" sz="1800" kern="1200"/>
        </a:p>
      </dsp:txBody>
      <dsp:txXfrm>
        <a:off x="899507" y="1827"/>
        <a:ext cx="5898167" cy="778794"/>
      </dsp:txXfrm>
    </dsp:sp>
    <dsp:sp modelId="{5D17FE84-7504-4681-9B78-50D228F32ACD}">
      <dsp:nvSpPr>
        <dsp:cNvPr id="0" name=""/>
        <dsp:cNvSpPr/>
      </dsp:nvSpPr>
      <dsp:spPr>
        <a:xfrm>
          <a:off x="0" y="975320"/>
          <a:ext cx="6797675" cy="7787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E994E6-3891-4EAD-A0D9-32DA92810661}">
      <dsp:nvSpPr>
        <dsp:cNvPr id="0" name=""/>
        <dsp:cNvSpPr/>
      </dsp:nvSpPr>
      <dsp:spPr>
        <a:xfrm>
          <a:off x="235585" y="1150548"/>
          <a:ext cx="428336" cy="4283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754EF0-8BE4-4624-B8F6-7E9CBE952510}">
      <dsp:nvSpPr>
        <dsp:cNvPr id="0" name=""/>
        <dsp:cNvSpPr/>
      </dsp:nvSpPr>
      <dsp:spPr>
        <a:xfrm>
          <a:off x="899507" y="975320"/>
          <a:ext cx="5898167" cy="77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22" tIns="82422" rIns="82422" bIns="82422" numCol="1" spcCol="1270" anchor="ctr" anchorCtr="0">
          <a:noAutofit/>
        </a:bodyPr>
        <a:lstStyle/>
        <a:p>
          <a:pPr marL="0" lvl="0" indent="0" algn="l" defTabSz="800100">
            <a:lnSpc>
              <a:spcPct val="90000"/>
            </a:lnSpc>
            <a:spcBef>
              <a:spcPct val="0"/>
            </a:spcBef>
            <a:spcAft>
              <a:spcPct val="35000"/>
            </a:spcAft>
            <a:buNone/>
          </a:pPr>
          <a:r>
            <a:rPr lang="en-GB" sz="1800" kern="1200"/>
            <a:t>Growing body of evidence around the risks of psychological trauma on mental and physical wellbeing over the lifespan</a:t>
          </a:r>
          <a:endParaRPr lang="en-US" sz="1800" kern="1200"/>
        </a:p>
      </dsp:txBody>
      <dsp:txXfrm>
        <a:off x="899507" y="975320"/>
        <a:ext cx="5898167" cy="778794"/>
      </dsp:txXfrm>
    </dsp:sp>
    <dsp:sp modelId="{0C9A0BBD-98D4-45FA-9FC4-4BC3E267B204}">
      <dsp:nvSpPr>
        <dsp:cNvPr id="0" name=""/>
        <dsp:cNvSpPr/>
      </dsp:nvSpPr>
      <dsp:spPr>
        <a:xfrm>
          <a:off x="0" y="1948812"/>
          <a:ext cx="6797675" cy="7787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C7E76F-FA73-413C-80AE-6611E0B6F067}">
      <dsp:nvSpPr>
        <dsp:cNvPr id="0" name=""/>
        <dsp:cNvSpPr/>
      </dsp:nvSpPr>
      <dsp:spPr>
        <a:xfrm>
          <a:off x="235585" y="2124041"/>
          <a:ext cx="428336" cy="4283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B8CB5E2-1123-4579-9883-DDE47CA5D102}">
      <dsp:nvSpPr>
        <dsp:cNvPr id="0" name=""/>
        <dsp:cNvSpPr/>
      </dsp:nvSpPr>
      <dsp:spPr>
        <a:xfrm>
          <a:off x="899507" y="1948812"/>
          <a:ext cx="5898167" cy="77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22" tIns="82422" rIns="82422" bIns="82422" numCol="1" spcCol="1270" anchor="ctr" anchorCtr="0">
          <a:noAutofit/>
        </a:bodyPr>
        <a:lstStyle/>
        <a:p>
          <a:pPr marL="0" lvl="0" indent="0" algn="l" defTabSz="800100">
            <a:lnSpc>
              <a:spcPct val="90000"/>
            </a:lnSpc>
            <a:spcBef>
              <a:spcPct val="0"/>
            </a:spcBef>
            <a:spcAft>
              <a:spcPct val="35000"/>
            </a:spcAft>
            <a:buNone/>
          </a:pPr>
          <a:r>
            <a:rPr lang="en-GB" sz="1800" kern="1200"/>
            <a:t>Adversity is not destiny, it’s important to realise people’s strengths and resilience </a:t>
          </a:r>
          <a:endParaRPr lang="en-US" sz="1800" kern="1200"/>
        </a:p>
      </dsp:txBody>
      <dsp:txXfrm>
        <a:off x="899507" y="1948812"/>
        <a:ext cx="5898167" cy="778794"/>
      </dsp:txXfrm>
    </dsp:sp>
    <dsp:sp modelId="{FC2A6A08-B274-4111-BEF0-B072FBAB6E1E}">
      <dsp:nvSpPr>
        <dsp:cNvPr id="0" name=""/>
        <dsp:cNvSpPr/>
      </dsp:nvSpPr>
      <dsp:spPr>
        <a:xfrm>
          <a:off x="0" y="2922305"/>
          <a:ext cx="6797675" cy="7787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52E731-FB9A-4108-BB97-A481AA0F60D6}">
      <dsp:nvSpPr>
        <dsp:cNvPr id="0" name=""/>
        <dsp:cNvSpPr/>
      </dsp:nvSpPr>
      <dsp:spPr>
        <a:xfrm>
          <a:off x="235585" y="3097533"/>
          <a:ext cx="428336" cy="4283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2393947-CC7A-46E9-AF5D-FF25B972B623}">
      <dsp:nvSpPr>
        <dsp:cNvPr id="0" name=""/>
        <dsp:cNvSpPr/>
      </dsp:nvSpPr>
      <dsp:spPr>
        <a:xfrm>
          <a:off x="899507" y="2922305"/>
          <a:ext cx="5898167" cy="77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22" tIns="82422" rIns="82422" bIns="82422" numCol="1" spcCol="1270" anchor="ctr" anchorCtr="0">
          <a:noAutofit/>
        </a:bodyPr>
        <a:lstStyle/>
        <a:p>
          <a:pPr marL="0" lvl="0" indent="0" algn="l" defTabSz="800100">
            <a:lnSpc>
              <a:spcPct val="90000"/>
            </a:lnSpc>
            <a:spcBef>
              <a:spcPct val="0"/>
            </a:spcBef>
            <a:spcAft>
              <a:spcPct val="35000"/>
            </a:spcAft>
            <a:buNone/>
          </a:pPr>
          <a:r>
            <a:rPr lang="en-GB" sz="1800" kern="1200"/>
            <a:t>Trauma happens in relationships and is healed in relationships</a:t>
          </a:r>
          <a:endParaRPr lang="en-US" sz="1800" kern="1200"/>
        </a:p>
      </dsp:txBody>
      <dsp:txXfrm>
        <a:off x="899507" y="2922305"/>
        <a:ext cx="5898167" cy="778794"/>
      </dsp:txXfrm>
    </dsp:sp>
    <dsp:sp modelId="{1642693D-090E-4D7A-B996-A247D8F9B8F8}">
      <dsp:nvSpPr>
        <dsp:cNvPr id="0" name=""/>
        <dsp:cNvSpPr/>
      </dsp:nvSpPr>
      <dsp:spPr>
        <a:xfrm>
          <a:off x="0" y="3895797"/>
          <a:ext cx="6797675" cy="7787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6C945C-5650-4C64-B361-1FA8D537E06C}">
      <dsp:nvSpPr>
        <dsp:cNvPr id="0" name=""/>
        <dsp:cNvSpPr/>
      </dsp:nvSpPr>
      <dsp:spPr>
        <a:xfrm>
          <a:off x="235585" y="4071026"/>
          <a:ext cx="428336" cy="42833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6429B4F-4F02-4F88-B364-4C65F275A93E}">
      <dsp:nvSpPr>
        <dsp:cNvPr id="0" name=""/>
        <dsp:cNvSpPr/>
      </dsp:nvSpPr>
      <dsp:spPr>
        <a:xfrm>
          <a:off x="899507" y="3895797"/>
          <a:ext cx="5898167" cy="77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22" tIns="82422" rIns="82422" bIns="82422" numCol="1" spcCol="1270" anchor="ctr" anchorCtr="0">
          <a:noAutofit/>
        </a:bodyPr>
        <a:lstStyle/>
        <a:p>
          <a:pPr marL="0" lvl="0" indent="0" algn="l" defTabSz="800100">
            <a:lnSpc>
              <a:spcPct val="90000"/>
            </a:lnSpc>
            <a:spcBef>
              <a:spcPct val="0"/>
            </a:spcBef>
            <a:spcAft>
              <a:spcPct val="35000"/>
            </a:spcAft>
            <a:buNone/>
          </a:pPr>
          <a:r>
            <a:rPr lang="en-GB" sz="1800" kern="1200"/>
            <a:t>Trauma is everyone’s business, but not everyone has to be a trauma expert.</a:t>
          </a:r>
          <a:endParaRPr lang="en-US" sz="1800" kern="1200"/>
        </a:p>
      </dsp:txBody>
      <dsp:txXfrm>
        <a:off x="899507" y="3895797"/>
        <a:ext cx="5898167" cy="778794"/>
      </dsp:txXfrm>
    </dsp:sp>
    <dsp:sp modelId="{7AF627BC-8ACE-4C75-A4DE-55C8F989D6A1}">
      <dsp:nvSpPr>
        <dsp:cNvPr id="0" name=""/>
        <dsp:cNvSpPr/>
      </dsp:nvSpPr>
      <dsp:spPr>
        <a:xfrm>
          <a:off x="0" y="4869290"/>
          <a:ext cx="6797675" cy="7787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24C61B-CD39-4BDE-996B-B4F22608CFD8}">
      <dsp:nvSpPr>
        <dsp:cNvPr id="0" name=""/>
        <dsp:cNvSpPr/>
      </dsp:nvSpPr>
      <dsp:spPr>
        <a:xfrm>
          <a:off x="235585" y="5044518"/>
          <a:ext cx="428336" cy="42833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CCE4387-2A9D-4B48-92AF-8A612DEC3B1B}">
      <dsp:nvSpPr>
        <dsp:cNvPr id="0" name=""/>
        <dsp:cNvSpPr/>
      </dsp:nvSpPr>
      <dsp:spPr>
        <a:xfrm>
          <a:off x="899507" y="4869290"/>
          <a:ext cx="5898167" cy="77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22" tIns="82422" rIns="82422" bIns="82422" numCol="1" spcCol="1270" anchor="ctr" anchorCtr="0">
          <a:noAutofit/>
        </a:bodyPr>
        <a:lstStyle/>
        <a:p>
          <a:pPr marL="0" lvl="0" indent="0" algn="l" defTabSz="800100">
            <a:lnSpc>
              <a:spcPct val="90000"/>
            </a:lnSpc>
            <a:spcBef>
              <a:spcPct val="0"/>
            </a:spcBef>
            <a:spcAft>
              <a:spcPct val="35000"/>
            </a:spcAft>
            <a:buNone/>
          </a:pPr>
          <a:r>
            <a:rPr lang="en-GB" sz="1800" kern="1200"/>
            <a:t>The small things we do really can have a big impact </a:t>
          </a:r>
          <a:endParaRPr lang="en-US" sz="1800" kern="1200"/>
        </a:p>
      </dsp:txBody>
      <dsp:txXfrm>
        <a:off x="899507" y="4869290"/>
        <a:ext cx="5898167" cy="778794"/>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A74CDA51-456D-4560-8FF4-05D88138150F}" type="datetimeFigureOut">
              <a:rPr lang="en-GB" smtClean="0"/>
              <a:t>15/09/2025</a:t>
            </a:fld>
            <a:endParaRPr lang="en-GB"/>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7DC88687-253F-483E-89A2-B1A6A7E460C5}" type="slidenum">
              <a:rPr lang="en-GB" smtClean="0"/>
              <a:t>‹#›</a:t>
            </a:fld>
            <a:endParaRPr lang="en-GB"/>
          </a:p>
        </p:txBody>
      </p:sp>
    </p:spTree>
    <p:extLst>
      <p:ext uri="{BB962C8B-B14F-4D97-AF65-F5344CB8AC3E}">
        <p14:creationId xmlns:p14="http://schemas.microsoft.com/office/powerpoint/2010/main" val="3866773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traumatransformation.scot/knowledge-skill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traumatransformation.scot/get-help/"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vimeo.com/274703693?msockid=2f2bc2d215a4600f07edd6d514de6194"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uktraumacouncil.org/resources/childhood-trauma-and-the-brain?cn-reloaded=1"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C88687-253F-483E-89A2-B1A6A7E460C5}" type="slidenum">
              <a:rPr lang="en-GB" smtClean="0"/>
              <a:t>2</a:t>
            </a:fld>
            <a:endParaRPr lang="en-GB"/>
          </a:p>
        </p:txBody>
      </p:sp>
    </p:spTree>
    <p:extLst>
      <p:ext uri="{BB962C8B-B14F-4D97-AF65-F5344CB8AC3E}">
        <p14:creationId xmlns:p14="http://schemas.microsoft.com/office/powerpoint/2010/main" val="980175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C88687-253F-483E-89A2-B1A6A7E460C5}" type="slidenum">
              <a:rPr lang="en-GB" smtClean="0"/>
              <a:t>29</a:t>
            </a:fld>
            <a:endParaRPr lang="en-GB"/>
          </a:p>
        </p:txBody>
      </p:sp>
    </p:spTree>
    <p:extLst>
      <p:ext uri="{BB962C8B-B14F-4D97-AF65-F5344CB8AC3E}">
        <p14:creationId xmlns:p14="http://schemas.microsoft.com/office/powerpoint/2010/main" val="1862668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the hyperlink to the training calendar above doesn’t work, copy and paste the following into your browser -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https://blogs.glowscotland.org.uk/glowblogs/fvpp/learning-development/childrens-services-training/</a:t>
            </a:r>
          </a:p>
          <a:p>
            <a:endParaRPr lang="en-GB" dirty="0"/>
          </a:p>
        </p:txBody>
      </p:sp>
      <p:sp>
        <p:nvSpPr>
          <p:cNvPr id="4" name="Slide Number Placeholder 3"/>
          <p:cNvSpPr>
            <a:spLocks noGrp="1"/>
          </p:cNvSpPr>
          <p:nvPr>
            <p:ph type="sldNum" sz="quarter" idx="5"/>
          </p:nvPr>
        </p:nvSpPr>
        <p:spPr/>
        <p:txBody>
          <a:bodyPr/>
          <a:lstStyle/>
          <a:p>
            <a:fld id="{7DC88687-253F-483E-89A2-B1A6A7E460C5}" type="slidenum">
              <a:rPr lang="en-GB" smtClean="0"/>
              <a:t>33</a:t>
            </a:fld>
            <a:endParaRPr lang="en-GB"/>
          </a:p>
        </p:txBody>
      </p:sp>
    </p:spTree>
    <p:extLst>
      <p:ext uri="{BB962C8B-B14F-4D97-AF65-F5344CB8AC3E}">
        <p14:creationId xmlns:p14="http://schemas.microsoft.com/office/powerpoint/2010/main" val="1833943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Copy and paste the following into your web browser for more info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https://www.traumatransformation.scot/implementation/</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C88687-253F-483E-89A2-B1A6A7E460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0222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C88687-253F-483E-89A2-B1A6A7E460C5}" type="slidenum">
              <a:rPr lang="en-GB" smtClean="0"/>
              <a:t>35</a:t>
            </a:fld>
            <a:endParaRPr lang="en-GB"/>
          </a:p>
        </p:txBody>
      </p:sp>
    </p:spTree>
    <p:extLst>
      <p:ext uri="{BB962C8B-B14F-4D97-AF65-F5344CB8AC3E}">
        <p14:creationId xmlns:p14="http://schemas.microsoft.com/office/powerpoint/2010/main" val="909860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Stress the importance of staff completing this – it really helps feed into the planning around the </a:t>
            </a:r>
            <a:r>
              <a:rPr lang="en-GB"/>
              <a:t>trauma informed </a:t>
            </a:r>
            <a:r>
              <a:rPr lang="en-GB" dirty="0"/>
              <a:t>stuff AND helps us to see who the training is reaching.  </a:t>
            </a:r>
          </a:p>
        </p:txBody>
      </p:sp>
      <p:sp>
        <p:nvSpPr>
          <p:cNvPr id="4" name="Slide Number Placeholder 3"/>
          <p:cNvSpPr>
            <a:spLocks noGrp="1"/>
          </p:cNvSpPr>
          <p:nvPr>
            <p:ph type="sldNum" sz="quarter" idx="5"/>
          </p:nvPr>
        </p:nvSpPr>
        <p:spPr/>
        <p:txBody>
          <a:bodyPr/>
          <a:lstStyle/>
          <a:p>
            <a:fld id="{7DC88687-253F-483E-89A2-B1A6A7E460C5}" type="slidenum">
              <a:rPr lang="en-GB" smtClean="0"/>
              <a:t>38</a:t>
            </a:fld>
            <a:endParaRPr lang="en-GB"/>
          </a:p>
        </p:txBody>
      </p:sp>
    </p:spTree>
    <p:extLst>
      <p:ext uri="{BB962C8B-B14F-4D97-AF65-F5344CB8AC3E}">
        <p14:creationId xmlns:p14="http://schemas.microsoft.com/office/powerpoint/2010/main" val="1828902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Knowledge and Skills - National Trauma Transformation Programme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the link doesn’t work copy and paste this into your browser -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https://www.traumatransformation.scot/knowledge-skills/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7DC88687-253F-483E-89A2-B1A6A7E460C5}" type="slidenum">
              <a:rPr lang="en-GB" smtClean="0"/>
              <a:t>3</a:t>
            </a:fld>
            <a:endParaRPr lang="en-GB"/>
          </a:p>
        </p:txBody>
      </p:sp>
    </p:spTree>
    <p:extLst>
      <p:ext uri="{BB962C8B-B14F-4D97-AF65-F5344CB8AC3E}">
        <p14:creationId xmlns:p14="http://schemas.microsoft.com/office/powerpoint/2010/main" val="4094464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Navigate to this page via intranet …</a:t>
            </a:r>
          </a:p>
        </p:txBody>
      </p:sp>
      <p:sp>
        <p:nvSpPr>
          <p:cNvPr id="4" name="Slide Number Placeholder 3"/>
          <p:cNvSpPr>
            <a:spLocks noGrp="1"/>
          </p:cNvSpPr>
          <p:nvPr>
            <p:ph type="sldNum" sz="quarter" idx="5"/>
          </p:nvPr>
        </p:nvSpPr>
        <p:spPr/>
        <p:txBody>
          <a:bodyPr/>
          <a:lstStyle/>
          <a:p>
            <a:fld id="{7DC88687-253F-483E-89A2-B1A6A7E460C5}" type="slidenum">
              <a:rPr lang="en-GB" smtClean="0"/>
              <a:t>13</a:t>
            </a:fld>
            <a:endParaRPr lang="en-GB"/>
          </a:p>
        </p:txBody>
      </p:sp>
    </p:spTree>
    <p:extLst>
      <p:ext uri="{BB962C8B-B14F-4D97-AF65-F5344CB8AC3E}">
        <p14:creationId xmlns:p14="http://schemas.microsoft.com/office/powerpoint/2010/main" val="2864037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GP/Mental Health nurse point of contact for NHS trauma therapies</a:t>
            </a:r>
          </a:p>
          <a:p>
            <a:r>
              <a:rPr lang="en-GB" dirty="0"/>
              <a:t>FDAMH – Falkirk’s Mental Health Association offer range of supports for mild to moderate MH issues: Groupwork (positive wellbeing, CBT for anxiety); support for carers; 1-1 short term counselling not for (usually 9 sessions); social sparks (loneliness and isolation); social prescribing1-1 service (practical strategies for low mood/anxiety) </a:t>
            </a:r>
          </a:p>
          <a:p>
            <a:r>
              <a:rPr lang="en-GB" dirty="0"/>
              <a:t>Phone and the initial assessment team would discuss and see if any of the services meet your needs.  </a:t>
            </a:r>
          </a:p>
          <a:p>
            <a:r>
              <a:rPr lang="en-GB" dirty="0"/>
              <a:t>Appointments can be phone or face to face.  </a:t>
            </a:r>
          </a:p>
        </p:txBody>
      </p:sp>
      <p:sp>
        <p:nvSpPr>
          <p:cNvPr id="4" name="Slide Number Placeholder 3"/>
          <p:cNvSpPr>
            <a:spLocks noGrp="1"/>
          </p:cNvSpPr>
          <p:nvPr>
            <p:ph type="sldNum" sz="quarter" idx="5"/>
          </p:nvPr>
        </p:nvSpPr>
        <p:spPr/>
        <p:txBody>
          <a:bodyPr/>
          <a:lstStyle/>
          <a:p>
            <a:fld id="{7DC88687-253F-483E-89A2-B1A6A7E460C5}" type="slidenum">
              <a:rPr lang="en-GB" smtClean="0"/>
              <a:t>15</a:t>
            </a:fld>
            <a:endParaRPr lang="en-GB"/>
          </a:p>
        </p:txBody>
      </p:sp>
    </p:spTree>
    <p:extLst>
      <p:ext uri="{BB962C8B-B14F-4D97-AF65-F5344CB8AC3E}">
        <p14:creationId xmlns:p14="http://schemas.microsoft.com/office/powerpoint/2010/main" val="4119515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hlinkClick r:id="rId3"/>
              </a:rPr>
              <a:t>Help - National Trauma Transformation Programme</a:t>
            </a:r>
            <a:r>
              <a:rPr lang="fr-FR" dirty="0"/>
              <a:t> – web </a:t>
            </a:r>
            <a:r>
              <a:rPr lang="fr-FR" dirty="0" err="1"/>
              <a:t>address</a:t>
            </a:r>
            <a:r>
              <a:rPr lang="fr-FR" dirty="0"/>
              <a:t> for for support services and </a:t>
            </a:r>
            <a:r>
              <a:rPr lang="fr-FR" dirty="0" err="1"/>
              <a:t>further</a:t>
            </a:r>
            <a:r>
              <a:rPr lang="fr-FR" dirty="0"/>
              <a:t> info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Or copy and paste this into your browser - https://www.traumatransformation.scot/get-help/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DFB23EA1-8FE4-4CF6-9751-10BBA9A3356F}" type="slidenum">
              <a:rPr lang="en-GB" smtClean="0"/>
              <a:t>18</a:t>
            </a:fld>
            <a:endParaRPr lang="en-GB"/>
          </a:p>
        </p:txBody>
      </p:sp>
    </p:spTree>
    <p:extLst>
      <p:ext uri="{BB962C8B-B14F-4D97-AF65-F5344CB8AC3E}">
        <p14:creationId xmlns:p14="http://schemas.microsoft.com/office/powerpoint/2010/main" val="2139762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C88687-253F-483E-89A2-B1A6A7E460C5}" type="slidenum">
              <a:rPr lang="en-GB" smtClean="0"/>
              <a:t>19</a:t>
            </a:fld>
            <a:endParaRPr lang="en-GB"/>
          </a:p>
        </p:txBody>
      </p:sp>
    </p:spTree>
    <p:extLst>
      <p:ext uri="{BB962C8B-B14F-4D97-AF65-F5344CB8AC3E}">
        <p14:creationId xmlns:p14="http://schemas.microsoft.com/office/powerpoint/2010/main" val="2654920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Opening Doors: Trauma Informed Practice for the Workforce on Vimeo</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Or if play button on slide doesn’t work, copy and paste the following into your browser -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https://vimeo.com/274703693?msockid=2f2bc2d215a4600f07edd6d514de6194</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C88687-253F-483E-89A2-B1A6A7E460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3546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Childhood Trauma and the Brain - UK Trauma Council</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Or if the play button in the slide doesn’t work, copy and paste the following into your browser -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https://uktraumacouncil.org/resources/childhood-trauma-and-the-brain</a:t>
            </a:r>
          </a:p>
          <a:p>
            <a:endParaRPr lang="en-GB" dirty="0"/>
          </a:p>
        </p:txBody>
      </p:sp>
      <p:sp>
        <p:nvSpPr>
          <p:cNvPr id="4" name="Slide Number Placeholder 3"/>
          <p:cNvSpPr>
            <a:spLocks noGrp="1"/>
          </p:cNvSpPr>
          <p:nvPr>
            <p:ph type="sldNum" sz="quarter" idx="5"/>
          </p:nvPr>
        </p:nvSpPr>
        <p:spPr/>
        <p:txBody>
          <a:bodyPr/>
          <a:lstStyle/>
          <a:p>
            <a:fld id="{7DC88687-253F-483E-89A2-B1A6A7E460C5}" type="slidenum">
              <a:rPr lang="en-GB" smtClean="0"/>
              <a:t>24</a:t>
            </a:fld>
            <a:endParaRPr lang="en-GB"/>
          </a:p>
        </p:txBody>
      </p:sp>
    </p:spTree>
    <p:extLst>
      <p:ext uri="{BB962C8B-B14F-4D97-AF65-F5344CB8AC3E}">
        <p14:creationId xmlns:p14="http://schemas.microsoft.com/office/powerpoint/2010/main" val="901861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spcBef>
                <a:spcPts val="0"/>
              </a:spcBef>
              <a:spcAft>
                <a:spcPts val="0"/>
              </a:spcAft>
            </a:pPr>
            <a:r>
              <a:rPr lang="en-GB" kern="100" dirty="0">
                <a:effectLst/>
                <a:latin typeface="Calibri" panose="020F0502020204030204" pitchFamily="34" charset="0"/>
                <a:ea typeface="Calibri" panose="020F0502020204030204" pitchFamily="34" charset="0"/>
                <a:cs typeface="Times New Roman" panose="02020603050405020304" pitchFamily="18" charset="0"/>
              </a:rPr>
              <a:t>The above is drawn from the Scottish Governments’ Rapid Evidence Review</a:t>
            </a:r>
          </a:p>
          <a:p>
            <a:endParaRPr lang="en-GB" dirty="0"/>
          </a:p>
        </p:txBody>
      </p:sp>
      <p:sp>
        <p:nvSpPr>
          <p:cNvPr id="4" name="Slide Number Placeholder 3"/>
          <p:cNvSpPr>
            <a:spLocks noGrp="1"/>
          </p:cNvSpPr>
          <p:nvPr>
            <p:ph type="sldNum" sz="quarter" idx="5"/>
          </p:nvPr>
        </p:nvSpPr>
        <p:spPr/>
        <p:txBody>
          <a:bodyPr/>
          <a:lstStyle/>
          <a:p>
            <a:fld id="{7DC88687-253F-483E-89A2-B1A6A7E460C5}" type="slidenum">
              <a:rPr lang="en-GB" smtClean="0"/>
              <a:t>28</a:t>
            </a:fld>
            <a:endParaRPr lang="en-GB"/>
          </a:p>
        </p:txBody>
      </p:sp>
    </p:spTree>
    <p:extLst>
      <p:ext uri="{BB962C8B-B14F-4D97-AF65-F5344CB8AC3E}">
        <p14:creationId xmlns:p14="http://schemas.microsoft.com/office/powerpoint/2010/main" val="1446796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218058-6F4E-41E4-A233-63B3E14443AE}" type="datetime1">
              <a:rPr lang="en-GB" smtClean="0"/>
              <a:t>15/09/2025</a:t>
            </a:fld>
            <a:endParaRPr lang="en-GB"/>
          </a:p>
        </p:txBody>
      </p:sp>
      <p:sp>
        <p:nvSpPr>
          <p:cNvPr id="5" name="Footer Placeholder 4"/>
          <p:cNvSpPr>
            <a:spLocks noGrp="1"/>
          </p:cNvSpPr>
          <p:nvPr>
            <p:ph type="ftr" sz="quarter" idx="11"/>
          </p:nvPr>
        </p:nvSpPr>
        <p:spPr/>
        <p:txBody>
          <a:bodyPr/>
          <a:lstStyle/>
          <a:p>
            <a:r>
              <a:rPr lang="en-GB"/>
              <a:t>Safety    Choice     Empowerment     Trust     Collaboration </a:t>
            </a:r>
          </a:p>
        </p:txBody>
      </p:sp>
      <p:sp>
        <p:nvSpPr>
          <p:cNvPr id="6" name="Slide Number Placeholder 5"/>
          <p:cNvSpPr>
            <a:spLocks noGrp="1"/>
          </p:cNvSpPr>
          <p:nvPr>
            <p:ph type="sldNum" sz="quarter" idx="12"/>
          </p:nvPr>
        </p:nvSpPr>
        <p:spPr/>
        <p:txBody>
          <a:bodyPr/>
          <a:lstStyle/>
          <a:p>
            <a:fld id="{450AF1D9-90C9-43CD-ABF1-9F1D0F5AFFA2}"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1381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44ED59-1E12-483B-8BF0-7177DE0D72FA}" type="datetime1">
              <a:rPr lang="en-GB" smtClean="0"/>
              <a:t>15/09/2025</a:t>
            </a:fld>
            <a:endParaRPr lang="en-GB"/>
          </a:p>
        </p:txBody>
      </p:sp>
      <p:sp>
        <p:nvSpPr>
          <p:cNvPr id="5" name="Footer Placeholder 4"/>
          <p:cNvSpPr>
            <a:spLocks noGrp="1"/>
          </p:cNvSpPr>
          <p:nvPr>
            <p:ph type="ftr" sz="quarter" idx="11"/>
          </p:nvPr>
        </p:nvSpPr>
        <p:spPr/>
        <p:txBody>
          <a:bodyPr/>
          <a:lstStyle/>
          <a:p>
            <a:r>
              <a:rPr lang="en-GB"/>
              <a:t>Safety    Choice     Empowerment     Trust     Collaboration </a:t>
            </a:r>
          </a:p>
        </p:txBody>
      </p:sp>
      <p:sp>
        <p:nvSpPr>
          <p:cNvPr id="6" name="Slide Number Placeholder 5"/>
          <p:cNvSpPr>
            <a:spLocks noGrp="1"/>
          </p:cNvSpPr>
          <p:nvPr>
            <p:ph type="sldNum" sz="quarter" idx="12"/>
          </p:nvPr>
        </p:nvSpPr>
        <p:spPr/>
        <p:txBody>
          <a:bodyPr/>
          <a:lstStyle/>
          <a:p>
            <a:fld id="{450AF1D9-90C9-43CD-ABF1-9F1D0F5AFFA2}" type="slidenum">
              <a:rPr lang="en-GB" smtClean="0"/>
              <a:t>‹#›</a:t>
            </a:fld>
            <a:endParaRPr lang="en-GB"/>
          </a:p>
        </p:txBody>
      </p:sp>
    </p:spTree>
    <p:extLst>
      <p:ext uri="{BB962C8B-B14F-4D97-AF65-F5344CB8AC3E}">
        <p14:creationId xmlns:p14="http://schemas.microsoft.com/office/powerpoint/2010/main" val="1670587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93CFFD-0F01-4F12-BB53-3CB4D5DBA4A4}" type="datetime1">
              <a:rPr lang="en-GB" smtClean="0"/>
              <a:t>15/09/2025</a:t>
            </a:fld>
            <a:endParaRPr lang="en-GB"/>
          </a:p>
        </p:txBody>
      </p:sp>
      <p:sp>
        <p:nvSpPr>
          <p:cNvPr id="5" name="Footer Placeholder 4"/>
          <p:cNvSpPr>
            <a:spLocks noGrp="1"/>
          </p:cNvSpPr>
          <p:nvPr>
            <p:ph type="ftr" sz="quarter" idx="11"/>
          </p:nvPr>
        </p:nvSpPr>
        <p:spPr/>
        <p:txBody>
          <a:bodyPr/>
          <a:lstStyle/>
          <a:p>
            <a:r>
              <a:rPr lang="en-GB"/>
              <a:t>Safety    Choice     Empowerment     Trust     Collaboration </a:t>
            </a:r>
          </a:p>
        </p:txBody>
      </p:sp>
      <p:sp>
        <p:nvSpPr>
          <p:cNvPr id="6" name="Slide Number Placeholder 5"/>
          <p:cNvSpPr>
            <a:spLocks noGrp="1"/>
          </p:cNvSpPr>
          <p:nvPr>
            <p:ph type="sldNum" sz="quarter" idx="12"/>
          </p:nvPr>
        </p:nvSpPr>
        <p:spPr/>
        <p:txBody>
          <a:bodyPr/>
          <a:lstStyle/>
          <a:p>
            <a:fld id="{450AF1D9-90C9-43CD-ABF1-9F1D0F5AFFA2}" type="slidenum">
              <a:rPr lang="en-GB" smtClean="0"/>
              <a:t>‹#›</a:t>
            </a:fld>
            <a:endParaRPr lang="en-GB"/>
          </a:p>
        </p:txBody>
      </p:sp>
    </p:spTree>
    <p:extLst>
      <p:ext uri="{BB962C8B-B14F-4D97-AF65-F5344CB8AC3E}">
        <p14:creationId xmlns:p14="http://schemas.microsoft.com/office/powerpoint/2010/main" val="1323586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5309E1-5FDD-48DD-ACCB-61218E2095A5}" type="datetime1">
              <a:rPr lang="en-GB" smtClean="0"/>
              <a:t>15/09/2025</a:t>
            </a:fld>
            <a:endParaRPr lang="en-GB"/>
          </a:p>
        </p:txBody>
      </p:sp>
      <p:sp>
        <p:nvSpPr>
          <p:cNvPr id="5" name="Footer Placeholder 4"/>
          <p:cNvSpPr>
            <a:spLocks noGrp="1"/>
          </p:cNvSpPr>
          <p:nvPr>
            <p:ph type="ftr" sz="quarter" idx="11"/>
          </p:nvPr>
        </p:nvSpPr>
        <p:spPr/>
        <p:txBody>
          <a:bodyPr/>
          <a:lstStyle/>
          <a:p>
            <a:r>
              <a:rPr lang="en-GB"/>
              <a:t>Safety    Choice     Empowerment     Trust     Collaboration </a:t>
            </a:r>
          </a:p>
        </p:txBody>
      </p:sp>
      <p:sp>
        <p:nvSpPr>
          <p:cNvPr id="6" name="Slide Number Placeholder 5"/>
          <p:cNvSpPr>
            <a:spLocks noGrp="1"/>
          </p:cNvSpPr>
          <p:nvPr>
            <p:ph type="sldNum" sz="quarter" idx="12"/>
          </p:nvPr>
        </p:nvSpPr>
        <p:spPr/>
        <p:txBody>
          <a:bodyPr/>
          <a:lstStyle/>
          <a:p>
            <a:fld id="{450AF1D9-90C9-43CD-ABF1-9F1D0F5AFFA2}" type="slidenum">
              <a:rPr lang="en-GB" smtClean="0"/>
              <a:t>‹#›</a:t>
            </a:fld>
            <a:endParaRPr lang="en-GB"/>
          </a:p>
        </p:txBody>
      </p:sp>
    </p:spTree>
    <p:extLst>
      <p:ext uri="{BB962C8B-B14F-4D97-AF65-F5344CB8AC3E}">
        <p14:creationId xmlns:p14="http://schemas.microsoft.com/office/powerpoint/2010/main" val="812345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D4CC8D-CAAC-4C23-80DE-A3A55DC278C4}" type="datetime1">
              <a:rPr lang="en-GB" smtClean="0"/>
              <a:t>15/09/2025</a:t>
            </a:fld>
            <a:endParaRPr lang="en-GB"/>
          </a:p>
        </p:txBody>
      </p:sp>
      <p:sp>
        <p:nvSpPr>
          <p:cNvPr id="5" name="Footer Placeholder 4"/>
          <p:cNvSpPr>
            <a:spLocks noGrp="1"/>
          </p:cNvSpPr>
          <p:nvPr>
            <p:ph type="ftr" sz="quarter" idx="11"/>
          </p:nvPr>
        </p:nvSpPr>
        <p:spPr/>
        <p:txBody>
          <a:bodyPr/>
          <a:lstStyle/>
          <a:p>
            <a:r>
              <a:rPr lang="en-GB"/>
              <a:t>Safety    Choice     Empowerment     Trust     Collaboration </a:t>
            </a:r>
          </a:p>
        </p:txBody>
      </p:sp>
      <p:sp>
        <p:nvSpPr>
          <p:cNvPr id="6" name="Slide Number Placeholder 5"/>
          <p:cNvSpPr>
            <a:spLocks noGrp="1"/>
          </p:cNvSpPr>
          <p:nvPr>
            <p:ph type="sldNum" sz="quarter" idx="12"/>
          </p:nvPr>
        </p:nvSpPr>
        <p:spPr/>
        <p:txBody>
          <a:bodyPr/>
          <a:lstStyle/>
          <a:p>
            <a:fld id="{450AF1D9-90C9-43CD-ABF1-9F1D0F5AFFA2}"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2000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FE4442-1CB3-46A7-A8F8-B66CB56D3901}" type="datetime1">
              <a:rPr lang="en-GB" smtClean="0"/>
              <a:t>15/09/2025</a:t>
            </a:fld>
            <a:endParaRPr lang="en-GB"/>
          </a:p>
        </p:txBody>
      </p:sp>
      <p:sp>
        <p:nvSpPr>
          <p:cNvPr id="6" name="Footer Placeholder 5"/>
          <p:cNvSpPr>
            <a:spLocks noGrp="1"/>
          </p:cNvSpPr>
          <p:nvPr>
            <p:ph type="ftr" sz="quarter" idx="11"/>
          </p:nvPr>
        </p:nvSpPr>
        <p:spPr/>
        <p:txBody>
          <a:bodyPr/>
          <a:lstStyle/>
          <a:p>
            <a:r>
              <a:rPr lang="en-GB"/>
              <a:t>Safety    Choice     Empowerment     Trust     Collaboration </a:t>
            </a:r>
          </a:p>
        </p:txBody>
      </p:sp>
      <p:sp>
        <p:nvSpPr>
          <p:cNvPr id="7" name="Slide Number Placeholder 6"/>
          <p:cNvSpPr>
            <a:spLocks noGrp="1"/>
          </p:cNvSpPr>
          <p:nvPr>
            <p:ph type="sldNum" sz="quarter" idx="12"/>
          </p:nvPr>
        </p:nvSpPr>
        <p:spPr/>
        <p:txBody>
          <a:bodyPr/>
          <a:lstStyle/>
          <a:p>
            <a:fld id="{450AF1D9-90C9-43CD-ABF1-9F1D0F5AFFA2}" type="slidenum">
              <a:rPr lang="en-GB" smtClean="0"/>
              <a:t>‹#›</a:t>
            </a:fld>
            <a:endParaRPr lang="en-GB"/>
          </a:p>
        </p:txBody>
      </p:sp>
    </p:spTree>
    <p:extLst>
      <p:ext uri="{BB962C8B-B14F-4D97-AF65-F5344CB8AC3E}">
        <p14:creationId xmlns:p14="http://schemas.microsoft.com/office/powerpoint/2010/main" val="49660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B4785F-076D-4100-BC8E-92F256E4BF6D}" type="datetime1">
              <a:rPr lang="en-GB" smtClean="0"/>
              <a:t>15/09/2025</a:t>
            </a:fld>
            <a:endParaRPr lang="en-GB"/>
          </a:p>
        </p:txBody>
      </p:sp>
      <p:sp>
        <p:nvSpPr>
          <p:cNvPr id="8" name="Footer Placeholder 7"/>
          <p:cNvSpPr>
            <a:spLocks noGrp="1"/>
          </p:cNvSpPr>
          <p:nvPr>
            <p:ph type="ftr" sz="quarter" idx="11"/>
          </p:nvPr>
        </p:nvSpPr>
        <p:spPr/>
        <p:txBody>
          <a:bodyPr/>
          <a:lstStyle/>
          <a:p>
            <a:r>
              <a:rPr lang="en-GB"/>
              <a:t>Safety    Choice     Empowerment     Trust     Collaboration </a:t>
            </a:r>
          </a:p>
        </p:txBody>
      </p:sp>
      <p:sp>
        <p:nvSpPr>
          <p:cNvPr id="9" name="Slide Number Placeholder 8"/>
          <p:cNvSpPr>
            <a:spLocks noGrp="1"/>
          </p:cNvSpPr>
          <p:nvPr>
            <p:ph type="sldNum" sz="quarter" idx="12"/>
          </p:nvPr>
        </p:nvSpPr>
        <p:spPr/>
        <p:txBody>
          <a:bodyPr/>
          <a:lstStyle/>
          <a:p>
            <a:fld id="{450AF1D9-90C9-43CD-ABF1-9F1D0F5AFFA2}" type="slidenum">
              <a:rPr lang="en-GB" smtClean="0"/>
              <a:t>‹#›</a:t>
            </a:fld>
            <a:endParaRPr lang="en-GB"/>
          </a:p>
        </p:txBody>
      </p:sp>
    </p:spTree>
    <p:extLst>
      <p:ext uri="{BB962C8B-B14F-4D97-AF65-F5344CB8AC3E}">
        <p14:creationId xmlns:p14="http://schemas.microsoft.com/office/powerpoint/2010/main" val="1785491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F8CF48-7F49-4416-950D-B8F1567E715E}" type="datetime1">
              <a:rPr lang="en-GB" smtClean="0"/>
              <a:t>15/09/2025</a:t>
            </a:fld>
            <a:endParaRPr lang="en-GB"/>
          </a:p>
        </p:txBody>
      </p:sp>
      <p:sp>
        <p:nvSpPr>
          <p:cNvPr id="4" name="Footer Placeholder 3"/>
          <p:cNvSpPr>
            <a:spLocks noGrp="1"/>
          </p:cNvSpPr>
          <p:nvPr>
            <p:ph type="ftr" sz="quarter" idx="11"/>
          </p:nvPr>
        </p:nvSpPr>
        <p:spPr/>
        <p:txBody>
          <a:bodyPr/>
          <a:lstStyle/>
          <a:p>
            <a:r>
              <a:rPr lang="en-GB"/>
              <a:t>Safety    Choice     Empowerment     Trust     Collaboration </a:t>
            </a:r>
          </a:p>
        </p:txBody>
      </p:sp>
      <p:sp>
        <p:nvSpPr>
          <p:cNvPr id="5" name="Slide Number Placeholder 4"/>
          <p:cNvSpPr>
            <a:spLocks noGrp="1"/>
          </p:cNvSpPr>
          <p:nvPr>
            <p:ph type="sldNum" sz="quarter" idx="12"/>
          </p:nvPr>
        </p:nvSpPr>
        <p:spPr/>
        <p:txBody>
          <a:bodyPr/>
          <a:lstStyle/>
          <a:p>
            <a:fld id="{450AF1D9-90C9-43CD-ABF1-9F1D0F5AFFA2}" type="slidenum">
              <a:rPr lang="en-GB" smtClean="0"/>
              <a:t>‹#›</a:t>
            </a:fld>
            <a:endParaRPr lang="en-GB"/>
          </a:p>
        </p:txBody>
      </p:sp>
    </p:spTree>
    <p:extLst>
      <p:ext uri="{BB962C8B-B14F-4D97-AF65-F5344CB8AC3E}">
        <p14:creationId xmlns:p14="http://schemas.microsoft.com/office/powerpoint/2010/main" val="315631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46493FB-3174-40D1-94CC-3409DBB4E5A4}" type="datetime1">
              <a:rPr lang="en-GB" smtClean="0"/>
              <a:t>15/09/2025</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GB"/>
              <a:t>Safety    Choice     Empowerment     Trust     Collaboration </a:t>
            </a:r>
          </a:p>
        </p:txBody>
      </p:sp>
      <p:sp>
        <p:nvSpPr>
          <p:cNvPr id="9" name="Slide Number Placeholder 8"/>
          <p:cNvSpPr>
            <a:spLocks noGrp="1"/>
          </p:cNvSpPr>
          <p:nvPr>
            <p:ph type="sldNum" sz="quarter" idx="12"/>
          </p:nvPr>
        </p:nvSpPr>
        <p:spPr/>
        <p:txBody>
          <a:bodyPr/>
          <a:lstStyle/>
          <a:p>
            <a:fld id="{450AF1D9-90C9-43CD-ABF1-9F1D0F5AFFA2}" type="slidenum">
              <a:rPr lang="en-GB" smtClean="0"/>
              <a:t>‹#›</a:t>
            </a:fld>
            <a:endParaRPr lang="en-GB"/>
          </a:p>
        </p:txBody>
      </p:sp>
    </p:spTree>
    <p:extLst>
      <p:ext uri="{BB962C8B-B14F-4D97-AF65-F5344CB8AC3E}">
        <p14:creationId xmlns:p14="http://schemas.microsoft.com/office/powerpoint/2010/main" val="3808775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531DC41-1DDD-4B3F-8AE1-4D883D0847E4}" type="datetime1">
              <a:rPr lang="en-GB" smtClean="0"/>
              <a:t>15/09/2025</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GB"/>
              <a:t>Safety    Choice     Empowerment     Trust     Collaboration </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50AF1D9-90C9-43CD-ABF1-9F1D0F5AFFA2}" type="slidenum">
              <a:rPr lang="en-GB" smtClean="0"/>
              <a:t>‹#›</a:t>
            </a:fld>
            <a:endParaRPr lang="en-GB"/>
          </a:p>
        </p:txBody>
      </p:sp>
    </p:spTree>
    <p:extLst>
      <p:ext uri="{BB962C8B-B14F-4D97-AF65-F5344CB8AC3E}">
        <p14:creationId xmlns:p14="http://schemas.microsoft.com/office/powerpoint/2010/main" val="1492434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1B3921-58D6-4938-9BE5-2CA9924D11FA}" type="datetime1">
              <a:rPr lang="en-GB" smtClean="0"/>
              <a:t>15/09/2025</a:t>
            </a:fld>
            <a:endParaRPr lang="en-GB"/>
          </a:p>
        </p:txBody>
      </p:sp>
      <p:sp>
        <p:nvSpPr>
          <p:cNvPr id="6" name="Footer Placeholder 5"/>
          <p:cNvSpPr>
            <a:spLocks noGrp="1"/>
          </p:cNvSpPr>
          <p:nvPr>
            <p:ph type="ftr" sz="quarter" idx="11"/>
          </p:nvPr>
        </p:nvSpPr>
        <p:spPr/>
        <p:txBody>
          <a:bodyPr/>
          <a:lstStyle/>
          <a:p>
            <a:r>
              <a:rPr lang="en-GB"/>
              <a:t>Safety    Choice     Empowerment     Trust     Collaboration </a:t>
            </a:r>
            <a:endParaRPr lang="en-US" dirty="0"/>
          </a:p>
        </p:txBody>
      </p:sp>
      <p:sp>
        <p:nvSpPr>
          <p:cNvPr id="7" name="Slide Number Placeholder 6"/>
          <p:cNvSpPr>
            <a:spLocks noGrp="1"/>
          </p:cNvSpPr>
          <p:nvPr>
            <p:ph type="sldNum" sz="quarter" idx="12"/>
          </p:nvPr>
        </p:nvSpPr>
        <p:spPr/>
        <p:txBody>
          <a:bodyPr/>
          <a:lstStyle/>
          <a:p>
            <a:fld id="{450AF1D9-90C9-43CD-ABF1-9F1D0F5AFFA2}" type="slidenum">
              <a:rPr lang="en-GB" smtClean="0"/>
              <a:t>‹#›</a:t>
            </a:fld>
            <a:endParaRPr lang="en-GB"/>
          </a:p>
        </p:txBody>
      </p:sp>
    </p:spTree>
    <p:extLst>
      <p:ext uri="{BB962C8B-B14F-4D97-AF65-F5344CB8AC3E}">
        <p14:creationId xmlns:p14="http://schemas.microsoft.com/office/powerpoint/2010/main" val="1597999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DEFB38B-DE9D-4784-9A06-3397B0E14EAF}" type="datetime1">
              <a:rPr lang="en-GB" smtClean="0"/>
              <a:t>15/09/2025</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GB"/>
              <a:t>Safety    Choice     Empowerment     Trust     Collaboration </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50AF1D9-90C9-43CD-ABF1-9F1D0F5AFFA2}"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9035143"/>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heryl.aitken@falkirk.gov.uk"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falkirk.gov.uk/employees/wellbe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hyperlink" Target="https://learn.nes.nhs.scot/30741/psychosocial-mental-health-and-wellbeing-support/taking-care-of-myself/wellbeing-planning-too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ideo" Target="https://player.vimeo.com/video/274703693?app_id=122963" TargetMode="Externa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ideo" Target="https://www.youtube.com/embed/xYBUY1kZpf8?feature=oembed" TargetMode="Externa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traumatransformation.scot/knowledge-skills/"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blogs.glowscotland.org.uk/glowblogs/fvpp/learning-development/childrens-services-training/"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file:///C:\Users\CherylAitken\AppData\Local\Temp\MicrosoftEdgeDownloads\a2b334ef-5677-43e8-9701-aa640aa0e3a6\Roadmap-for-Trauma-Informed-Change-Appendix-A%20(17).pdf"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hyperlink" Target="mailto:cheryl.aitken@falkirk.gov.uk" TargetMode="External"/><Relationship Id="rId4" Type="http://schemas.openxmlformats.org/officeDocument/2006/relationships/hyperlink" Target="https://forms.office.com/e/waHX3arXV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C4284-48B8-49E7-012A-D490619C8FBC}"/>
              </a:ext>
            </a:extLst>
          </p:cNvPr>
          <p:cNvSpPr>
            <a:spLocks noGrp="1"/>
          </p:cNvSpPr>
          <p:nvPr>
            <p:ph type="title"/>
          </p:nvPr>
        </p:nvSpPr>
        <p:spPr/>
        <p:txBody>
          <a:bodyPr>
            <a:normAutofit fontScale="90000"/>
          </a:bodyPr>
          <a:lstStyle/>
          <a:p>
            <a:r>
              <a:rPr lang="en-GB" dirty="0"/>
              <a:t>Provide the following information to participants prior to the session taking place</a:t>
            </a:r>
          </a:p>
        </p:txBody>
      </p:sp>
      <p:sp>
        <p:nvSpPr>
          <p:cNvPr id="3" name="Content Placeholder 2">
            <a:extLst>
              <a:ext uri="{FF2B5EF4-FFF2-40B4-BE49-F238E27FC236}">
                <a16:creationId xmlns:a16="http://schemas.microsoft.com/office/drawing/2014/main" id="{1BCB8A7D-159E-BF81-00C0-2B3FB90BAD57}"/>
              </a:ext>
            </a:extLst>
          </p:cNvPr>
          <p:cNvSpPr>
            <a:spLocks noGrp="1"/>
          </p:cNvSpPr>
          <p:nvPr>
            <p:ph idx="1"/>
          </p:nvPr>
        </p:nvSpPr>
        <p:spPr>
          <a:xfrm>
            <a:off x="1097280" y="1734121"/>
            <a:ext cx="10058400" cy="4725664"/>
          </a:xfrm>
        </p:spPr>
        <p:txBody>
          <a:bodyPr>
            <a:normAutofit/>
          </a:bodyPr>
          <a:lstStyle/>
          <a:p>
            <a:pPr>
              <a:lnSpc>
                <a:spcPct val="107000"/>
              </a:lnSpc>
              <a:spcAft>
                <a:spcPts val="800"/>
              </a:spcAft>
            </a:pPr>
            <a:r>
              <a:rPr lang="en-GB" sz="1300" dirty="0"/>
              <a:t>You may wish to make staff aware of the following information prior to holding your session either verbally or by email: </a:t>
            </a:r>
          </a:p>
          <a:p>
            <a:pPr>
              <a:lnSpc>
                <a:spcPct val="107000"/>
              </a:lnSpc>
              <a:spcAft>
                <a:spcPts val="800"/>
              </a:spcAft>
            </a:pPr>
            <a:r>
              <a:rPr lang="en-GB" sz="1300" kern="100" dirty="0">
                <a:effectLst/>
                <a:latin typeface="Calibri" panose="020F0502020204030204" pitchFamily="34" charset="0"/>
                <a:ea typeface="Calibri" panose="020F0502020204030204" pitchFamily="34" charset="0"/>
                <a:cs typeface="Times New Roman" panose="02020603050405020304" pitchFamily="18" charset="0"/>
              </a:rPr>
              <a:t>The Scottish Government’s ambition is for Scotland to have</a:t>
            </a:r>
            <a:r>
              <a:rPr lang="en-GB" sz="1300" kern="100" dirty="0">
                <a:solidFill>
                  <a:srgbClr val="161C2D"/>
                </a:solidFill>
                <a:effectLst/>
                <a:latin typeface="Calibri" panose="020F0502020204030204" pitchFamily="34" charset="0"/>
                <a:ea typeface="Calibri" panose="020F0502020204030204" pitchFamily="34" charset="0"/>
                <a:cs typeface="Times New Roman" panose="02020603050405020304" pitchFamily="18" charset="0"/>
              </a:rPr>
              <a:t> a trauma informed and responsive workforce, that is capable of recognising where people are affected by trauma and adversity, that is able to respond in ways that prevent further harm and support recovery, and can address inequalities and improve life chances.  </a:t>
            </a:r>
            <a:r>
              <a:rPr lang="en-GB" sz="1300" kern="100" dirty="0">
                <a:solidFill>
                  <a:srgbClr val="202124"/>
                </a:solidFill>
                <a:effectLst/>
                <a:latin typeface="Calibri" panose="020F0502020204030204" pitchFamily="34" charset="0"/>
                <a:ea typeface="Calibri" panose="020F0502020204030204" pitchFamily="34" charset="0"/>
                <a:cs typeface="Times New Roman" panose="02020603050405020304" pitchFamily="18" charset="0"/>
              </a:rPr>
              <a:t>Trauma is 'everyone's business' and </a:t>
            </a:r>
            <a:r>
              <a:rPr lang="en-GB" sz="1300" kern="100" dirty="0">
                <a:solidFill>
                  <a:srgbClr val="040C28"/>
                </a:solidFill>
                <a:effectLst/>
                <a:latin typeface="Calibri" panose="020F0502020204030204" pitchFamily="34" charset="0"/>
                <a:ea typeface="Calibri" panose="020F0502020204030204" pitchFamily="34" charset="0"/>
                <a:cs typeface="Times New Roman" panose="02020603050405020304" pitchFamily="18" charset="0"/>
              </a:rPr>
              <a:t>every member of the Scottish workforce has a role to play in understanding and responding to people affected by trauma.  </a:t>
            </a:r>
            <a:endParaRPr lang="en-GB" sz="13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300" kern="100" dirty="0">
                <a:solidFill>
                  <a:srgbClr val="040C28"/>
                </a:solidFill>
                <a:effectLst/>
                <a:latin typeface="Calibri" panose="020F0502020204030204" pitchFamily="34" charset="0"/>
                <a:ea typeface="Calibri" panose="020F0502020204030204" pitchFamily="34" charset="0"/>
                <a:cs typeface="Times New Roman" panose="02020603050405020304" pitchFamily="18" charset="0"/>
              </a:rPr>
              <a:t>This session is suitable for all members of the workforce and after attending people will be trained to the Trauma Informed Practice Level.  The session will cover </a:t>
            </a:r>
            <a:r>
              <a:rPr lang="en-GB" sz="1300" kern="100" dirty="0">
                <a:effectLst/>
                <a:latin typeface="Calibri" panose="020F0502020204030204" pitchFamily="34" charset="0"/>
                <a:ea typeface="Calibri" panose="020F0502020204030204" pitchFamily="34" charset="0"/>
                <a:cs typeface="Times New Roman" panose="02020603050405020304" pitchFamily="18" charset="0"/>
              </a:rPr>
              <a:t>what is meant by psychological trauma, and the prevalence of trauma across Scotland.  We will consider the different ways in which trauma can affect people. We will also spend time considering our roles and our teams, how we interact with those impacted by trauma and any changes we may be able to make to become more trauma informed.  There will be consideration given to staff wellbeing and how staff can be supported in relation to this work.  </a:t>
            </a:r>
          </a:p>
          <a:p>
            <a:pPr>
              <a:lnSpc>
                <a:spcPct val="107000"/>
              </a:lnSpc>
              <a:spcAft>
                <a:spcPts val="800"/>
              </a:spcAft>
            </a:pPr>
            <a:r>
              <a:rPr lang="en-GB" sz="1300" kern="100" dirty="0">
                <a:effectLst/>
                <a:latin typeface="Calibri" panose="020F0502020204030204" pitchFamily="34" charset="0"/>
                <a:ea typeface="Calibri" panose="020F0502020204030204" pitchFamily="34" charset="0"/>
                <a:cs typeface="Times New Roman" panose="02020603050405020304" pitchFamily="18" charset="0"/>
              </a:rPr>
              <a:t>We realise that this can be an emotive and potentially triggering subject.   You will not be asked to share any details of your own traumatic experiences.  Think about whether now is the right time for you to undertake this training.  If you’d like to have a discussion or gain more information about the training prior to attending, please discuss with your line manager or you can contact:</a:t>
            </a:r>
          </a:p>
          <a:p>
            <a:pPr>
              <a:lnSpc>
                <a:spcPct val="107000"/>
              </a:lnSpc>
              <a:spcBef>
                <a:spcPts val="0"/>
              </a:spcBef>
              <a:spcAft>
                <a:spcPts val="0"/>
              </a:spcAft>
            </a:pPr>
            <a:r>
              <a:rPr lang="en-GB" sz="13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Bef>
                <a:spcPts val="0"/>
              </a:spcBef>
              <a:spcAft>
                <a:spcPts val="0"/>
              </a:spcAft>
            </a:pPr>
            <a:r>
              <a:rPr lang="en-GB" sz="1300" b="1" kern="0" dirty="0">
                <a:effectLst/>
                <a:latin typeface="Calibri" panose="020F0502020204030204" pitchFamily="34" charset="0"/>
                <a:ea typeface="Times New Roman" panose="02020603050405020304" pitchFamily="18" charset="0"/>
                <a:cs typeface="Times New Roman" panose="02020603050405020304" pitchFamily="18" charset="0"/>
              </a:rPr>
              <a:t>Cheryl Aitken</a:t>
            </a:r>
            <a:endParaRPr lang="en-GB" sz="13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GB" sz="1300" b="1" kern="0" dirty="0">
                <a:effectLst/>
                <a:latin typeface="Calibri" panose="020F0502020204030204" pitchFamily="34" charset="0"/>
                <a:ea typeface="Times New Roman" panose="02020603050405020304" pitchFamily="18" charset="0"/>
                <a:cs typeface="Times New Roman" panose="02020603050405020304" pitchFamily="18" charset="0"/>
              </a:rPr>
              <a:t>Trauma Informed Development Officer </a:t>
            </a:r>
            <a:endParaRPr lang="en-GB" sz="13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GB" sz="1300" kern="0" dirty="0">
                <a:effectLst/>
                <a:latin typeface="Calibri" panose="020F0502020204030204" pitchFamily="34" charset="0"/>
                <a:ea typeface="Times New Roman" panose="02020603050405020304" pitchFamily="18" charset="0"/>
                <a:cs typeface="Times New Roman" panose="02020603050405020304" pitchFamily="18" charset="0"/>
              </a:rPr>
              <a:t>Email: </a:t>
            </a:r>
            <a:r>
              <a:rPr lang="en-GB" sz="1300" u="sng" kern="0"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2"/>
              </a:rPr>
              <a:t>cheryl.aitken@falkirk.gov.uk</a:t>
            </a:r>
            <a:endParaRPr lang="en-GB" sz="13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100" dirty="0"/>
          </a:p>
        </p:txBody>
      </p:sp>
      <p:sp>
        <p:nvSpPr>
          <p:cNvPr id="4" name="Footer Placeholder 3">
            <a:extLst>
              <a:ext uri="{FF2B5EF4-FFF2-40B4-BE49-F238E27FC236}">
                <a16:creationId xmlns:a16="http://schemas.microsoft.com/office/drawing/2014/main" id="{041E3DD7-4156-F7B4-DBB7-BBB7C90C5846}"/>
              </a:ext>
            </a:extLst>
          </p:cNvPr>
          <p:cNvSpPr>
            <a:spLocks noGrp="1"/>
          </p:cNvSpPr>
          <p:nvPr>
            <p:ph type="ftr" sz="quarter" idx="11"/>
          </p:nvPr>
        </p:nvSpPr>
        <p:spPr/>
        <p:txBody>
          <a:bodyPr/>
          <a:lstStyle/>
          <a:p>
            <a:r>
              <a:rPr lang="en-GB"/>
              <a:t>Safety    Choice     Empowerment     Trust     Collaboration </a:t>
            </a:r>
          </a:p>
        </p:txBody>
      </p:sp>
    </p:spTree>
    <p:extLst>
      <p:ext uri="{BB962C8B-B14F-4D97-AF65-F5344CB8AC3E}">
        <p14:creationId xmlns:p14="http://schemas.microsoft.com/office/powerpoint/2010/main" val="603899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F6334-E46E-80CF-99AE-8FD03A4773CB}"/>
              </a:ext>
            </a:extLst>
          </p:cNvPr>
          <p:cNvSpPr>
            <a:spLocks noGrp="1"/>
          </p:cNvSpPr>
          <p:nvPr>
            <p:ph type="title"/>
          </p:nvPr>
        </p:nvSpPr>
        <p:spPr>
          <a:xfrm>
            <a:off x="6730000" y="639097"/>
            <a:ext cx="4813072" cy="3686015"/>
          </a:xfrm>
        </p:spPr>
        <p:txBody>
          <a:bodyPr vert="horz" lIns="91440" tIns="45720" rIns="91440" bIns="45720" rtlCol="0" anchor="b">
            <a:normAutofit/>
          </a:bodyPr>
          <a:lstStyle/>
          <a:p>
            <a:r>
              <a:rPr lang="en-US" sz="8000">
                <a:solidFill>
                  <a:schemeClr val="tx1">
                    <a:lumMod val="85000"/>
                    <a:lumOff val="15000"/>
                  </a:schemeClr>
                </a:solidFill>
              </a:rPr>
              <a:t>Staff Wellbeing </a:t>
            </a:r>
          </a:p>
        </p:txBody>
      </p:sp>
      <p:pic>
        <p:nvPicPr>
          <p:cNvPr id="4" name="Content Placeholder 3" descr="Quote: You can't pour from an empty cup.  Take care of yourself first">
            <a:extLst>
              <a:ext uri="{FF2B5EF4-FFF2-40B4-BE49-F238E27FC236}">
                <a16:creationId xmlns:a16="http://schemas.microsoft.com/office/drawing/2014/main" id="{E0F3E08A-1F7F-79DA-2B09-C44911B68DD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359" b="3108"/>
          <a:stretch/>
        </p:blipFill>
        <p:spPr>
          <a:xfrm>
            <a:off x="633999" y="640081"/>
            <a:ext cx="5462001" cy="5054156"/>
          </a:xfrm>
          <a:prstGeom prst="rect">
            <a:avLst/>
          </a:prstGeom>
        </p:spPr>
      </p:pic>
      <p:sp>
        <p:nvSpPr>
          <p:cNvPr id="3" name="Footer Placeholder 2">
            <a:extLst>
              <a:ext uri="{FF2B5EF4-FFF2-40B4-BE49-F238E27FC236}">
                <a16:creationId xmlns:a16="http://schemas.microsoft.com/office/drawing/2014/main" id="{342CBDE5-5A15-D914-2EA5-F87BAD6F2E3B}"/>
              </a:ext>
            </a:extLst>
          </p:cNvPr>
          <p:cNvSpPr>
            <a:spLocks noGrp="1"/>
          </p:cNvSpPr>
          <p:nvPr>
            <p:ph type="ftr" sz="quarter" idx="11"/>
          </p:nvPr>
        </p:nvSpPr>
        <p:spPr>
          <a:xfrm>
            <a:off x="3686185" y="6459785"/>
            <a:ext cx="4822804" cy="365125"/>
          </a:xfrm>
        </p:spPr>
        <p:txBody>
          <a:bodyPr vert="horz" lIns="91440" tIns="45720" rIns="91440" bIns="45720" rtlCol="0" anchor="ctr">
            <a:normAutofit/>
          </a:bodyPr>
          <a:lstStyle/>
          <a:p>
            <a:pPr defTabSz="914400">
              <a:spcAft>
                <a:spcPts val="600"/>
              </a:spcAft>
            </a:pPr>
            <a:r>
              <a:rPr lang="en-US" kern="1200" cap="all" baseline="0">
                <a:solidFill>
                  <a:srgbClr val="FFFFFF"/>
                </a:solidFill>
                <a:latin typeface="+mn-lt"/>
                <a:ea typeface="+mn-ea"/>
                <a:cs typeface="+mn-cs"/>
              </a:rPr>
              <a:t>Safety    Choice     Empowerment     Trust     Collaboration </a:t>
            </a:r>
          </a:p>
        </p:txBody>
      </p:sp>
    </p:spTree>
    <p:extLst>
      <p:ext uri="{BB962C8B-B14F-4D97-AF65-F5344CB8AC3E}">
        <p14:creationId xmlns:p14="http://schemas.microsoft.com/office/powerpoint/2010/main" val="2856786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AD73FD59-3619-98B4-CB31-A236AD67102F}"/>
              </a:ext>
            </a:extLst>
          </p:cNvPr>
          <p:cNvSpPr>
            <a:spLocks noGrp="1"/>
          </p:cNvSpPr>
          <p:nvPr>
            <p:ph type="title"/>
          </p:nvPr>
        </p:nvSpPr>
        <p:spPr>
          <a:xfrm>
            <a:off x="492370" y="605896"/>
            <a:ext cx="3084844" cy="5646208"/>
          </a:xfrm>
        </p:spPr>
        <p:txBody>
          <a:bodyPr anchor="ctr">
            <a:normAutofit/>
          </a:bodyPr>
          <a:lstStyle/>
          <a:p>
            <a:r>
              <a:rPr lang="en-GB" sz="3600" dirty="0">
                <a:solidFill>
                  <a:srgbClr val="FFFFFF"/>
                </a:solidFill>
              </a:rPr>
              <a:t>Workforce Care and Support </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 name="Content Placeholder 2">
            <a:extLst>
              <a:ext uri="{FF2B5EF4-FFF2-40B4-BE49-F238E27FC236}">
                <a16:creationId xmlns:a16="http://schemas.microsoft.com/office/drawing/2014/main" id="{FEFACB13-855E-D3DB-46EB-056E463A2EF1}"/>
              </a:ext>
            </a:extLst>
          </p:cNvPr>
          <p:cNvSpPr>
            <a:spLocks noGrp="1"/>
          </p:cNvSpPr>
          <p:nvPr>
            <p:ph idx="1"/>
          </p:nvPr>
        </p:nvSpPr>
        <p:spPr>
          <a:xfrm>
            <a:off x="4742016" y="605896"/>
            <a:ext cx="6413663" cy="5646208"/>
          </a:xfrm>
        </p:spPr>
        <p:txBody>
          <a:bodyPr anchor="ctr">
            <a:normAutofit/>
          </a:bodyPr>
          <a:lstStyle/>
          <a:p>
            <a:r>
              <a:rPr lang="en-US" sz="3600" dirty="0"/>
              <a:t>When things are tough in work what helps you feel ok?</a:t>
            </a:r>
          </a:p>
          <a:p>
            <a:endParaRPr lang="en-US" b="1" dirty="0"/>
          </a:p>
          <a:p>
            <a:r>
              <a:rPr lang="en-US" b="1" dirty="0"/>
              <a:t>Discuss (5 mins)</a:t>
            </a:r>
          </a:p>
        </p:txBody>
      </p:sp>
      <p:sp>
        <p:nvSpPr>
          <p:cNvPr id="4" name="Footer Placeholder 3">
            <a:extLst>
              <a:ext uri="{FF2B5EF4-FFF2-40B4-BE49-F238E27FC236}">
                <a16:creationId xmlns:a16="http://schemas.microsoft.com/office/drawing/2014/main" id="{4BD9538C-93F7-1471-A8A5-2EC20DDFFCFA}"/>
              </a:ext>
            </a:extLst>
          </p:cNvPr>
          <p:cNvSpPr>
            <a:spLocks noGrp="1"/>
          </p:cNvSpPr>
          <p:nvPr>
            <p:ph type="ftr" sz="quarter" idx="11"/>
          </p:nvPr>
        </p:nvSpPr>
        <p:spPr>
          <a:xfrm>
            <a:off x="4742017" y="6459785"/>
            <a:ext cx="5105169" cy="365125"/>
          </a:xfrm>
        </p:spPr>
        <p:txBody>
          <a:bodyPr>
            <a:normAutofit/>
          </a:bodyPr>
          <a:lstStyle/>
          <a:p>
            <a:pPr algn="l">
              <a:spcAft>
                <a:spcPts val="600"/>
              </a:spcAft>
            </a:pPr>
            <a:r>
              <a:rPr lang="en-GB">
                <a:solidFill>
                  <a:schemeClr val="tx2"/>
                </a:solidFill>
              </a:rPr>
              <a:t>Safety    Choice     Empowerment     Trust     Collaboration </a:t>
            </a:r>
          </a:p>
        </p:txBody>
      </p:sp>
    </p:spTree>
    <p:extLst>
      <p:ext uri="{BB962C8B-B14F-4D97-AF65-F5344CB8AC3E}">
        <p14:creationId xmlns:p14="http://schemas.microsoft.com/office/powerpoint/2010/main" val="2484734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7BB9DA31-2B18-EF2B-4148-2C6B6A2B086E}"/>
              </a:ext>
            </a:extLst>
          </p:cNvPr>
          <p:cNvSpPr>
            <a:spLocks noGrp="1"/>
          </p:cNvSpPr>
          <p:nvPr>
            <p:ph type="title"/>
          </p:nvPr>
        </p:nvSpPr>
        <p:spPr>
          <a:xfrm>
            <a:off x="492370" y="605896"/>
            <a:ext cx="3084844" cy="5646208"/>
          </a:xfrm>
        </p:spPr>
        <p:txBody>
          <a:bodyPr anchor="ctr">
            <a:normAutofit/>
          </a:bodyPr>
          <a:lstStyle/>
          <a:p>
            <a:r>
              <a:rPr lang="en-GB" sz="3600" dirty="0">
                <a:solidFill>
                  <a:srgbClr val="FFFFFF"/>
                </a:solidFill>
              </a:rPr>
              <a:t>Workforce Care and Support 2</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 name="Content Placeholder 2">
            <a:extLst>
              <a:ext uri="{FF2B5EF4-FFF2-40B4-BE49-F238E27FC236}">
                <a16:creationId xmlns:a16="http://schemas.microsoft.com/office/drawing/2014/main" id="{15E5B12D-942E-BBDA-97ED-BFE908349F8D}"/>
              </a:ext>
            </a:extLst>
          </p:cNvPr>
          <p:cNvSpPr>
            <a:spLocks noGrp="1"/>
          </p:cNvSpPr>
          <p:nvPr>
            <p:ph idx="1"/>
          </p:nvPr>
        </p:nvSpPr>
        <p:spPr>
          <a:xfrm>
            <a:off x="4742016" y="914400"/>
            <a:ext cx="6413663" cy="5337704"/>
          </a:xfrm>
        </p:spPr>
        <p:txBody>
          <a:bodyPr anchor="ctr">
            <a:normAutofit fontScale="92500" lnSpcReduction="20000"/>
          </a:bodyPr>
          <a:lstStyle/>
          <a:p>
            <a:endParaRPr lang="en-US" sz="2600" dirty="0"/>
          </a:p>
          <a:p>
            <a:r>
              <a:rPr lang="en-US" sz="2600" dirty="0"/>
              <a:t>Do you have formal/informal processes in place for debriefing after something difficult has happened?</a:t>
            </a:r>
          </a:p>
          <a:p>
            <a:endParaRPr lang="en-US" sz="2600" dirty="0"/>
          </a:p>
          <a:p>
            <a:r>
              <a:rPr lang="en-US" sz="2600" dirty="0"/>
              <a:t>Does your 1 to 1 time with your manager meet the needs of you and your service?</a:t>
            </a:r>
          </a:p>
          <a:p>
            <a:endParaRPr lang="en-US" sz="2600" dirty="0"/>
          </a:p>
          <a:p>
            <a:r>
              <a:rPr lang="en-US" sz="2600" dirty="0"/>
              <a:t>Is there anything that used to take place but no longer does which would be helpful to restart? Or anything new that could be introduced?</a:t>
            </a:r>
          </a:p>
          <a:p>
            <a:endParaRPr lang="en-US" sz="2600" dirty="0"/>
          </a:p>
          <a:p>
            <a:endParaRPr lang="en-US" sz="2600" b="1" dirty="0"/>
          </a:p>
          <a:p>
            <a:r>
              <a:rPr lang="en-US" sz="2600" b="1" dirty="0"/>
              <a:t>Discuss (10 mins)</a:t>
            </a:r>
          </a:p>
          <a:p>
            <a:endParaRPr lang="en-GB" b="1" dirty="0"/>
          </a:p>
          <a:p>
            <a:endParaRPr lang="en-GB" dirty="0"/>
          </a:p>
        </p:txBody>
      </p:sp>
      <p:sp>
        <p:nvSpPr>
          <p:cNvPr id="4" name="Footer Placeholder 3">
            <a:extLst>
              <a:ext uri="{FF2B5EF4-FFF2-40B4-BE49-F238E27FC236}">
                <a16:creationId xmlns:a16="http://schemas.microsoft.com/office/drawing/2014/main" id="{5F982653-A209-D782-0C97-CA57492DED95}"/>
              </a:ext>
            </a:extLst>
          </p:cNvPr>
          <p:cNvSpPr>
            <a:spLocks noGrp="1"/>
          </p:cNvSpPr>
          <p:nvPr>
            <p:ph type="ftr" sz="quarter" idx="11"/>
          </p:nvPr>
        </p:nvSpPr>
        <p:spPr>
          <a:xfrm>
            <a:off x="4742017" y="6459785"/>
            <a:ext cx="5105169" cy="365125"/>
          </a:xfrm>
        </p:spPr>
        <p:txBody>
          <a:bodyPr>
            <a:normAutofit/>
          </a:bodyPr>
          <a:lstStyle/>
          <a:p>
            <a:pPr algn="l">
              <a:spcAft>
                <a:spcPts val="600"/>
              </a:spcAft>
            </a:pPr>
            <a:r>
              <a:rPr lang="en-GB">
                <a:solidFill>
                  <a:schemeClr val="tx2"/>
                </a:solidFill>
              </a:rPr>
              <a:t>Safety    Choice     Empowerment     Trust     Collaboration </a:t>
            </a:r>
          </a:p>
        </p:txBody>
      </p:sp>
    </p:spTree>
    <p:extLst>
      <p:ext uri="{BB962C8B-B14F-4D97-AF65-F5344CB8AC3E}">
        <p14:creationId xmlns:p14="http://schemas.microsoft.com/office/powerpoint/2010/main" val="618224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3E79F-D9EF-3A88-388A-5F711B1AB4A4}"/>
              </a:ext>
            </a:extLst>
          </p:cNvPr>
          <p:cNvSpPr>
            <a:spLocks noGrp="1"/>
          </p:cNvSpPr>
          <p:nvPr>
            <p:ph type="title"/>
          </p:nvPr>
        </p:nvSpPr>
        <p:spPr/>
        <p:txBody>
          <a:bodyPr>
            <a:normAutofit/>
          </a:bodyPr>
          <a:lstStyle/>
          <a:p>
            <a:r>
              <a:rPr lang="en-GB" dirty="0"/>
              <a:t>Where to look if YOU need support </a:t>
            </a:r>
            <a:br>
              <a:rPr lang="en-GB" dirty="0"/>
            </a:br>
            <a:endParaRPr lang="en-GB" dirty="0"/>
          </a:p>
        </p:txBody>
      </p:sp>
      <p:sp>
        <p:nvSpPr>
          <p:cNvPr id="4" name="Content Placeholder 3">
            <a:extLst>
              <a:ext uri="{FF2B5EF4-FFF2-40B4-BE49-F238E27FC236}">
                <a16:creationId xmlns:a16="http://schemas.microsoft.com/office/drawing/2014/main" id="{076489EE-F658-CEE1-E21F-1D59800EE0AB}"/>
              </a:ext>
            </a:extLst>
          </p:cNvPr>
          <p:cNvSpPr>
            <a:spLocks noGrp="1"/>
          </p:cNvSpPr>
          <p:nvPr>
            <p:ph idx="1"/>
          </p:nvPr>
        </p:nvSpPr>
        <p:spPr/>
        <p:txBody>
          <a:bodyPr/>
          <a:lstStyle/>
          <a:p>
            <a:endParaRPr lang="en-GB" dirty="0"/>
          </a:p>
          <a:p>
            <a:r>
              <a:rPr lang="en-GB" dirty="0"/>
              <a:t>Falkirk Council staff can find info about well</a:t>
            </a:r>
            <a:r>
              <a:rPr lang="en-GB" dirty="0">
                <a:hlinkClick r:id="rId3"/>
              </a:rPr>
              <a:t>be</a:t>
            </a:r>
            <a:r>
              <a:rPr lang="en-GB" dirty="0"/>
              <a:t>ing supports here </a:t>
            </a:r>
            <a:r>
              <a:rPr lang="en-GB" dirty="0">
                <a:hlinkClick r:id="rId3"/>
              </a:rPr>
              <a:t>www.Falkirk.gov.uk/employees/wellbeing</a:t>
            </a:r>
            <a:r>
              <a:rPr lang="en-GB" dirty="0"/>
              <a:t> </a:t>
            </a:r>
          </a:p>
          <a:p>
            <a:r>
              <a:rPr lang="en-GB" dirty="0"/>
              <a:t>(Falkirk Council staff - you can also contact Cheryl Aitken for Slides with more specific info on the supports that the Council offers) </a:t>
            </a:r>
          </a:p>
          <a:p>
            <a:r>
              <a:rPr lang="en-GB" dirty="0"/>
              <a:t>All other organisations should provide info on the organisational supports available to your staff e.g. any employee assistance programmes </a:t>
            </a:r>
          </a:p>
        </p:txBody>
      </p:sp>
      <p:sp>
        <p:nvSpPr>
          <p:cNvPr id="3" name="TextBox 2">
            <a:extLst>
              <a:ext uri="{FF2B5EF4-FFF2-40B4-BE49-F238E27FC236}">
                <a16:creationId xmlns:a16="http://schemas.microsoft.com/office/drawing/2014/main" id="{7C4E171B-30C4-19FD-B2AE-346BAAF0F874}"/>
              </a:ext>
            </a:extLst>
          </p:cNvPr>
          <p:cNvSpPr txBox="1"/>
          <p:nvPr/>
        </p:nvSpPr>
        <p:spPr>
          <a:xfrm>
            <a:off x="2941320" y="6411297"/>
            <a:ext cx="6096000" cy="369332"/>
          </a:xfrm>
          <a:prstGeom prst="rect">
            <a:avLst/>
          </a:prstGeom>
          <a:noFill/>
        </p:spPr>
        <p:txBody>
          <a:bodyPr wrap="square">
            <a:spAutoFit/>
          </a:bodyPr>
          <a:lstStyle/>
          <a:p>
            <a:r>
              <a:rPr lang="en-GB" dirty="0">
                <a:solidFill>
                  <a:schemeClr val="bg1"/>
                </a:solidFill>
              </a:rPr>
              <a:t>Safety    Choice     Empowerment     Trust     Collaboration </a:t>
            </a:r>
          </a:p>
        </p:txBody>
      </p:sp>
    </p:spTree>
    <p:extLst>
      <p:ext uri="{BB962C8B-B14F-4D97-AF65-F5344CB8AC3E}">
        <p14:creationId xmlns:p14="http://schemas.microsoft.com/office/powerpoint/2010/main" val="978535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9869A-E41D-A318-09B8-F92032F8B830}"/>
              </a:ext>
            </a:extLst>
          </p:cNvPr>
          <p:cNvSpPr>
            <a:spLocks noGrp="1"/>
          </p:cNvSpPr>
          <p:nvPr>
            <p:ph type="title" idx="4294967295"/>
          </p:nvPr>
        </p:nvSpPr>
        <p:spPr>
          <a:xfrm>
            <a:off x="8502650" y="635000"/>
            <a:ext cx="3689350" cy="1450975"/>
          </a:xfrm>
        </p:spPr>
        <p:txBody>
          <a:bodyPr>
            <a:normAutofit/>
          </a:bodyPr>
          <a:lstStyle/>
          <a:p>
            <a:r>
              <a:rPr lang="en-GB" sz="4400"/>
              <a:t>Other available supports…</a:t>
            </a:r>
          </a:p>
        </p:txBody>
      </p:sp>
      <p:pic>
        <p:nvPicPr>
          <p:cNvPr id="5" name="Content Placeholder 4" descr="A group of hands holding colorful speech bubbles - starting page of leaflet for Resources and Help available in Falkirk for Mental wellbeing &#10;&#10;">
            <a:extLst>
              <a:ext uri="{FF2B5EF4-FFF2-40B4-BE49-F238E27FC236}">
                <a16:creationId xmlns:a16="http://schemas.microsoft.com/office/drawing/2014/main" id="{22350AEE-6296-267D-1AC1-53294956F071}"/>
              </a:ext>
            </a:extLst>
          </p:cNvPr>
          <p:cNvPicPr>
            <a:picLocks noChangeAspect="1"/>
          </p:cNvPicPr>
          <p:nvPr/>
        </p:nvPicPr>
        <p:blipFill rotWithShape="1">
          <a:blip r:embed="rId2"/>
          <a:srcRect l="1285" r="3475" b="1"/>
          <a:stretch/>
        </p:blipFill>
        <p:spPr>
          <a:xfrm>
            <a:off x="633999" y="640081"/>
            <a:ext cx="6909801" cy="5314406"/>
          </a:xfrm>
          <a:prstGeom prst="rect">
            <a:avLst/>
          </a:prstGeom>
        </p:spPr>
      </p:pic>
      <p:sp>
        <p:nvSpPr>
          <p:cNvPr id="7" name="TextBox 6">
            <a:extLst>
              <a:ext uri="{FF2B5EF4-FFF2-40B4-BE49-F238E27FC236}">
                <a16:creationId xmlns:a16="http://schemas.microsoft.com/office/drawing/2014/main" id="{FF33BE71-3F42-8981-ACFD-C7B53A95B9AE}"/>
              </a:ext>
            </a:extLst>
          </p:cNvPr>
          <p:cNvSpPr txBox="1"/>
          <p:nvPr/>
        </p:nvSpPr>
        <p:spPr>
          <a:xfrm>
            <a:off x="2941320" y="6411297"/>
            <a:ext cx="6096000" cy="369332"/>
          </a:xfrm>
          <a:prstGeom prst="rect">
            <a:avLst/>
          </a:prstGeom>
          <a:noFill/>
        </p:spPr>
        <p:txBody>
          <a:bodyPr wrap="square">
            <a:spAutoFit/>
          </a:bodyPr>
          <a:lstStyle/>
          <a:p>
            <a:r>
              <a:rPr lang="en-GB" dirty="0">
                <a:solidFill>
                  <a:schemeClr val="bg1"/>
                </a:solidFill>
              </a:rPr>
              <a:t>Safety    Choice     Empowerment     Trust     Collaboration </a:t>
            </a:r>
          </a:p>
        </p:txBody>
      </p:sp>
    </p:spTree>
    <p:extLst>
      <p:ext uri="{BB962C8B-B14F-4D97-AF65-F5344CB8AC3E}">
        <p14:creationId xmlns:p14="http://schemas.microsoft.com/office/powerpoint/2010/main" val="300808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420596-4B88-DD38-11D3-052E0354990A}"/>
              </a:ext>
            </a:extLst>
          </p:cNvPr>
          <p:cNvSpPr>
            <a:spLocks noGrp="1"/>
          </p:cNvSpPr>
          <p:nvPr>
            <p:ph type="title" idx="4294967295"/>
          </p:nvPr>
        </p:nvSpPr>
        <p:spPr>
          <a:xfrm>
            <a:off x="1097280" y="-1450757"/>
            <a:ext cx="10058400" cy="1450757"/>
          </a:xfrm>
        </p:spPr>
        <p:txBody>
          <a:bodyPr vert="horz" lIns="91440" tIns="45720" rIns="91440" bIns="45720" rtlCol="0" anchor="b">
            <a:normAutofit/>
          </a:bodyPr>
          <a:lstStyle/>
          <a:p>
            <a:r>
              <a:rPr lang="en-GB" dirty="0"/>
              <a:t>Local Resources in Falkirk </a:t>
            </a:r>
          </a:p>
        </p:txBody>
      </p:sp>
      <p:pic>
        <p:nvPicPr>
          <p:cNvPr id="3" name="Picture 2" descr="A screenshot Resources and Help available in Falkirk for Mental wellbeing leaflet with various services and contact details ">
            <a:extLst>
              <a:ext uri="{FF2B5EF4-FFF2-40B4-BE49-F238E27FC236}">
                <a16:creationId xmlns:a16="http://schemas.microsoft.com/office/drawing/2014/main" id="{C8430F8E-194A-23A6-EF19-1B0193C8A711}"/>
              </a:ext>
            </a:extLst>
          </p:cNvPr>
          <p:cNvPicPr>
            <a:picLocks noChangeAspect="1"/>
          </p:cNvPicPr>
          <p:nvPr/>
        </p:nvPicPr>
        <p:blipFill>
          <a:blip r:embed="rId3"/>
          <a:stretch>
            <a:fillRect/>
          </a:stretch>
        </p:blipFill>
        <p:spPr>
          <a:xfrm>
            <a:off x="1859448" y="643467"/>
            <a:ext cx="8473103" cy="5571065"/>
          </a:xfrm>
          <a:prstGeom prst="rect">
            <a:avLst/>
          </a:prstGeom>
          <a:ln>
            <a:noFill/>
          </a:ln>
        </p:spPr>
      </p:pic>
      <p:sp>
        <p:nvSpPr>
          <p:cNvPr id="2" name="TextBox 1">
            <a:extLst>
              <a:ext uri="{FF2B5EF4-FFF2-40B4-BE49-F238E27FC236}">
                <a16:creationId xmlns:a16="http://schemas.microsoft.com/office/drawing/2014/main" id="{B470019B-D076-03CE-B31E-2FB28FB97885}"/>
              </a:ext>
            </a:extLst>
          </p:cNvPr>
          <p:cNvSpPr txBox="1"/>
          <p:nvPr/>
        </p:nvSpPr>
        <p:spPr>
          <a:xfrm>
            <a:off x="2941320" y="6411297"/>
            <a:ext cx="6096000" cy="369332"/>
          </a:xfrm>
          <a:prstGeom prst="rect">
            <a:avLst/>
          </a:prstGeom>
          <a:noFill/>
        </p:spPr>
        <p:txBody>
          <a:bodyPr wrap="square">
            <a:spAutoFit/>
          </a:bodyPr>
          <a:lstStyle/>
          <a:p>
            <a:r>
              <a:rPr lang="en-GB" dirty="0">
                <a:solidFill>
                  <a:schemeClr val="bg1"/>
                </a:solidFill>
              </a:rPr>
              <a:t>Safety    Choice     Empowerment     Trust     Collaboration </a:t>
            </a:r>
          </a:p>
        </p:txBody>
      </p:sp>
    </p:spTree>
    <p:extLst>
      <p:ext uri="{BB962C8B-B14F-4D97-AF65-F5344CB8AC3E}">
        <p14:creationId xmlns:p14="http://schemas.microsoft.com/office/powerpoint/2010/main" val="2284376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4B0A69-E0BA-D3D6-22A0-475372DAC136}"/>
              </a:ext>
            </a:extLst>
          </p:cNvPr>
          <p:cNvSpPr>
            <a:spLocks noGrp="1"/>
          </p:cNvSpPr>
          <p:nvPr>
            <p:ph type="title" idx="4294967295"/>
          </p:nvPr>
        </p:nvSpPr>
        <p:spPr>
          <a:xfrm>
            <a:off x="1097280" y="-1450757"/>
            <a:ext cx="10058400" cy="1450757"/>
          </a:xfrm>
        </p:spPr>
        <p:txBody>
          <a:bodyPr vert="horz" lIns="91440" tIns="45720" rIns="91440" bIns="45720" rtlCol="0" anchor="b">
            <a:normAutofit/>
          </a:bodyPr>
          <a:lstStyle/>
          <a:p>
            <a:r>
              <a:rPr lang="en-GB" dirty="0"/>
              <a:t>QR codes for online info</a:t>
            </a:r>
          </a:p>
        </p:txBody>
      </p:sp>
      <p:pic>
        <p:nvPicPr>
          <p:cNvPr id="3" name="Picture 2" descr="A colorful background with qr code for online help resources">
            <a:extLst>
              <a:ext uri="{FF2B5EF4-FFF2-40B4-BE49-F238E27FC236}">
                <a16:creationId xmlns:a16="http://schemas.microsoft.com/office/drawing/2014/main" id="{460F0E3C-342F-A361-89DF-79AA505FAB3B}"/>
              </a:ext>
            </a:extLst>
          </p:cNvPr>
          <p:cNvPicPr>
            <a:picLocks noChangeAspect="1"/>
          </p:cNvPicPr>
          <p:nvPr/>
        </p:nvPicPr>
        <p:blipFill>
          <a:blip r:embed="rId2"/>
          <a:stretch>
            <a:fillRect/>
          </a:stretch>
        </p:blipFill>
        <p:spPr>
          <a:xfrm>
            <a:off x="1938487" y="643467"/>
            <a:ext cx="8315026" cy="5571065"/>
          </a:xfrm>
          <a:prstGeom prst="rect">
            <a:avLst/>
          </a:prstGeom>
          <a:ln>
            <a:noFill/>
          </a:ln>
        </p:spPr>
      </p:pic>
      <p:sp>
        <p:nvSpPr>
          <p:cNvPr id="2" name="TextBox 1">
            <a:extLst>
              <a:ext uri="{FF2B5EF4-FFF2-40B4-BE49-F238E27FC236}">
                <a16:creationId xmlns:a16="http://schemas.microsoft.com/office/drawing/2014/main" id="{9248F220-B964-341A-95DB-E8021B18BB2E}"/>
              </a:ext>
            </a:extLst>
          </p:cNvPr>
          <p:cNvSpPr txBox="1"/>
          <p:nvPr/>
        </p:nvSpPr>
        <p:spPr>
          <a:xfrm>
            <a:off x="2941320" y="6411297"/>
            <a:ext cx="6096000" cy="369332"/>
          </a:xfrm>
          <a:prstGeom prst="rect">
            <a:avLst/>
          </a:prstGeom>
          <a:noFill/>
        </p:spPr>
        <p:txBody>
          <a:bodyPr wrap="square">
            <a:spAutoFit/>
          </a:bodyPr>
          <a:lstStyle/>
          <a:p>
            <a:r>
              <a:rPr lang="en-GB" dirty="0">
                <a:solidFill>
                  <a:schemeClr val="bg1"/>
                </a:solidFill>
              </a:rPr>
              <a:t>Safety    Choice     Empowerment     Trust     Collaboration </a:t>
            </a:r>
          </a:p>
        </p:txBody>
      </p:sp>
    </p:spTree>
    <p:extLst>
      <p:ext uri="{BB962C8B-B14F-4D97-AF65-F5344CB8AC3E}">
        <p14:creationId xmlns:p14="http://schemas.microsoft.com/office/powerpoint/2010/main" val="1791645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0C08FB-10DE-1239-45A8-E49DC1FA2CFA}"/>
              </a:ext>
            </a:extLst>
          </p:cNvPr>
          <p:cNvSpPr>
            <a:spLocks noGrp="1"/>
          </p:cNvSpPr>
          <p:nvPr>
            <p:ph type="title" idx="4294967295"/>
          </p:nvPr>
        </p:nvSpPr>
        <p:spPr>
          <a:xfrm>
            <a:off x="1097280" y="-1450757"/>
            <a:ext cx="10058400" cy="1450757"/>
          </a:xfrm>
        </p:spPr>
        <p:txBody>
          <a:bodyPr vert="horz" lIns="91440" tIns="45720" rIns="91440" bIns="45720" rtlCol="0" anchor="b">
            <a:normAutofit/>
          </a:bodyPr>
          <a:lstStyle/>
          <a:p>
            <a:r>
              <a:rPr lang="en-GB" dirty="0"/>
              <a:t>QR codes for online info 2</a:t>
            </a:r>
          </a:p>
        </p:txBody>
      </p:sp>
      <p:pic>
        <p:nvPicPr>
          <p:cNvPr id="3" name="Picture 2" descr="A colorful background with qr code for online help resources">
            <a:extLst>
              <a:ext uri="{FF2B5EF4-FFF2-40B4-BE49-F238E27FC236}">
                <a16:creationId xmlns:a16="http://schemas.microsoft.com/office/drawing/2014/main" id="{BCC073E3-DC9B-2B76-C5F1-EC0FB047932D}"/>
              </a:ext>
            </a:extLst>
          </p:cNvPr>
          <p:cNvPicPr>
            <a:picLocks noChangeAspect="1"/>
          </p:cNvPicPr>
          <p:nvPr/>
        </p:nvPicPr>
        <p:blipFill>
          <a:blip r:embed="rId2"/>
          <a:stretch>
            <a:fillRect/>
          </a:stretch>
        </p:blipFill>
        <p:spPr>
          <a:xfrm>
            <a:off x="2547549" y="643467"/>
            <a:ext cx="7096901" cy="5571065"/>
          </a:xfrm>
          <a:prstGeom prst="rect">
            <a:avLst/>
          </a:prstGeom>
          <a:ln>
            <a:noFill/>
          </a:ln>
        </p:spPr>
      </p:pic>
      <p:sp>
        <p:nvSpPr>
          <p:cNvPr id="2" name="TextBox 1">
            <a:extLst>
              <a:ext uri="{FF2B5EF4-FFF2-40B4-BE49-F238E27FC236}">
                <a16:creationId xmlns:a16="http://schemas.microsoft.com/office/drawing/2014/main" id="{24B2EEBE-B813-D5A5-23C7-D263728BC02B}"/>
              </a:ext>
            </a:extLst>
          </p:cNvPr>
          <p:cNvSpPr txBox="1"/>
          <p:nvPr/>
        </p:nvSpPr>
        <p:spPr>
          <a:xfrm>
            <a:off x="2941320" y="6411297"/>
            <a:ext cx="6096000" cy="369332"/>
          </a:xfrm>
          <a:prstGeom prst="rect">
            <a:avLst/>
          </a:prstGeom>
          <a:noFill/>
        </p:spPr>
        <p:txBody>
          <a:bodyPr wrap="square">
            <a:spAutoFit/>
          </a:bodyPr>
          <a:lstStyle/>
          <a:p>
            <a:r>
              <a:rPr lang="en-GB" dirty="0">
                <a:solidFill>
                  <a:schemeClr val="bg1"/>
                </a:solidFill>
              </a:rPr>
              <a:t>Safety    Choice     Empowerment     Trust     Collaboration </a:t>
            </a:r>
          </a:p>
        </p:txBody>
      </p:sp>
    </p:spTree>
    <p:extLst>
      <p:ext uri="{BB962C8B-B14F-4D97-AF65-F5344CB8AC3E}">
        <p14:creationId xmlns:p14="http://schemas.microsoft.com/office/powerpoint/2010/main" val="3643371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0DC4A-E4ED-174B-20B0-E1FC650C7BFE}"/>
              </a:ext>
            </a:extLst>
          </p:cNvPr>
          <p:cNvSpPr>
            <a:spLocks noGrp="1"/>
          </p:cNvSpPr>
          <p:nvPr>
            <p:ph type="title" idx="4294967295"/>
          </p:nvPr>
        </p:nvSpPr>
        <p:spPr>
          <a:xfrm>
            <a:off x="1097280" y="-1450757"/>
            <a:ext cx="10058400" cy="1450757"/>
          </a:xfrm>
        </p:spPr>
        <p:txBody>
          <a:bodyPr vert="horz" lIns="91440" tIns="45720" rIns="91440" bIns="45720" rtlCol="0" anchor="b">
            <a:normAutofit/>
          </a:bodyPr>
          <a:lstStyle/>
          <a:p>
            <a:r>
              <a:rPr lang="en-GB" dirty="0"/>
              <a:t>Support for Recovery from Trauma</a:t>
            </a:r>
          </a:p>
        </p:txBody>
      </p:sp>
      <p:pic>
        <p:nvPicPr>
          <p:cNvPr id="6" name="Picture 5" descr="The National Trauma Transformation Programme logo">
            <a:extLst>
              <a:ext uri="{FF2B5EF4-FFF2-40B4-BE49-F238E27FC236}">
                <a16:creationId xmlns:a16="http://schemas.microsoft.com/office/drawing/2014/main" id="{106CA5E8-E0CC-4BFC-0ABE-7AA9C1A6E262}"/>
              </a:ext>
            </a:extLst>
          </p:cNvPr>
          <p:cNvPicPr>
            <a:picLocks noChangeAspect="1"/>
          </p:cNvPicPr>
          <p:nvPr/>
        </p:nvPicPr>
        <p:blipFill>
          <a:blip r:embed="rId3"/>
          <a:stretch>
            <a:fillRect/>
          </a:stretch>
        </p:blipFill>
        <p:spPr>
          <a:xfrm>
            <a:off x="1055951" y="769595"/>
            <a:ext cx="2101958" cy="952549"/>
          </a:xfrm>
          <a:prstGeom prst="rect">
            <a:avLst/>
          </a:prstGeom>
        </p:spPr>
      </p:pic>
      <p:pic>
        <p:nvPicPr>
          <p:cNvPr id="8" name="Picture 7" descr="Banner with Help with recovery from the impact of trauma ">
            <a:extLst>
              <a:ext uri="{FF2B5EF4-FFF2-40B4-BE49-F238E27FC236}">
                <a16:creationId xmlns:a16="http://schemas.microsoft.com/office/drawing/2014/main" id="{F00919E4-CC4F-2DBA-1E71-1E44551C4860}"/>
              </a:ext>
            </a:extLst>
          </p:cNvPr>
          <p:cNvPicPr>
            <a:picLocks noChangeAspect="1"/>
          </p:cNvPicPr>
          <p:nvPr/>
        </p:nvPicPr>
        <p:blipFill>
          <a:blip r:embed="rId4"/>
          <a:stretch>
            <a:fillRect/>
          </a:stretch>
        </p:blipFill>
        <p:spPr>
          <a:xfrm>
            <a:off x="3618031" y="633062"/>
            <a:ext cx="7721997" cy="1225613"/>
          </a:xfrm>
          <a:prstGeom prst="rect">
            <a:avLst/>
          </a:prstGeom>
        </p:spPr>
      </p:pic>
      <p:pic>
        <p:nvPicPr>
          <p:cNvPr id="10" name="Picture 9" descr="Women's aid details ">
            <a:extLst>
              <a:ext uri="{FF2B5EF4-FFF2-40B4-BE49-F238E27FC236}">
                <a16:creationId xmlns:a16="http://schemas.microsoft.com/office/drawing/2014/main" id="{2B6D7903-DEF2-55F3-6F1D-4E46FAAE83AE}"/>
              </a:ext>
            </a:extLst>
          </p:cNvPr>
          <p:cNvPicPr>
            <a:picLocks noChangeAspect="1"/>
          </p:cNvPicPr>
          <p:nvPr/>
        </p:nvPicPr>
        <p:blipFill>
          <a:blip r:embed="rId5"/>
          <a:stretch>
            <a:fillRect/>
          </a:stretch>
        </p:blipFill>
        <p:spPr>
          <a:xfrm>
            <a:off x="764192" y="2059236"/>
            <a:ext cx="3397425" cy="3797495"/>
          </a:xfrm>
          <a:prstGeom prst="rect">
            <a:avLst/>
          </a:prstGeom>
        </p:spPr>
      </p:pic>
      <p:pic>
        <p:nvPicPr>
          <p:cNvPr id="12" name="Picture 11" descr="Rape Crisis and Victim Support details">
            <a:extLst>
              <a:ext uri="{FF2B5EF4-FFF2-40B4-BE49-F238E27FC236}">
                <a16:creationId xmlns:a16="http://schemas.microsoft.com/office/drawing/2014/main" id="{23C1FC01-B158-E1B0-446B-5618E8C3C232}"/>
              </a:ext>
            </a:extLst>
          </p:cNvPr>
          <p:cNvPicPr>
            <a:picLocks noChangeAspect="1"/>
          </p:cNvPicPr>
          <p:nvPr/>
        </p:nvPicPr>
        <p:blipFill>
          <a:blip r:embed="rId6"/>
          <a:stretch>
            <a:fillRect/>
          </a:stretch>
        </p:blipFill>
        <p:spPr>
          <a:xfrm>
            <a:off x="4425864" y="2059236"/>
            <a:ext cx="3340272" cy="3753043"/>
          </a:xfrm>
          <a:prstGeom prst="rect">
            <a:avLst/>
          </a:prstGeom>
        </p:spPr>
      </p:pic>
      <p:pic>
        <p:nvPicPr>
          <p:cNvPr id="14" name="Picture 13" descr="Victim support details ">
            <a:extLst>
              <a:ext uri="{FF2B5EF4-FFF2-40B4-BE49-F238E27FC236}">
                <a16:creationId xmlns:a16="http://schemas.microsoft.com/office/drawing/2014/main" id="{9546FDF2-ABF6-3354-DAA8-F7E4B8B140C0}"/>
              </a:ext>
            </a:extLst>
          </p:cNvPr>
          <p:cNvPicPr>
            <a:picLocks noChangeAspect="1"/>
          </p:cNvPicPr>
          <p:nvPr/>
        </p:nvPicPr>
        <p:blipFill>
          <a:blip r:embed="rId7"/>
          <a:stretch>
            <a:fillRect/>
          </a:stretch>
        </p:blipFill>
        <p:spPr>
          <a:xfrm>
            <a:off x="4454440" y="3665756"/>
            <a:ext cx="3283119" cy="2559182"/>
          </a:xfrm>
          <a:prstGeom prst="rect">
            <a:avLst/>
          </a:prstGeom>
        </p:spPr>
      </p:pic>
      <p:pic>
        <p:nvPicPr>
          <p:cNvPr id="16" name="Picture 15" descr="Future pathways details">
            <a:extLst>
              <a:ext uri="{FF2B5EF4-FFF2-40B4-BE49-F238E27FC236}">
                <a16:creationId xmlns:a16="http://schemas.microsoft.com/office/drawing/2014/main" id="{E3B69CB6-34C1-52A9-C4CF-B3339CA97691}"/>
              </a:ext>
            </a:extLst>
          </p:cNvPr>
          <p:cNvPicPr>
            <a:picLocks noChangeAspect="1"/>
          </p:cNvPicPr>
          <p:nvPr/>
        </p:nvPicPr>
        <p:blipFill>
          <a:blip r:embed="rId8"/>
          <a:stretch>
            <a:fillRect/>
          </a:stretch>
        </p:blipFill>
        <p:spPr>
          <a:xfrm>
            <a:off x="7900294" y="2192593"/>
            <a:ext cx="3238666" cy="3664138"/>
          </a:xfrm>
          <a:prstGeom prst="rect">
            <a:avLst/>
          </a:prstGeom>
        </p:spPr>
      </p:pic>
      <p:sp>
        <p:nvSpPr>
          <p:cNvPr id="4" name="Footer Placeholder 3">
            <a:extLst>
              <a:ext uri="{FF2B5EF4-FFF2-40B4-BE49-F238E27FC236}">
                <a16:creationId xmlns:a16="http://schemas.microsoft.com/office/drawing/2014/main" id="{CDB066A6-FEF9-158E-2F2E-7EAE1223BA4F}"/>
              </a:ext>
            </a:extLst>
          </p:cNvPr>
          <p:cNvSpPr>
            <a:spLocks noGrp="1"/>
          </p:cNvSpPr>
          <p:nvPr>
            <p:ph type="ftr" sz="quarter" idx="11"/>
          </p:nvPr>
        </p:nvSpPr>
        <p:spPr/>
        <p:txBody>
          <a:bodyPr/>
          <a:lstStyle/>
          <a:p>
            <a:r>
              <a:rPr lang="en-GB"/>
              <a:t>Safety    Choice     Empowerment     Trust     Collaboration </a:t>
            </a:r>
          </a:p>
        </p:txBody>
      </p:sp>
    </p:spTree>
    <p:extLst>
      <p:ext uri="{BB962C8B-B14F-4D97-AF65-F5344CB8AC3E}">
        <p14:creationId xmlns:p14="http://schemas.microsoft.com/office/powerpoint/2010/main" val="540757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D829E218-74FB-4455-98BE-F2C5BA897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50" name="Rectangle 49">
            <a:extLst>
              <a:ext uri="{FF2B5EF4-FFF2-40B4-BE49-F238E27FC236}">
                <a16:creationId xmlns:a16="http://schemas.microsoft.com/office/drawing/2014/main" id="{7E8D75FD-D4F9-4D11-B70D-82EFCB4CF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51" name="Straight Connector 50">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2" name="Rectangle 51">
            <a:extLst>
              <a:ext uri="{FF2B5EF4-FFF2-40B4-BE49-F238E27FC236}">
                <a16:creationId xmlns:a16="http://schemas.microsoft.com/office/drawing/2014/main" id="{8638A98B-4B4B-4607-B11F-7DCA0D7CCE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8E3B9B0E-204E-4BFD-B58A-E71D9CDC3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 name="Title 2">
            <a:extLst>
              <a:ext uri="{FF2B5EF4-FFF2-40B4-BE49-F238E27FC236}">
                <a16:creationId xmlns:a16="http://schemas.microsoft.com/office/drawing/2014/main" id="{087EEE97-8E91-FA2B-47C0-32EA49EEB5A4}"/>
              </a:ext>
            </a:extLst>
          </p:cNvPr>
          <p:cNvSpPr>
            <a:spLocks noGrp="1"/>
          </p:cNvSpPr>
          <p:nvPr>
            <p:ph type="title"/>
          </p:nvPr>
        </p:nvSpPr>
        <p:spPr>
          <a:xfrm>
            <a:off x="8096885" y="640080"/>
            <a:ext cx="3659246" cy="3886200"/>
          </a:xfrm>
        </p:spPr>
        <p:txBody>
          <a:bodyPr vert="horz" lIns="91440" tIns="45720" rIns="91440" bIns="45720" rtlCol="0" anchor="b">
            <a:normAutofit fontScale="90000"/>
          </a:bodyPr>
          <a:lstStyle/>
          <a:p>
            <a:r>
              <a:rPr lang="en-US" sz="4400" dirty="0">
                <a:solidFill>
                  <a:srgbClr val="FFFFFF"/>
                </a:solidFill>
              </a:rPr>
              <a:t>Staff Wellbeing Planning tool…</a:t>
            </a:r>
            <a:br>
              <a:rPr lang="en-US" sz="4400" dirty="0">
                <a:solidFill>
                  <a:srgbClr val="FFFFFF"/>
                </a:solidFill>
              </a:rPr>
            </a:br>
            <a:br>
              <a:rPr lang="en-US" sz="4400" dirty="0">
                <a:solidFill>
                  <a:srgbClr val="FFFFFF"/>
                </a:solidFill>
              </a:rPr>
            </a:br>
            <a:r>
              <a:rPr lang="en-US" sz="2800" dirty="0">
                <a:solidFill>
                  <a:srgbClr val="FFFFFF"/>
                </a:solidFill>
              </a:rPr>
              <a:t>Click on this link to access - </a:t>
            </a:r>
            <a:r>
              <a:rPr lang="en-GB" sz="2800" dirty="0">
                <a:solidFill>
                  <a:schemeClr val="bg2"/>
                </a:solidFill>
                <a:hlinkClick r:id="rId3">
                  <a:extLst>
                    <a:ext uri="{A12FA001-AC4F-418D-AE19-62706E023703}">
                      <ahyp:hlinkClr xmlns:ahyp="http://schemas.microsoft.com/office/drawing/2018/hyperlinkcolor" val="tx"/>
                    </a:ext>
                  </a:extLst>
                </a:hlinkClick>
              </a:rPr>
              <a:t>Wellbeing planning tool | Turas | Learn</a:t>
            </a:r>
            <a:br>
              <a:rPr lang="en-US" sz="2800" dirty="0">
                <a:solidFill>
                  <a:srgbClr val="FFFFFF"/>
                </a:solidFill>
              </a:rPr>
            </a:br>
            <a:br>
              <a:rPr lang="en-US" sz="2800" dirty="0">
                <a:solidFill>
                  <a:srgbClr val="FFFFFF"/>
                </a:solidFill>
              </a:rPr>
            </a:br>
            <a:br>
              <a:rPr lang="en-US" sz="4400" dirty="0">
                <a:solidFill>
                  <a:srgbClr val="FFFFFF"/>
                </a:solidFill>
              </a:rPr>
            </a:br>
            <a:endParaRPr lang="en-US" sz="4400" dirty="0">
              <a:solidFill>
                <a:srgbClr val="FFFFFF"/>
              </a:solidFill>
            </a:endParaRPr>
          </a:p>
        </p:txBody>
      </p:sp>
      <p:sp>
        <p:nvSpPr>
          <p:cNvPr id="2" name="Footer Placeholder 1">
            <a:extLst>
              <a:ext uri="{FF2B5EF4-FFF2-40B4-BE49-F238E27FC236}">
                <a16:creationId xmlns:a16="http://schemas.microsoft.com/office/drawing/2014/main" id="{5E514455-5CFD-AF14-254E-B0CBE4A9A017}"/>
              </a:ext>
            </a:extLst>
          </p:cNvPr>
          <p:cNvSpPr>
            <a:spLocks noGrp="1"/>
          </p:cNvSpPr>
          <p:nvPr>
            <p:ph type="ftr" sz="quarter" idx="11"/>
          </p:nvPr>
        </p:nvSpPr>
        <p:spPr>
          <a:xfrm>
            <a:off x="274849" y="6459785"/>
            <a:ext cx="7050183" cy="365125"/>
          </a:xfrm>
        </p:spPr>
        <p:txBody>
          <a:bodyPr vert="horz" lIns="91440" tIns="45720" rIns="91440" bIns="45720" rtlCol="0" anchor="ctr">
            <a:normAutofit/>
          </a:bodyPr>
          <a:lstStyle/>
          <a:p>
            <a:pPr algn="l" defTabSz="914400">
              <a:spcAft>
                <a:spcPts val="600"/>
              </a:spcAft>
            </a:pPr>
            <a:r>
              <a:rPr lang="en-US" kern="1200" cap="all" baseline="0">
                <a:solidFill>
                  <a:schemeClr val="tx2"/>
                </a:solidFill>
                <a:latin typeface="+mn-lt"/>
                <a:ea typeface="+mn-ea"/>
                <a:cs typeface="+mn-cs"/>
              </a:rPr>
              <a:t>Safety    Choice     Empowerment     Trust     Collaboration </a:t>
            </a:r>
          </a:p>
        </p:txBody>
      </p:sp>
      <p:sp>
        <p:nvSpPr>
          <p:cNvPr id="54" name="Rectangle 53">
            <a:extLst>
              <a:ext uri="{FF2B5EF4-FFF2-40B4-BE49-F238E27FC236}">
                <a16:creationId xmlns:a16="http://schemas.microsoft.com/office/drawing/2014/main" id="{B1121E64-CB88-4BF5-B531-C0316E7F6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pic>
        <p:nvPicPr>
          <p:cNvPr id="8" name="Content Placeholder 5" descr="An image of a planning tool to help map your personal warning signs with images of red, amber and green traffic lights">
            <a:extLst>
              <a:ext uri="{FF2B5EF4-FFF2-40B4-BE49-F238E27FC236}">
                <a16:creationId xmlns:a16="http://schemas.microsoft.com/office/drawing/2014/main" id="{994AA71C-7111-E6C3-AC3B-763648458B69}"/>
              </a:ext>
            </a:extLst>
          </p:cNvPr>
          <p:cNvPicPr>
            <a:picLocks noChangeAspect="1"/>
          </p:cNvPicPr>
          <p:nvPr/>
        </p:nvPicPr>
        <p:blipFill>
          <a:blip r:embed="rId4"/>
          <a:stretch>
            <a:fillRect/>
          </a:stretch>
        </p:blipFill>
        <p:spPr>
          <a:xfrm>
            <a:off x="98837" y="1059917"/>
            <a:ext cx="7451849" cy="5215411"/>
          </a:xfrm>
          <a:prstGeom prst="rect">
            <a:avLst/>
          </a:prstGeom>
        </p:spPr>
      </p:pic>
    </p:spTree>
    <p:extLst>
      <p:ext uri="{BB962C8B-B14F-4D97-AF65-F5344CB8AC3E}">
        <p14:creationId xmlns:p14="http://schemas.microsoft.com/office/powerpoint/2010/main" val="19959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9072F-0279-6B87-1898-131834479534}"/>
              </a:ext>
            </a:extLst>
          </p:cNvPr>
          <p:cNvSpPr>
            <a:spLocks noGrp="1"/>
          </p:cNvSpPr>
          <p:nvPr>
            <p:ph type="title"/>
          </p:nvPr>
        </p:nvSpPr>
        <p:spPr/>
        <p:txBody>
          <a:bodyPr/>
          <a:lstStyle/>
          <a:p>
            <a:r>
              <a:rPr lang="en-GB" dirty="0"/>
              <a:t>General Considerations</a:t>
            </a:r>
          </a:p>
        </p:txBody>
      </p:sp>
      <p:sp>
        <p:nvSpPr>
          <p:cNvPr id="3" name="Content Placeholder 2">
            <a:extLst>
              <a:ext uri="{FF2B5EF4-FFF2-40B4-BE49-F238E27FC236}">
                <a16:creationId xmlns:a16="http://schemas.microsoft.com/office/drawing/2014/main" id="{3CF6892A-77AA-1C72-707B-9A288CB6D38F}"/>
              </a:ext>
            </a:extLst>
          </p:cNvPr>
          <p:cNvSpPr>
            <a:spLocks noGrp="1"/>
          </p:cNvSpPr>
          <p:nvPr>
            <p:ph idx="1"/>
          </p:nvPr>
        </p:nvSpPr>
        <p:spPr/>
        <p:txBody>
          <a:bodyPr>
            <a:normAutofit/>
          </a:bodyPr>
          <a:lstStyle/>
          <a:p>
            <a:endParaRPr lang="en-GB" dirty="0"/>
          </a:p>
          <a:p>
            <a:r>
              <a:rPr lang="en-GB" sz="2400" dirty="0"/>
              <a:t>To make the most of this session we suggest </a:t>
            </a:r>
            <a:r>
              <a:rPr lang="en-GB" sz="2400" b="1" dirty="0"/>
              <a:t>at least 3 hours.  </a:t>
            </a:r>
            <a:r>
              <a:rPr lang="en-GB" sz="2400" dirty="0"/>
              <a:t>You may wish to split this into three sessions to allow time for proper discussion. </a:t>
            </a:r>
          </a:p>
          <a:p>
            <a:endParaRPr lang="en-GB" sz="2400" dirty="0"/>
          </a:p>
          <a:p>
            <a:r>
              <a:rPr lang="en-GB" sz="2400" dirty="0"/>
              <a:t>You should think about how best to have discussion – it may be best to split your team into smaller groups to feedback into a larger group or it might suit better to have a whole group discussion</a:t>
            </a:r>
          </a:p>
          <a:p>
            <a:endParaRPr lang="en-GB" sz="2400" dirty="0"/>
          </a:p>
          <a:p>
            <a:r>
              <a:rPr lang="en-GB" sz="2400" dirty="0"/>
              <a:t>There are links to relevant websites within the notes section of the PowerPoints</a:t>
            </a:r>
          </a:p>
          <a:p>
            <a:endParaRPr lang="en-GB" dirty="0"/>
          </a:p>
        </p:txBody>
      </p:sp>
      <p:sp>
        <p:nvSpPr>
          <p:cNvPr id="4" name="Footer Placeholder 3">
            <a:extLst>
              <a:ext uri="{FF2B5EF4-FFF2-40B4-BE49-F238E27FC236}">
                <a16:creationId xmlns:a16="http://schemas.microsoft.com/office/drawing/2014/main" id="{6302E61C-27C3-2D65-A399-E41BB8283FB4}"/>
              </a:ext>
            </a:extLst>
          </p:cNvPr>
          <p:cNvSpPr>
            <a:spLocks noGrp="1"/>
          </p:cNvSpPr>
          <p:nvPr>
            <p:ph type="ftr" sz="quarter" idx="11"/>
          </p:nvPr>
        </p:nvSpPr>
        <p:spPr/>
        <p:txBody>
          <a:bodyPr/>
          <a:lstStyle/>
          <a:p>
            <a:r>
              <a:rPr lang="en-GB"/>
              <a:t>Safety    Choice     Empowerment     Trust     Collaboration </a:t>
            </a:r>
          </a:p>
        </p:txBody>
      </p:sp>
    </p:spTree>
    <p:extLst>
      <p:ext uri="{BB962C8B-B14F-4D97-AF65-F5344CB8AC3E}">
        <p14:creationId xmlns:p14="http://schemas.microsoft.com/office/powerpoint/2010/main" val="1114024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B24CDD-D512-295D-CB7D-09E44584F73F}"/>
              </a:ext>
            </a:extLst>
          </p:cNvPr>
          <p:cNvSpPr>
            <a:spLocks noGrp="1"/>
          </p:cNvSpPr>
          <p:nvPr>
            <p:ph type="title" idx="4294967295"/>
          </p:nvPr>
        </p:nvSpPr>
        <p:spPr>
          <a:xfrm>
            <a:off x="1097280" y="-1450757"/>
            <a:ext cx="10058400" cy="1450757"/>
          </a:xfrm>
        </p:spPr>
        <p:txBody>
          <a:bodyPr vert="horz" lIns="91440" tIns="45720" rIns="91440" bIns="45720" rtlCol="0" anchor="b">
            <a:normAutofit/>
          </a:bodyPr>
          <a:lstStyle/>
          <a:p>
            <a:r>
              <a:rPr lang="en-GB" dirty="0"/>
              <a:t>Watch video – opening doors, captions available</a:t>
            </a:r>
          </a:p>
        </p:txBody>
      </p:sp>
      <p:pic>
        <p:nvPicPr>
          <p:cNvPr id="3" name="Online Media 2" title="Opening Doors: Trauma Informed Practice for the Workforce">
            <a:hlinkClick r:id="" action="ppaction://media"/>
            <a:extLst>
              <a:ext uri="{FF2B5EF4-FFF2-40B4-BE49-F238E27FC236}">
                <a16:creationId xmlns:a16="http://schemas.microsoft.com/office/drawing/2014/main" id="{0EBEBC73-1ADC-5B7F-9180-002774169D83}"/>
              </a:ext>
            </a:extLst>
          </p:cNvPr>
          <p:cNvPicPr>
            <a:picLocks noRot="1" noChangeAspect="1"/>
          </p:cNvPicPr>
          <p:nvPr>
            <a:videoFile r:link="rId1"/>
          </p:nvPr>
        </p:nvPicPr>
        <p:blipFill>
          <a:blip r:embed="rId4"/>
          <a:stretch>
            <a:fillRect/>
          </a:stretch>
        </p:blipFill>
        <p:spPr>
          <a:xfrm>
            <a:off x="548640" y="48190"/>
            <a:ext cx="10972800" cy="6172200"/>
          </a:xfrm>
          <a:prstGeom prst="rect">
            <a:avLst/>
          </a:prstGeom>
        </p:spPr>
      </p:pic>
      <p:sp>
        <p:nvSpPr>
          <p:cNvPr id="2" name="Footer Placeholder 1">
            <a:extLst>
              <a:ext uri="{FF2B5EF4-FFF2-40B4-BE49-F238E27FC236}">
                <a16:creationId xmlns:a16="http://schemas.microsoft.com/office/drawing/2014/main" id="{F0C3ABB4-958E-40B9-51C1-8234CBE8B02F}"/>
              </a:ext>
            </a:extLst>
          </p:cNvPr>
          <p:cNvSpPr>
            <a:spLocks noGrp="1"/>
          </p:cNvSpPr>
          <p:nvPr>
            <p:ph type="ftr" sz="quarter" idx="11"/>
          </p:nvPr>
        </p:nvSpPr>
        <p:spPr>
          <a:xfrm>
            <a:off x="3686185" y="6459785"/>
            <a:ext cx="4822804" cy="365125"/>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900" b="0" i="0" u="none" strike="noStrike" kern="1200" cap="all" spc="0" normalizeH="0" baseline="0" noProof="0">
                <a:ln>
                  <a:noFill/>
                </a:ln>
                <a:solidFill>
                  <a:srgbClr val="FFFFFF"/>
                </a:solidFill>
                <a:effectLst/>
                <a:uLnTx/>
                <a:uFillTx/>
                <a:latin typeface="Calibri" panose="020F0502020204030204"/>
                <a:ea typeface="+mn-ea"/>
                <a:cs typeface="+mn-cs"/>
              </a:rPr>
              <a:t>Safety    Choice     Empowerment     Trust     Collaboration </a:t>
            </a:r>
          </a:p>
        </p:txBody>
      </p:sp>
    </p:spTree>
    <p:extLst>
      <p:ext uri="{BB962C8B-B14F-4D97-AF65-F5344CB8AC3E}">
        <p14:creationId xmlns:p14="http://schemas.microsoft.com/office/powerpoint/2010/main" val="312164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98E32-CDEB-39A3-CDB9-28507A4BF40A}"/>
              </a:ext>
            </a:extLst>
          </p:cNvPr>
          <p:cNvSpPr>
            <a:spLocks noGrp="1"/>
          </p:cNvSpPr>
          <p:nvPr>
            <p:ph type="title"/>
          </p:nvPr>
        </p:nvSpPr>
        <p:spPr>
          <a:xfrm>
            <a:off x="1097280" y="286603"/>
            <a:ext cx="10058400" cy="1450757"/>
          </a:xfrm>
        </p:spPr>
        <p:txBody>
          <a:bodyPr>
            <a:normAutofit/>
          </a:bodyPr>
          <a:lstStyle/>
          <a:p>
            <a:r>
              <a:rPr lang="en-GB"/>
              <a:t>Discussion 1: Recognising the prevalence of trauma in your work setting...</a:t>
            </a:r>
            <a:endParaRPr lang="en-GB" dirty="0"/>
          </a:p>
        </p:txBody>
      </p:sp>
      <p:sp>
        <p:nvSpPr>
          <p:cNvPr id="3" name="Content Placeholder 2">
            <a:extLst>
              <a:ext uri="{FF2B5EF4-FFF2-40B4-BE49-F238E27FC236}">
                <a16:creationId xmlns:a16="http://schemas.microsoft.com/office/drawing/2014/main" id="{219F0649-77C7-AAFF-02FF-28F983FE3CE1}"/>
              </a:ext>
            </a:extLst>
          </p:cNvPr>
          <p:cNvSpPr>
            <a:spLocks noGrp="1"/>
          </p:cNvSpPr>
          <p:nvPr>
            <p:ph idx="1"/>
          </p:nvPr>
        </p:nvSpPr>
        <p:spPr>
          <a:xfrm>
            <a:off x="1097279" y="1845734"/>
            <a:ext cx="6454987" cy="4023360"/>
          </a:xfrm>
        </p:spPr>
        <p:txBody>
          <a:bodyPr>
            <a:normAutofit fontScale="92500" lnSpcReduction="20000"/>
          </a:bodyPr>
          <a:lstStyle/>
          <a:p>
            <a:r>
              <a:rPr lang="en-GB" i="1" kern="100" dirty="0">
                <a:effectLst/>
                <a:latin typeface="Calibri" panose="020F0502020204030204" pitchFamily="34" charset="0"/>
                <a:ea typeface="Calibri" panose="020F0502020204030204" pitchFamily="34" charset="0"/>
                <a:cs typeface="Times New Roman" panose="02020603050405020304" pitchFamily="18" charset="0"/>
              </a:rPr>
              <a:t>Individual trauma results from </a:t>
            </a:r>
            <a:r>
              <a:rPr lang="en-GB" i="1" u="sng" kern="100" dirty="0">
                <a:effectLst/>
                <a:latin typeface="Calibri" panose="020F0502020204030204" pitchFamily="34" charset="0"/>
                <a:ea typeface="Calibri" panose="020F0502020204030204" pitchFamily="34" charset="0"/>
                <a:cs typeface="Times New Roman" panose="02020603050405020304" pitchFamily="18" charset="0"/>
              </a:rPr>
              <a:t>an event,</a:t>
            </a:r>
            <a:r>
              <a:rPr lang="en-GB" i="1" kern="100" dirty="0">
                <a:effectLst/>
                <a:latin typeface="Calibri" panose="020F0502020204030204" pitchFamily="34" charset="0"/>
                <a:ea typeface="Calibri" panose="020F0502020204030204" pitchFamily="34" charset="0"/>
                <a:cs typeface="Times New Roman" panose="02020603050405020304" pitchFamily="18" charset="0"/>
              </a:rPr>
              <a:t> a series of events or a set of circumstances that is </a:t>
            </a:r>
            <a:r>
              <a:rPr lang="en-GB" i="1" u="sng" kern="100" dirty="0">
                <a:effectLst/>
                <a:latin typeface="Calibri" panose="020F0502020204030204" pitchFamily="34" charset="0"/>
                <a:ea typeface="Calibri" panose="020F0502020204030204" pitchFamily="34" charset="0"/>
                <a:cs typeface="Times New Roman" panose="02020603050405020304" pitchFamily="18" charset="0"/>
              </a:rPr>
              <a:t>experienced</a:t>
            </a:r>
            <a:r>
              <a:rPr lang="en-GB" i="1" kern="100" dirty="0">
                <a:effectLst/>
                <a:latin typeface="Calibri" panose="020F0502020204030204" pitchFamily="34" charset="0"/>
                <a:ea typeface="Calibri" panose="020F0502020204030204" pitchFamily="34" charset="0"/>
                <a:cs typeface="Times New Roman" panose="02020603050405020304" pitchFamily="18" charset="0"/>
              </a:rPr>
              <a:t> by an individual as physically or emotionally harmful or life threatening and that has long lasting </a:t>
            </a:r>
            <a:r>
              <a:rPr lang="en-GB" i="1" u="sng" kern="100" dirty="0">
                <a:effectLst/>
                <a:latin typeface="Calibri" panose="020F0502020204030204" pitchFamily="34" charset="0"/>
                <a:ea typeface="Calibri" panose="020F0502020204030204" pitchFamily="34" charset="0"/>
                <a:cs typeface="Times New Roman" panose="02020603050405020304" pitchFamily="18" charset="0"/>
              </a:rPr>
              <a:t>effects </a:t>
            </a:r>
            <a:r>
              <a:rPr lang="en-GB" i="1" kern="100" dirty="0">
                <a:effectLst/>
                <a:latin typeface="Calibri" panose="020F0502020204030204" pitchFamily="34" charset="0"/>
                <a:ea typeface="Calibri" panose="020F0502020204030204" pitchFamily="34" charset="0"/>
                <a:cs typeface="Times New Roman" panose="02020603050405020304" pitchFamily="18" charset="0"/>
              </a:rPr>
              <a:t>on the individual’s functioning and mental, physical, social, emotional or spiritual wellbeing.” Substance Abuse and Mental Health Administration </a:t>
            </a:r>
            <a:r>
              <a:rPr lang="en-GB" kern="100" dirty="0">
                <a:effectLst/>
                <a:latin typeface="Calibri" panose="020F0502020204030204" pitchFamily="34" charset="0"/>
                <a:ea typeface="Calibri" panose="020F0502020204030204" pitchFamily="34" charset="0"/>
                <a:cs typeface="Times New Roman" panose="02020603050405020304" pitchFamily="18" charset="0"/>
              </a:rPr>
              <a:t>(SAMSA, 2014)</a:t>
            </a:r>
          </a:p>
          <a:p>
            <a:endParaRPr lang="en-GB"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pPr>
            <a:endParaRPr lang="en-GB" b="1" dirty="0"/>
          </a:p>
          <a:p>
            <a:pPr>
              <a:lnSpc>
                <a:spcPct val="100000"/>
              </a:lnSpc>
              <a:spcBef>
                <a:spcPts val="0"/>
              </a:spcBef>
            </a:pPr>
            <a:r>
              <a:rPr lang="en-GB" sz="3200" b="1" dirty="0"/>
              <a:t>How many of the people you work with do you think have been affected by trauma?   </a:t>
            </a:r>
          </a:p>
          <a:p>
            <a:pPr>
              <a:lnSpc>
                <a:spcPct val="100000"/>
              </a:lnSpc>
              <a:spcBef>
                <a:spcPts val="0"/>
              </a:spcBef>
            </a:pPr>
            <a:endParaRPr lang="en-GB" sz="3200" b="1" dirty="0"/>
          </a:p>
          <a:p>
            <a:pPr>
              <a:lnSpc>
                <a:spcPct val="100000"/>
              </a:lnSpc>
              <a:spcBef>
                <a:spcPts val="0"/>
              </a:spcBef>
            </a:pPr>
            <a:r>
              <a:rPr lang="en-GB" sz="2600" dirty="0"/>
              <a:t>Discuss  (5 mins) </a:t>
            </a:r>
          </a:p>
          <a:p>
            <a:endParaRPr lang="en-GB" dirty="0"/>
          </a:p>
        </p:txBody>
      </p:sp>
      <p:sp>
        <p:nvSpPr>
          <p:cNvPr id="4" name="Footer Placeholder 3">
            <a:extLst>
              <a:ext uri="{FF2B5EF4-FFF2-40B4-BE49-F238E27FC236}">
                <a16:creationId xmlns:a16="http://schemas.microsoft.com/office/drawing/2014/main" id="{DADB1834-E700-1017-FBCD-75689B3A3084}"/>
              </a:ext>
            </a:extLst>
          </p:cNvPr>
          <p:cNvSpPr>
            <a:spLocks noGrp="1"/>
          </p:cNvSpPr>
          <p:nvPr>
            <p:ph type="ftr" sz="quarter" idx="11"/>
          </p:nvPr>
        </p:nvSpPr>
        <p:spPr>
          <a:xfrm>
            <a:off x="3686185" y="6459785"/>
            <a:ext cx="4822804" cy="365125"/>
          </a:xfrm>
        </p:spPr>
        <p:txBody>
          <a:bodyPr>
            <a:normAutofit/>
          </a:bodyPr>
          <a:lstStyle/>
          <a:p>
            <a:pPr>
              <a:spcAft>
                <a:spcPts val="600"/>
              </a:spcAft>
            </a:pPr>
            <a:r>
              <a:rPr lang="en-GB"/>
              <a:t>Safety    Choice     Empowerment     Trust     Collaboration </a:t>
            </a:r>
          </a:p>
        </p:txBody>
      </p:sp>
      <p:pic>
        <p:nvPicPr>
          <p:cNvPr id="6" name="Picture 5">
            <a:extLst>
              <a:ext uri="{FF2B5EF4-FFF2-40B4-BE49-F238E27FC236}">
                <a16:creationId xmlns:a16="http://schemas.microsoft.com/office/drawing/2014/main" id="{2EDB5DD9-9740-A0A2-5850-60889C341DD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180059" y="1958848"/>
            <a:ext cx="3135109" cy="3317833"/>
          </a:xfrm>
          <a:prstGeom prst="rect">
            <a:avLst/>
          </a:prstGeom>
        </p:spPr>
      </p:pic>
    </p:spTree>
    <p:extLst>
      <p:ext uri="{BB962C8B-B14F-4D97-AF65-F5344CB8AC3E}">
        <p14:creationId xmlns:p14="http://schemas.microsoft.com/office/powerpoint/2010/main" val="288975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1" name="Rectangle 10">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13" name="Straight Connector 12">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EB613A5C-C1D8-C23D-4DD8-EFA0DED74CDB}"/>
              </a:ext>
            </a:extLst>
          </p:cNvPr>
          <p:cNvSpPr>
            <a:spLocks noGrp="1"/>
          </p:cNvSpPr>
          <p:nvPr>
            <p:ph type="title" idx="4294967295"/>
          </p:nvPr>
        </p:nvSpPr>
        <p:spPr>
          <a:xfrm>
            <a:off x="492370" y="605896"/>
            <a:ext cx="3084844" cy="5646208"/>
          </a:xfrm>
        </p:spPr>
        <p:txBody>
          <a:bodyPr vert="horz" lIns="91440" tIns="45720" rIns="91440" bIns="45720" rtlCol="0" anchor="ctr">
            <a:normAutofit/>
          </a:bodyPr>
          <a:lstStyle/>
          <a:p>
            <a:r>
              <a:rPr lang="en-US" sz="3600">
                <a:solidFill>
                  <a:srgbClr val="FFFFFF"/>
                </a:solidFill>
              </a:rPr>
              <a:t>Discussion 1: Did you consider?</a:t>
            </a:r>
          </a:p>
        </p:txBody>
      </p:sp>
      <p:sp>
        <p:nvSpPr>
          <p:cNvPr id="19" name="Rectangle 18">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 name="Content Placeholder 2">
            <a:extLst>
              <a:ext uri="{FF2B5EF4-FFF2-40B4-BE49-F238E27FC236}">
                <a16:creationId xmlns:a16="http://schemas.microsoft.com/office/drawing/2014/main" id="{AEB1D306-F470-2FA1-5D31-F4B0468F30D7}"/>
              </a:ext>
            </a:extLst>
          </p:cNvPr>
          <p:cNvSpPr>
            <a:spLocks noGrp="1"/>
          </p:cNvSpPr>
          <p:nvPr>
            <p:ph idx="4294967295"/>
          </p:nvPr>
        </p:nvSpPr>
        <p:spPr>
          <a:xfrm>
            <a:off x="4742016" y="605896"/>
            <a:ext cx="6413663" cy="5646208"/>
          </a:xfrm>
        </p:spPr>
        <p:txBody>
          <a:bodyPr vert="horz" lIns="0" tIns="45720" rIns="0" bIns="45720" rtlCol="0" anchor="ctr">
            <a:normAutofit/>
          </a:bodyPr>
          <a:lstStyle/>
          <a:p>
            <a:r>
              <a:rPr lang="en-US" b="1"/>
              <a:t>Were you surprised by how common trauma is?  Some additional statistics to consider…</a:t>
            </a:r>
          </a:p>
          <a:p>
            <a:pPr lvl="1"/>
            <a:r>
              <a:rPr lang="en-US" b="1">
                <a:effectLst/>
              </a:rPr>
              <a:t>The 2019 Scottish Health Survey found that 28% of the Scottish adult population had suffered physical abuse in their childhoods, whilst 7% had suffered sexual abuse. </a:t>
            </a:r>
          </a:p>
          <a:p>
            <a:pPr lvl="1"/>
            <a:r>
              <a:rPr lang="en-US" b="1"/>
              <a:t>31% of a sample of 2000 Young People surveyed In UK had been exposed to at least 1 traumatic event by the time they reached 18. And 7.8% of them met the criteria for a diagnosis of Post Traumatic Stress Disorder.   </a:t>
            </a:r>
          </a:p>
          <a:p>
            <a:pPr marL="0" indent="0">
              <a:buFont typeface="Calibri" panose="020F0502020204030204" pitchFamily="34" charset="0"/>
              <a:buNone/>
            </a:pPr>
            <a:endParaRPr lang="en-US" b="1"/>
          </a:p>
          <a:p>
            <a:pPr marL="0" indent="0">
              <a:buFont typeface="Calibri" panose="020F0502020204030204" pitchFamily="34" charset="0"/>
              <a:buNone/>
            </a:pPr>
            <a:r>
              <a:rPr lang="en-US" b="1"/>
              <a:t>Did you think about your colleagues?  Their own experiences of trauma and how this might impact upon them?</a:t>
            </a:r>
          </a:p>
          <a:p>
            <a:pPr marL="0" indent="0">
              <a:buFont typeface="Calibri" panose="020F0502020204030204" pitchFamily="34" charset="0"/>
              <a:buNone/>
            </a:pPr>
            <a:r>
              <a:rPr lang="en-US" b="1"/>
              <a:t>There is no need to ask people about their experiences of trauma if you don’t know.  We should be working in a trauma informed way with everyone.     </a:t>
            </a:r>
          </a:p>
        </p:txBody>
      </p:sp>
      <p:sp>
        <p:nvSpPr>
          <p:cNvPr id="4" name="Footer Placeholder 3">
            <a:extLst>
              <a:ext uri="{FF2B5EF4-FFF2-40B4-BE49-F238E27FC236}">
                <a16:creationId xmlns:a16="http://schemas.microsoft.com/office/drawing/2014/main" id="{D7187AD7-1AB1-598E-0A56-6ED41B7F04B1}"/>
              </a:ext>
            </a:extLst>
          </p:cNvPr>
          <p:cNvSpPr>
            <a:spLocks noGrp="1"/>
          </p:cNvSpPr>
          <p:nvPr>
            <p:ph type="ftr" sz="quarter" idx="11"/>
          </p:nvPr>
        </p:nvSpPr>
        <p:spPr>
          <a:xfrm>
            <a:off x="4742017" y="6459785"/>
            <a:ext cx="5105169" cy="365125"/>
          </a:xfrm>
        </p:spPr>
        <p:txBody>
          <a:bodyPr vert="horz" lIns="91440" tIns="45720" rIns="91440" bIns="45720" rtlCol="0" anchor="ctr">
            <a:normAutofit/>
          </a:bodyPr>
          <a:lstStyle/>
          <a:p>
            <a:pPr algn="l">
              <a:spcAft>
                <a:spcPts val="600"/>
              </a:spcAft>
            </a:pPr>
            <a:r>
              <a:rPr lang="en-US" kern="1200" cap="all" baseline="0">
                <a:solidFill>
                  <a:schemeClr val="tx2"/>
                </a:solidFill>
                <a:latin typeface="+mn-lt"/>
                <a:ea typeface="+mn-ea"/>
                <a:cs typeface="+mn-cs"/>
              </a:rPr>
              <a:t>Safety    Choice     Empowerment     Trust     Collaboration </a:t>
            </a:r>
          </a:p>
        </p:txBody>
      </p:sp>
    </p:spTree>
    <p:extLst>
      <p:ext uri="{BB962C8B-B14F-4D97-AF65-F5344CB8AC3E}">
        <p14:creationId xmlns:p14="http://schemas.microsoft.com/office/powerpoint/2010/main" val="1330233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2" name="Rectangle 11">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14" name="Straight Connector 13">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4E10DC-DF56-7654-534E-0884587E15D2}"/>
              </a:ext>
            </a:extLst>
          </p:cNvPr>
          <p:cNvSpPr>
            <a:spLocks noGrp="1"/>
          </p:cNvSpPr>
          <p:nvPr>
            <p:ph type="ctrTitle" idx="4294967295"/>
          </p:nvPr>
        </p:nvSpPr>
        <p:spPr>
          <a:xfrm>
            <a:off x="5220928" y="965200"/>
            <a:ext cx="5999002" cy="4927600"/>
          </a:xfrm>
        </p:spPr>
        <p:txBody>
          <a:bodyPr vert="horz" lIns="91440" tIns="45720" rIns="91440" bIns="45720" rtlCol="0" anchor="ctr">
            <a:normAutofit fontScale="90000"/>
          </a:bodyPr>
          <a:lstStyle/>
          <a:p>
            <a:br>
              <a:rPr lang="en-US" sz="5000" dirty="0">
                <a:solidFill>
                  <a:schemeClr val="tx2"/>
                </a:solidFill>
              </a:rPr>
            </a:br>
            <a:r>
              <a:rPr lang="en-US" sz="5000" dirty="0">
                <a:solidFill>
                  <a:schemeClr val="tx2"/>
                </a:solidFill>
              </a:rPr>
              <a:t> </a:t>
            </a:r>
            <a:br>
              <a:rPr lang="en-US" sz="5000" dirty="0">
                <a:solidFill>
                  <a:schemeClr val="tx2"/>
                </a:solidFill>
              </a:rPr>
            </a:br>
            <a:r>
              <a:rPr lang="en-US" sz="5000" dirty="0">
                <a:solidFill>
                  <a:schemeClr val="tx2"/>
                </a:solidFill>
              </a:rPr>
              <a:t>If you work with Children, watch the Children &amp; Trauma Video.  Otherwise, you can head straight to the next question.  </a:t>
            </a:r>
          </a:p>
        </p:txBody>
      </p:sp>
      <p:sp>
        <p:nvSpPr>
          <p:cNvPr id="18" name="Rectangle 17">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0" name="Rectangle 19">
            <a:extLst>
              <a:ext uri="{FF2B5EF4-FFF2-40B4-BE49-F238E27FC236}">
                <a16:creationId xmlns:a16="http://schemas.microsoft.com/office/drawing/2014/main" id="{33209156-242F-4B26-8D07-CEB2B68A9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3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5" name="Footer Placeholder 4">
            <a:extLst>
              <a:ext uri="{FF2B5EF4-FFF2-40B4-BE49-F238E27FC236}">
                <a16:creationId xmlns:a16="http://schemas.microsoft.com/office/drawing/2014/main" id="{10141F2D-28ED-4C54-F764-2DFB556C28F8}"/>
              </a:ext>
            </a:extLst>
          </p:cNvPr>
          <p:cNvSpPr>
            <a:spLocks noGrp="1"/>
          </p:cNvSpPr>
          <p:nvPr>
            <p:ph type="ftr" sz="quarter" idx="11"/>
          </p:nvPr>
        </p:nvSpPr>
        <p:spPr>
          <a:xfrm>
            <a:off x="5220928" y="6459785"/>
            <a:ext cx="4752426" cy="365125"/>
          </a:xfrm>
        </p:spPr>
        <p:txBody>
          <a:bodyPr vert="horz" lIns="91440" tIns="45720" rIns="91440" bIns="45720" rtlCol="0" anchor="ctr">
            <a:normAutofit/>
          </a:bodyPr>
          <a:lstStyle/>
          <a:p>
            <a:pPr marR="0" lvl="0" indent="0" algn="l" fontAlgn="auto">
              <a:spcBef>
                <a:spcPts val="0"/>
              </a:spcBef>
              <a:spcAft>
                <a:spcPts val="600"/>
              </a:spcAft>
              <a:buClrTx/>
              <a:buSzTx/>
              <a:buFontTx/>
              <a:buNone/>
              <a:tabLst/>
              <a:defRPr/>
            </a:pPr>
            <a:r>
              <a:rPr kumimoji="0" lang="en-US" b="0" i="0" u="none" strike="noStrike" kern="1200" cap="all" spc="0" normalizeH="0" baseline="0" noProof="0">
                <a:ln>
                  <a:noFill/>
                </a:ln>
                <a:solidFill>
                  <a:schemeClr val="tx2"/>
                </a:solidFill>
                <a:effectLst/>
                <a:uLnTx/>
                <a:uFillTx/>
                <a:latin typeface="+mn-lt"/>
                <a:ea typeface="+mn-ea"/>
                <a:cs typeface="+mn-cs"/>
              </a:rPr>
              <a:t>Safety    Choice     Empowerment     Trust     Collaboration </a:t>
            </a:r>
          </a:p>
        </p:txBody>
      </p:sp>
    </p:spTree>
    <p:extLst>
      <p:ext uri="{BB962C8B-B14F-4D97-AF65-F5344CB8AC3E}">
        <p14:creationId xmlns:p14="http://schemas.microsoft.com/office/powerpoint/2010/main" val="3731828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FCD25B-75EA-8F3C-295B-5A2D4160A82D}"/>
              </a:ext>
            </a:extLst>
          </p:cNvPr>
          <p:cNvSpPr>
            <a:spLocks noGrp="1"/>
          </p:cNvSpPr>
          <p:nvPr>
            <p:ph type="title" idx="4294967295"/>
          </p:nvPr>
        </p:nvSpPr>
        <p:spPr>
          <a:xfrm>
            <a:off x="1097280" y="-1450757"/>
            <a:ext cx="10058400" cy="1450757"/>
          </a:xfrm>
        </p:spPr>
        <p:txBody>
          <a:bodyPr vert="horz" lIns="91440" tIns="45720" rIns="91440" bIns="45720" rtlCol="0" anchor="b">
            <a:normAutofit/>
          </a:bodyPr>
          <a:lstStyle/>
          <a:p>
            <a:r>
              <a:rPr lang="en-GB" dirty="0"/>
              <a:t>Watch Video trauma and children’s brains </a:t>
            </a:r>
          </a:p>
        </p:txBody>
      </p:sp>
      <p:pic>
        <p:nvPicPr>
          <p:cNvPr id="3" name="Online Media 2" title="Childhood Trauma and the Brain | UK Trauma Council">
            <a:hlinkClick r:id="" action="ppaction://media"/>
            <a:extLst>
              <a:ext uri="{FF2B5EF4-FFF2-40B4-BE49-F238E27FC236}">
                <a16:creationId xmlns:a16="http://schemas.microsoft.com/office/drawing/2014/main" id="{F366D17B-3590-D097-1E8F-6B45DCF2D6B1}"/>
              </a:ext>
            </a:extLst>
          </p:cNvPr>
          <p:cNvPicPr>
            <a:picLocks noRot="1" noChangeAspect="1"/>
          </p:cNvPicPr>
          <p:nvPr>
            <a:videoFile r:link="rId1"/>
          </p:nvPr>
        </p:nvPicPr>
        <p:blipFill>
          <a:blip r:embed="rId4"/>
          <a:stretch>
            <a:fillRect/>
          </a:stretch>
        </p:blipFill>
        <p:spPr>
          <a:xfrm>
            <a:off x="553805" y="-122663"/>
            <a:ext cx="11084390" cy="6257784"/>
          </a:xfrm>
          <a:prstGeom prst="rect">
            <a:avLst/>
          </a:prstGeom>
        </p:spPr>
      </p:pic>
      <p:sp>
        <p:nvSpPr>
          <p:cNvPr id="2" name="Footer Placeholder 1">
            <a:extLst>
              <a:ext uri="{FF2B5EF4-FFF2-40B4-BE49-F238E27FC236}">
                <a16:creationId xmlns:a16="http://schemas.microsoft.com/office/drawing/2014/main" id="{6BCD7D3B-5B3C-48C5-EF8E-90CB499C6958}"/>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all" spc="0" normalizeH="0" baseline="0" noProof="0">
                <a:ln>
                  <a:noFill/>
                </a:ln>
                <a:solidFill>
                  <a:srgbClr val="FFFFFF"/>
                </a:solidFill>
                <a:effectLst/>
                <a:uLnTx/>
                <a:uFillTx/>
                <a:latin typeface="Calibri" panose="020F0502020204030204"/>
                <a:ea typeface="+mn-ea"/>
                <a:cs typeface="+mn-cs"/>
              </a:rPr>
              <a:t>Safety    Choice     Empowerment     Trust     Collaboration </a:t>
            </a:r>
          </a:p>
        </p:txBody>
      </p:sp>
    </p:spTree>
    <p:extLst>
      <p:ext uri="{BB962C8B-B14F-4D97-AF65-F5344CB8AC3E}">
        <p14:creationId xmlns:p14="http://schemas.microsoft.com/office/powerpoint/2010/main" val="227803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10961-7845-E39B-75E7-C0ACBC4F615B}"/>
              </a:ext>
            </a:extLst>
          </p:cNvPr>
          <p:cNvSpPr>
            <a:spLocks noGrp="1"/>
          </p:cNvSpPr>
          <p:nvPr>
            <p:ph type="title"/>
          </p:nvPr>
        </p:nvSpPr>
        <p:spPr>
          <a:xfrm>
            <a:off x="1097280" y="286603"/>
            <a:ext cx="10058400" cy="1450757"/>
          </a:xfrm>
        </p:spPr>
        <p:txBody>
          <a:bodyPr>
            <a:normAutofit/>
          </a:bodyPr>
          <a:lstStyle/>
          <a:p>
            <a:r>
              <a:rPr lang="en-GB"/>
              <a:t>Discussion 2: Recognising the impact of trauma…</a:t>
            </a:r>
          </a:p>
        </p:txBody>
      </p:sp>
      <p:sp>
        <p:nvSpPr>
          <p:cNvPr id="3" name="Content Placeholder 2">
            <a:extLst>
              <a:ext uri="{FF2B5EF4-FFF2-40B4-BE49-F238E27FC236}">
                <a16:creationId xmlns:a16="http://schemas.microsoft.com/office/drawing/2014/main" id="{0EE2A328-F64A-64BE-D391-34D8B186A819}"/>
              </a:ext>
            </a:extLst>
          </p:cNvPr>
          <p:cNvSpPr>
            <a:spLocks noGrp="1"/>
          </p:cNvSpPr>
          <p:nvPr>
            <p:ph idx="1"/>
          </p:nvPr>
        </p:nvSpPr>
        <p:spPr>
          <a:xfrm>
            <a:off x="1097279" y="1845734"/>
            <a:ext cx="10183865" cy="2736899"/>
          </a:xfrm>
        </p:spPr>
        <p:txBody>
          <a:bodyPr>
            <a:normAutofit/>
          </a:bodyPr>
          <a:lstStyle/>
          <a:p>
            <a:pPr marL="61265" indent="-61265" defTabSz="612648">
              <a:spcBef>
                <a:spcPts val="804"/>
              </a:spcBef>
              <a:spcAft>
                <a:spcPts val="134"/>
              </a:spcAft>
            </a:pPr>
            <a:r>
              <a:rPr lang="en-GB" sz="3600" kern="1200" dirty="0">
                <a:latin typeface="+mn-lt"/>
                <a:ea typeface="+mn-ea"/>
                <a:cs typeface="+mn-cs"/>
              </a:rPr>
              <a:t>How might someone’s experience of trauma affect how a person </a:t>
            </a:r>
            <a:r>
              <a:rPr lang="en-GB" sz="3600" dirty="0"/>
              <a:t>interacts with</a:t>
            </a:r>
            <a:r>
              <a:rPr lang="en-GB" sz="3600" kern="1200" dirty="0">
                <a:latin typeface="+mn-lt"/>
                <a:ea typeface="+mn-ea"/>
                <a:cs typeface="+mn-cs"/>
              </a:rPr>
              <a:t> your service?</a:t>
            </a:r>
          </a:p>
          <a:p>
            <a:pPr marL="61265" indent="-61265" defTabSz="612648">
              <a:spcBef>
                <a:spcPts val="804"/>
              </a:spcBef>
              <a:spcAft>
                <a:spcPts val="134"/>
              </a:spcAft>
            </a:pPr>
            <a:endParaRPr lang="en-GB" sz="2800" b="1" kern="1200" dirty="0">
              <a:latin typeface="+mn-lt"/>
              <a:ea typeface="+mn-ea"/>
              <a:cs typeface="+mn-cs"/>
            </a:endParaRPr>
          </a:p>
          <a:p>
            <a:pPr marL="61265" indent="-61265" defTabSz="612648">
              <a:spcBef>
                <a:spcPts val="804"/>
              </a:spcBef>
              <a:spcAft>
                <a:spcPts val="134"/>
              </a:spcAft>
            </a:pPr>
            <a:r>
              <a:rPr lang="en-GB" sz="2800" b="1" kern="1200" dirty="0">
                <a:latin typeface="+mn-lt"/>
                <a:ea typeface="+mn-ea"/>
                <a:cs typeface="+mn-cs"/>
              </a:rPr>
              <a:t>Discuss  (5 mins)</a:t>
            </a:r>
            <a:endParaRPr lang="en-GB" sz="2800" b="1" dirty="0"/>
          </a:p>
        </p:txBody>
      </p:sp>
      <p:sp>
        <p:nvSpPr>
          <p:cNvPr id="4" name="Footer Placeholder 3">
            <a:extLst>
              <a:ext uri="{FF2B5EF4-FFF2-40B4-BE49-F238E27FC236}">
                <a16:creationId xmlns:a16="http://schemas.microsoft.com/office/drawing/2014/main" id="{65AFC089-CF20-3D52-0BBB-22C3E8DDBC17}"/>
              </a:ext>
            </a:extLst>
          </p:cNvPr>
          <p:cNvSpPr>
            <a:spLocks noGrp="1"/>
          </p:cNvSpPr>
          <p:nvPr>
            <p:ph type="ftr" sz="quarter" idx="11"/>
          </p:nvPr>
        </p:nvSpPr>
        <p:spPr>
          <a:xfrm>
            <a:off x="3686185" y="6459785"/>
            <a:ext cx="4822804" cy="365125"/>
          </a:xfrm>
        </p:spPr>
        <p:txBody>
          <a:bodyPr>
            <a:normAutofit/>
          </a:bodyPr>
          <a:lstStyle/>
          <a:p>
            <a:pPr defTabSz="306324">
              <a:spcAft>
                <a:spcPts val="402"/>
              </a:spcAft>
            </a:pPr>
            <a:r>
              <a:rPr lang="en-GB" kern="1200" cap="all" baseline="0">
                <a:latin typeface="+mn-lt"/>
                <a:ea typeface="+mn-ea"/>
                <a:cs typeface="+mn-cs"/>
              </a:rPr>
              <a:t>Safety    Choice     Empowerment     Trust     Collaboration </a:t>
            </a:r>
            <a:endParaRPr lang="en-GB"/>
          </a:p>
        </p:txBody>
      </p:sp>
      <p:pic>
        <p:nvPicPr>
          <p:cNvPr id="5" name="Picture 4">
            <a:extLst>
              <a:ext uri="{FF2B5EF4-FFF2-40B4-BE49-F238E27FC236}">
                <a16:creationId xmlns:a16="http://schemas.microsoft.com/office/drawing/2014/main" id="{A89FE6EA-ACA2-83AD-3F61-F8DAABA569B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008756" y="4691007"/>
            <a:ext cx="6847117" cy="1437895"/>
          </a:xfrm>
          <a:prstGeom prst="rect">
            <a:avLst/>
          </a:prstGeom>
        </p:spPr>
      </p:pic>
    </p:spTree>
    <p:extLst>
      <p:ext uri="{BB962C8B-B14F-4D97-AF65-F5344CB8AC3E}">
        <p14:creationId xmlns:p14="http://schemas.microsoft.com/office/powerpoint/2010/main" val="1808791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8579DC28-238B-F6A1-0AE6-699F25DAA6E2}"/>
              </a:ext>
            </a:extLst>
          </p:cNvPr>
          <p:cNvSpPr>
            <a:spLocks noGrp="1"/>
          </p:cNvSpPr>
          <p:nvPr>
            <p:ph type="title"/>
          </p:nvPr>
        </p:nvSpPr>
        <p:spPr>
          <a:xfrm>
            <a:off x="492370" y="605896"/>
            <a:ext cx="3084844" cy="5646208"/>
          </a:xfrm>
        </p:spPr>
        <p:txBody>
          <a:bodyPr anchor="ctr">
            <a:normAutofit/>
          </a:bodyPr>
          <a:lstStyle/>
          <a:p>
            <a:r>
              <a:rPr lang="en-GB" sz="3600">
                <a:solidFill>
                  <a:srgbClr val="FFFFFF"/>
                </a:solidFill>
              </a:rPr>
              <a:t>Discussion 2: Did you consider these points?</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 name="Content Placeholder 2">
            <a:extLst>
              <a:ext uri="{FF2B5EF4-FFF2-40B4-BE49-F238E27FC236}">
                <a16:creationId xmlns:a16="http://schemas.microsoft.com/office/drawing/2014/main" id="{EA44A737-E4D4-1584-B54C-11A33080DDBB}"/>
              </a:ext>
            </a:extLst>
          </p:cNvPr>
          <p:cNvSpPr>
            <a:spLocks noGrp="1"/>
          </p:cNvSpPr>
          <p:nvPr>
            <p:ph idx="1"/>
          </p:nvPr>
        </p:nvSpPr>
        <p:spPr>
          <a:xfrm>
            <a:off x="4742016" y="605896"/>
            <a:ext cx="6413663" cy="5646208"/>
          </a:xfrm>
        </p:spPr>
        <p:txBody>
          <a:bodyPr anchor="ctr">
            <a:normAutofit/>
          </a:bodyPr>
          <a:lstStyle/>
          <a:p>
            <a:r>
              <a:rPr lang="en-GB" dirty="0"/>
              <a:t>Research shows the main way that trauma impacts upon people is through difficulty managing strong emotions; difficulties with relationships with others and engaging in risky strategies to manage feelings of distress.  These can lead to a range of adverse outcomes and particular difficulty accessing universal and specialist services.  </a:t>
            </a:r>
          </a:p>
          <a:p>
            <a:endParaRPr lang="en-GB" dirty="0"/>
          </a:p>
          <a:p>
            <a:r>
              <a:rPr lang="en-GB" dirty="0"/>
              <a:t>Experiencing adversity doesn’t necessarily mean someone will experience negative consequences.  There are a range of buffers which help mediate the impact of trauma -  such as how many traumatic experiences they have had; supportive relationships; financial security etc.  </a:t>
            </a:r>
          </a:p>
          <a:p>
            <a:endParaRPr lang="en-GB" dirty="0"/>
          </a:p>
          <a:p>
            <a:r>
              <a:rPr lang="en-GB" dirty="0"/>
              <a:t>Think about “what’s happened to you” rather than “what’s wrong with you”  </a:t>
            </a:r>
          </a:p>
        </p:txBody>
      </p:sp>
      <p:sp>
        <p:nvSpPr>
          <p:cNvPr id="4" name="Footer Placeholder 3">
            <a:extLst>
              <a:ext uri="{FF2B5EF4-FFF2-40B4-BE49-F238E27FC236}">
                <a16:creationId xmlns:a16="http://schemas.microsoft.com/office/drawing/2014/main" id="{26FABED1-C361-74AF-AB67-AA532DE485B7}"/>
              </a:ext>
            </a:extLst>
          </p:cNvPr>
          <p:cNvSpPr>
            <a:spLocks noGrp="1"/>
          </p:cNvSpPr>
          <p:nvPr>
            <p:ph type="ftr" sz="quarter" idx="11"/>
          </p:nvPr>
        </p:nvSpPr>
        <p:spPr>
          <a:xfrm>
            <a:off x="4742017" y="6459785"/>
            <a:ext cx="5105169" cy="365125"/>
          </a:xfrm>
        </p:spPr>
        <p:txBody>
          <a:bodyPr>
            <a:normAutofit/>
          </a:bodyPr>
          <a:lstStyle/>
          <a:p>
            <a:pPr algn="l">
              <a:spcAft>
                <a:spcPts val="600"/>
              </a:spcAft>
            </a:pPr>
            <a:r>
              <a:rPr lang="en-GB">
                <a:solidFill>
                  <a:schemeClr val="tx2"/>
                </a:solidFill>
              </a:rPr>
              <a:t>Safety    Choice     Empowerment     Trust     Collaboration </a:t>
            </a:r>
          </a:p>
        </p:txBody>
      </p:sp>
    </p:spTree>
    <p:extLst>
      <p:ext uri="{BB962C8B-B14F-4D97-AF65-F5344CB8AC3E}">
        <p14:creationId xmlns:p14="http://schemas.microsoft.com/office/powerpoint/2010/main" val="1131453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6" name="Rectangle 25">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28" name="Straight Connector 27">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0" name="Rectangle 29">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B69BA3-3350-8017-33EB-78BB4B6D49B2}"/>
              </a:ext>
            </a:extLst>
          </p:cNvPr>
          <p:cNvSpPr>
            <a:spLocks noGrp="1"/>
          </p:cNvSpPr>
          <p:nvPr>
            <p:ph type="title"/>
          </p:nvPr>
        </p:nvSpPr>
        <p:spPr>
          <a:xfrm>
            <a:off x="5220928" y="965200"/>
            <a:ext cx="5999002" cy="4927600"/>
          </a:xfrm>
        </p:spPr>
        <p:txBody>
          <a:bodyPr vert="horz" lIns="91440" tIns="45720" rIns="91440" bIns="45720" rtlCol="0" anchor="ctr">
            <a:normAutofit/>
          </a:bodyPr>
          <a:lstStyle/>
          <a:p>
            <a:r>
              <a:rPr lang="en-US" sz="5000" dirty="0">
                <a:solidFill>
                  <a:schemeClr val="tx2"/>
                </a:solidFill>
              </a:rPr>
              <a:t>Discussion 3: What do you think the benefits of your service being trauma informed could be? </a:t>
            </a:r>
            <a:br>
              <a:rPr lang="en-US" sz="5000" dirty="0">
                <a:solidFill>
                  <a:schemeClr val="tx2"/>
                </a:solidFill>
              </a:rPr>
            </a:br>
            <a:br>
              <a:rPr lang="en-US" sz="5000" dirty="0">
                <a:solidFill>
                  <a:schemeClr val="tx2"/>
                </a:solidFill>
              </a:rPr>
            </a:br>
            <a:r>
              <a:rPr lang="en-US" sz="3600" dirty="0">
                <a:solidFill>
                  <a:schemeClr val="tx2"/>
                </a:solidFill>
              </a:rPr>
              <a:t>(Discuss 5 mins)</a:t>
            </a:r>
            <a:endParaRPr lang="en-US" sz="5000" dirty="0">
              <a:solidFill>
                <a:schemeClr val="tx2"/>
              </a:solidFill>
            </a:endParaRPr>
          </a:p>
        </p:txBody>
      </p:sp>
      <p:sp>
        <p:nvSpPr>
          <p:cNvPr id="32" name="Rectangle 31">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4" name="Rectangle 33">
            <a:extLst>
              <a:ext uri="{FF2B5EF4-FFF2-40B4-BE49-F238E27FC236}">
                <a16:creationId xmlns:a16="http://schemas.microsoft.com/office/drawing/2014/main" id="{33209156-242F-4B26-8D07-CEB2B68A9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3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4" name="Footer Placeholder 3">
            <a:extLst>
              <a:ext uri="{FF2B5EF4-FFF2-40B4-BE49-F238E27FC236}">
                <a16:creationId xmlns:a16="http://schemas.microsoft.com/office/drawing/2014/main" id="{57629E2E-4652-E087-084F-67829B0EBDF5}"/>
              </a:ext>
            </a:extLst>
          </p:cNvPr>
          <p:cNvSpPr>
            <a:spLocks noGrp="1"/>
          </p:cNvSpPr>
          <p:nvPr>
            <p:ph type="ftr" sz="quarter" idx="11"/>
          </p:nvPr>
        </p:nvSpPr>
        <p:spPr>
          <a:xfrm>
            <a:off x="5220928" y="6459785"/>
            <a:ext cx="4752426" cy="365125"/>
          </a:xfrm>
        </p:spPr>
        <p:txBody>
          <a:bodyPr vert="horz" lIns="91440" tIns="45720" rIns="91440" bIns="45720" rtlCol="0" anchor="ctr">
            <a:normAutofit/>
          </a:bodyPr>
          <a:lstStyle/>
          <a:p>
            <a:pPr algn="l">
              <a:spcAft>
                <a:spcPts val="600"/>
              </a:spcAft>
            </a:pPr>
            <a:r>
              <a:rPr lang="en-US" kern="1200" cap="all" baseline="0">
                <a:solidFill>
                  <a:schemeClr val="tx2"/>
                </a:solidFill>
                <a:latin typeface="+mn-lt"/>
                <a:ea typeface="+mn-ea"/>
                <a:cs typeface="+mn-cs"/>
              </a:rPr>
              <a:t>Safety    Choice     Empowerment     Trust     Collaboration </a:t>
            </a:r>
          </a:p>
        </p:txBody>
      </p:sp>
    </p:spTree>
    <p:extLst>
      <p:ext uri="{BB962C8B-B14F-4D97-AF65-F5344CB8AC3E}">
        <p14:creationId xmlns:p14="http://schemas.microsoft.com/office/powerpoint/2010/main" val="4281735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4" name="Title 3">
            <a:extLst>
              <a:ext uri="{FF2B5EF4-FFF2-40B4-BE49-F238E27FC236}">
                <a16:creationId xmlns:a16="http://schemas.microsoft.com/office/drawing/2014/main" id="{3DC9BA76-C728-18B5-E63B-4EA084D7D3F9}"/>
              </a:ext>
            </a:extLst>
          </p:cNvPr>
          <p:cNvSpPr>
            <a:spLocks noGrp="1"/>
          </p:cNvSpPr>
          <p:nvPr>
            <p:ph type="title"/>
          </p:nvPr>
        </p:nvSpPr>
        <p:spPr>
          <a:xfrm>
            <a:off x="492370" y="605896"/>
            <a:ext cx="3084844" cy="5646208"/>
          </a:xfrm>
        </p:spPr>
        <p:txBody>
          <a:bodyPr anchor="ctr">
            <a:normAutofit/>
          </a:bodyPr>
          <a:lstStyle/>
          <a:p>
            <a:r>
              <a:rPr lang="en-GB" sz="3600">
                <a:solidFill>
                  <a:srgbClr val="FFFFFF"/>
                </a:solidFill>
              </a:rPr>
              <a:t>Discussion 3: What the research says…</a:t>
            </a:r>
          </a:p>
        </p:txBody>
      </p:sp>
      <p:sp>
        <p:nvSpPr>
          <p:cNvPr id="14" name="Rectangle 13">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5" name="Content Placeholder 4">
            <a:extLst>
              <a:ext uri="{FF2B5EF4-FFF2-40B4-BE49-F238E27FC236}">
                <a16:creationId xmlns:a16="http://schemas.microsoft.com/office/drawing/2014/main" id="{89AC71AD-EEEF-6FE9-D535-5FCD3E27E6A8}"/>
              </a:ext>
            </a:extLst>
          </p:cNvPr>
          <p:cNvSpPr>
            <a:spLocks noGrp="1"/>
          </p:cNvSpPr>
          <p:nvPr>
            <p:ph idx="1"/>
          </p:nvPr>
        </p:nvSpPr>
        <p:spPr>
          <a:xfrm>
            <a:off x="4742016" y="605896"/>
            <a:ext cx="6413663" cy="5646208"/>
          </a:xfrm>
        </p:spPr>
        <p:txBody>
          <a:bodyPr anchor="ctr">
            <a:normAutofit/>
          </a:bodyPr>
          <a:lstStyle/>
          <a:p>
            <a:pPr marL="0">
              <a:spcBef>
                <a:spcPts val="0"/>
              </a:spcBef>
              <a:spcAft>
                <a:spcPts val="0"/>
              </a:spcAft>
            </a:pPr>
            <a:endParaRPr lang="en-GB"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spcAft>
                <a:spcPts val="0"/>
              </a:spcAft>
            </a:pPr>
            <a:r>
              <a:rPr lang="en-GB" sz="2400" u="sng" kern="100" dirty="0">
                <a:effectLst/>
                <a:latin typeface="Calibri" panose="020F0502020204030204" pitchFamily="34" charset="0"/>
                <a:ea typeface="Calibri" panose="020F0502020204030204" pitchFamily="34" charset="0"/>
                <a:cs typeface="Times New Roman" panose="02020603050405020304" pitchFamily="18" charset="0"/>
              </a:rPr>
              <a:t>Workforce Benefits:</a:t>
            </a:r>
          </a:p>
          <a:p>
            <a:pPr marL="722313" indent="-92075">
              <a:spcBef>
                <a:spcPts val="0"/>
              </a:spcBef>
              <a:spcAft>
                <a:spcPts val="0"/>
              </a:spcAft>
              <a:buFont typeface="Courier New" panose="02070309020205020404" pitchFamily="49" charset="0"/>
              <a:buChar char="o"/>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Improved wellbeing and satisfaction </a:t>
            </a:r>
          </a:p>
          <a:p>
            <a:pPr marL="722313" indent="-92075">
              <a:spcBef>
                <a:spcPts val="0"/>
              </a:spcBef>
              <a:spcAft>
                <a:spcPts val="0"/>
              </a:spcAft>
              <a:buFont typeface="Courier New" panose="02070309020205020404" pitchFamily="49" charset="0"/>
              <a:buChar char="o"/>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 Improved communication and collaboration </a:t>
            </a:r>
          </a:p>
          <a:p>
            <a:pPr marL="722313" indent="-92075">
              <a:spcBef>
                <a:spcPts val="0"/>
              </a:spcBef>
              <a:spcAft>
                <a:spcPts val="0"/>
              </a:spcAft>
              <a:buFont typeface="Courier New" panose="02070309020205020404" pitchFamily="49" charset="0"/>
              <a:buChar char="o"/>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 Increased confidence, skills and knowledge in relation to responding to psychological trauma. </a:t>
            </a:r>
          </a:p>
          <a:p>
            <a:pPr marL="630238" indent="0">
              <a:spcBef>
                <a:spcPts val="0"/>
              </a:spcBef>
              <a:spcAft>
                <a:spcPts val="0"/>
              </a:spcAft>
              <a:buNone/>
            </a:pPr>
            <a:endParaRPr lang="en-GB"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spcAft>
                <a:spcPts val="0"/>
              </a:spcAft>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400" u="sng" kern="1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spcAft>
                <a:spcPts val="0"/>
              </a:spcAft>
            </a:pPr>
            <a:r>
              <a:rPr lang="en-GB" sz="2400" u="sng" kern="100" dirty="0">
                <a:effectLst/>
                <a:latin typeface="Calibri" panose="020F0502020204030204" pitchFamily="34" charset="0"/>
                <a:ea typeface="Calibri" panose="020F0502020204030204" pitchFamily="34" charset="0"/>
                <a:cs typeface="Times New Roman" panose="02020603050405020304" pitchFamily="18" charset="0"/>
              </a:rPr>
              <a:t>Benefits for people who use services</a:t>
            </a: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a:spcBef>
                <a:spcPts val="0"/>
              </a:spcBef>
              <a:spcAft>
                <a:spcPts val="0"/>
              </a:spcAft>
            </a:pPr>
            <a:r>
              <a:rPr lang="en-GB" sz="2400" u="none" strike="noStrike"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Improvement in accessibility and quality of services being accessed</a:t>
            </a:r>
          </a:p>
          <a:p>
            <a:pPr marL="720725" indent="-90488">
              <a:spcBef>
                <a:spcPts val="0"/>
              </a:spcBef>
              <a:spcAft>
                <a:spcPts val="0"/>
              </a:spcAft>
              <a:buFont typeface="Courier New" panose="02070309020205020404" pitchFamily="49" charset="0"/>
              <a:buChar char="o"/>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Improved wellbeing </a:t>
            </a:r>
          </a:p>
          <a:p>
            <a:pPr marL="720725" indent="-90488">
              <a:spcBef>
                <a:spcPts val="0"/>
              </a:spcBef>
              <a:spcAft>
                <a:spcPts val="0"/>
              </a:spcAft>
              <a:buFont typeface="Courier New" panose="02070309020205020404" pitchFamily="49" charset="0"/>
              <a:buChar char="o"/>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Evidence of less distressed presentation</a:t>
            </a:r>
          </a:p>
          <a:p>
            <a:pPr marL="720725" indent="-90488">
              <a:spcBef>
                <a:spcPts val="0"/>
              </a:spcBef>
              <a:spcAft>
                <a:spcPts val="0"/>
              </a:spcAft>
              <a:buFont typeface="Courier New" panose="02070309020205020404" pitchFamily="49" charset="0"/>
              <a:buChar char="o"/>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Improved outcomes </a:t>
            </a:r>
          </a:p>
          <a:p>
            <a:pPr marL="0">
              <a:spcBef>
                <a:spcPts val="0"/>
              </a:spcBef>
              <a:spcAft>
                <a:spcPts val="0"/>
              </a:spcAft>
            </a:pPr>
            <a:r>
              <a:rPr lang="en-GB"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dirty="0"/>
          </a:p>
        </p:txBody>
      </p:sp>
    </p:spTree>
    <p:extLst>
      <p:ext uri="{BB962C8B-B14F-4D97-AF65-F5344CB8AC3E}">
        <p14:creationId xmlns:p14="http://schemas.microsoft.com/office/powerpoint/2010/main" val="3397532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6BA4-82D7-52F2-8182-F011049A73EF}"/>
              </a:ext>
            </a:extLst>
          </p:cNvPr>
          <p:cNvSpPr>
            <a:spLocks noGrp="1"/>
          </p:cNvSpPr>
          <p:nvPr>
            <p:ph type="title" idx="4294967295"/>
          </p:nvPr>
        </p:nvSpPr>
        <p:spPr>
          <a:xfrm>
            <a:off x="8502650" y="635000"/>
            <a:ext cx="3689350" cy="1450975"/>
          </a:xfrm>
        </p:spPr>
        <p:txBody>
          <a:bodyPr>
            <a:normAutofit fontScale="90000"/>
          </a:bodyPr>
          <a:lstStyle/>
          <a:p>
            <a:r>
              <a:rPr lang="en-GB" sz="4400"/>
              <a:t>Taking a Trauma Informed Lens…</a:t>
            </a:r>
          </a:p>
        </p:txBody>
      </p:sp>
      <p:pic>
        <p:nvPicPr>
          <p:cNvPr id="6" name="Picture 5" descr="Images showing control, trust, empowerment, choice, safety and colloboration ">
            <a:extLst>
              <a:ext uri="{FF2B5EF4-FFF2-40B4-BE49-F238E27FC236}">
                <a16:creationId xmlns:a16="http://schemas.microsoft.com/office/drawing/2014/main" id="{A77DEA77-78B6-CBC4-B9BB-5CC53781F0B5}"/>
              </a:ext>
            </a:extLst>
          </p:cNvPr>
          <p:cNvPicPr>
            <a:picLocks noChangeAspect="1"/>
          </p:cNvPicPr>
          <p:nvPr/>
        </p:nvPicPr>
        <p:blipFill>
          <a:blip r:embed="rId3"/>
          <a:stretch>
            <a:fillRect/>
          </a:stretch>
        </p:blipFill>
        <p:spPr>
          <a:xfrm>
            <a:off x="1283271" y="489262"/>
            <a:ext cx="6033173" cy="5577840"/>
          </a:xfrm>
          <a:prstGeom prst="rect">
            <a:avLst/>
          </a:prstGeom>
        </p:spPr>
      </p:pic>
      <p:sp>
        <p:nvSpPr>
          <p:cNvPr id="3" name="Content Placeholder 2">
            <a:extLst>
              <a:ext uri="{FF2B5EF4-FFF2-40B4-BE49-F238E27FC236}">
                <a16:creationId xmlns:a16="http://schemas.microsoft.com/office/drawing/2014/main" id="{81E65935-2E11-9AA4-4567-6636C8334976}"/>
              </a:ext>
            </a:extLst>
          </p:cNvPr>
          <p:cNvSpPr>
            <a:spLocks noGrp="1"/>
          </p:cNvSpPr>
          <p:nvPr>
            <p:ph idx="4294967295"/>
          </p:nvPr>
        </p:nvSpPr>
        <p:spPr>
          <a:xfrm>
            <a:off x="8502650" y="2198688"/>
            <a:ext cx="3689350" cy="3670300"/>
          </a:xfrm>
        </p:spPr>
        <p:txBody>
          <a:bodyPr>
            <a:normAutofit fontScale="92500" lnSpcReduction="20000"/>
          </a:bodyPr>
          <a:lstStyle/>
          <a:p>
            <a:pPr marL="0" indent="0">
              <a:buNone/>
            </a:pPr>
            <a:r>
              <a:rPr lang="en-GB" dirty="0"/>
              <a:t>Start thinking about your service from the perspective of someone using it who has experienced trauma.  </a:t>
            </a:r>
          </a:p>
          <a:p>
            <a:pPr marL="0" indent="0">
              <a:buNone/>
            </a:pPr>
            <a:endParaRPr lang="en-GB" dirty="0"/>
          </a:p>
          <a:p>
            <a:pPr marL="0" indent="0">
              <a:buNone/>
            </a:pPr>
            <a:r>
              <a:rPr lang="en-GB" dirty="0"/>
              <a:t>The main principles of being trauma informed are:</a:t>
            </a:r>
          </a:p>
          <a:p>
            <a:r>
              <a:rPr lang="en-GB" b="1" dirty="0"/>
              <a:t>Trust</a:t>
            </a:r>
          </a:p>
          <a:p>
            <a:r>
              <a:rPr lang="en-GB" b="1" dirty="0"/>
              <a:t>Empowerment</a:t>
            </a:r>
          </a:p>
          <a:p>
            <a:r>
              <a:rPr lang="en-GB" b="1" dirty="0"/>
              <a:t>Choice</a:t>
            </a:r>
          </a:p>
          <a:p>
            <a:r>
              <a:rPr lang="en-GB" b="1" dirty="0"/>
              <a:t>Safety </a:t>
            </a:r>
          </a:p>
          <a:p>
            <a:r>
              <a:rPr lang="en-GB" b="1" dirty="0"/>
              <a:t>Collaboration</a:t>
            </a:r>
          </a:p>
        </p:txBody>
      </p:sp>
      <p:sp>
        <p:nvSpPr>
          <p:cNvPr id="5" name="Footer Placeholder 4">
            <a:extLst>
              <a:ext uri="{FF2B5EF4-FFF2-40B4-BE49-F238E27FC236}">
                <a16:creationId xmlns:a16="http://schemas.microsoft.com/office/drawing/2014/main" id="{8018220C-000F-243D-3A27-395D33FEB788}"/>
              </a:ext>
            </a:extLst>
          </p:cNvPr>
          <p:cNvSpPr>
            <a:spLocks noGrp="1"/>
          </p:cNvSpPr>
          <p:nvPr>
            <p:ph type="ftr" sz="quarter" idx="11"/>
          </p:nvPr>
        </p:nvSpPr>
        <p:spPr/>
        <p:txBody>
          <a:bodyPr>
            <a:normAutofit/>
          </a:bodyPr>
          <a:lstStyle/>
          <a:p>
            <a:pPr>
              <a:spcAft>
                <a:spcPts val="600"/>
              </a:spcAft>
            </a:pPr>
            <a:r>
              <a:rPr lang="en-GB"/>
              <a:t>Safety    Choice     Empowerment     Trust     Collaboration </a:t>
            </a:r>
          </a:p>
        </p:txBody>
      </p:sp>
    </p:spTree>
    <p:extLst>
      <p:ext uri="{BB962C8B-B14F-4D97-AF65-F5344CB8AC3E}">
        <p14:creationId xmlns:p14="http://schemas.microsoft.com/office/powerpoint/2010/main" val="1807213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C8300B0-CA5A-8D19-CE99-1D4E861E7275}"/>
              </a:ext>
            </a:extLst>
          </p:cNvPr>
          <p:cNvSpPr txBox="1">
            <a:spLocks noGrp="1"/>
          </p:cNvSpPr>
          <p:nvPr>
            <p:ph type="title" idx="4294967295"/>
          </p:nvPr>
        </p:nvSpPr>
        <p:spPr>
          <a:xfrm>
            <a:off x="489426" y="651835"/>
            <a:ext cx="60960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mj-lt"/>
                <a:ea typeface="+mn-ea"/>
                <a:cs typeface="+mn-cs"/>
              </a:rPr>
              <a:t>Information for facilitator </a:t>
            </a:r>
          </a:p>
        </p:txBody>
      </p:sp>
      <p:pic>
        <p:nvPicPr>
          <p:cNvPr id="6" name="Picture 5" descr="A diagram of how to decide what level of trauma training you require">
            <a:extLst>
              <a:ext uri="{FF2B5EF4-FFF2-40B4-BE49-F238E27FC236}">
                <a16:creationId xmlns:a16="http://schemas.microsoft.com/office/drawing/2014/main" id="{99D70030-888E-00C9-E554-10A1DA9DED73}"/>
              </a:ext>
            </a:extLst>
          </p:cNvPr>
          <p:cNvPicPr/>
          <p:nvPr/>
        </p:nvPicPr>
        <p:blipFill>
          <a:blip r:embed="rId3"/>
          <a:stretch>
            <a:fillRect/>
          </a:stretch>
        </p:blipFill>
        <p:spPr>
          <a:xfrm>
            <a:off x="305889" y="1799103"/>
            <a:ext cx="6279537" cy="2583711"/>
          </a:xfrm>
          <a:prstGeom prst="rect">
            <a:avLst/>
          </a:prstGeom>
        </p:spPr>
      </p:pic>
      <p:sp>
        <p:nvSpPr>
          <p:cNvPr id="3" name="Content Placeholder 2">
            <a:extLst>
              <a:ext uri="{FF2B5EF4-FFF2-40B4-BE49-F238E27FC236}">
                <a16:creationId xmlns:a16="http://schemas.microsoft.com/office/drawing/2014/main" id="{45B3224A-3F0A-5783-526E-D6C01F0760BC}"/>
              </a:ext>
            </a:extLst>
          </p:cNvPr>
          <p:cNvSpPr>
            <a:spLocks noGrp="1"/>
          </p:cNvSpPr>
          <p:nvPr>
            <p:ph idx="4294967295"/>
          </p:nvPr>
        </p:nvSpPr>
        <p:spPr>
          <a:xfrm>
            <a:off x="6964680" y="868363"/>
            <a:ext cx="4921431" cy="5000625"/>
          </a:xfrm>
        </p:spPr>
        <p:txBody>
          <a:bodyPr>
            <a:normAutofit/>
          </a:bodyPr>
          <a:lstStyle/>
          <a:p>
            <a:r>
              <a:rPr lang="en-GB" dirty="0"/>
              <a:t>This session is a suitable starting point for all staff.  Completing this will mean that your staff are trained to the trauma informed level.  This session is also suitable for staff who have completed training at the higher levels to help them embed their learning.  Therefore, you may deliver this to a staff group who have a mix of training and experience.   </a:t>
            </a:r>
          </a:p>
          <a:p>
            <a:endParaRPr lang="en-GB" dirty="0"/>
          </a:p>
          <a:p>
            <a:endParaRPr lang="en-GB" dirty="0"/>
          </a:p>
          <a:p>
            <a:r>
              <a:rPr lang="en-GB" dirty="0"/>
              <a:t>The flow chart shows what level training your staff require.  You can also use the online tool here:</a:t>
            </a:r>
          </a:p>
          <a:p>
            <a:r>
              <a:rPr lang="en-GB" dirty="0">
                <a:hlinkClick r:id="rId4"/>
              </a:rPr>
              <a:t>Knowledge and Skills - National Trauma Transformation Programme</a:t>
            </a:r>
            <a:endParaRPr lang="en-GB" dirty="0"/>
          </a:p>
          <a:p>
            <a:endParaRPr lang="en-GB" dirty="0"/>
          </a:p>
        </p:txBody>
      </p:sp>
      <p:sp>
        <p:nvSpPr>
          <p:cNvPr id="4" name="Footer Placeholder 3">
            <a:extLst>
              <a:ext uri="{FF2B5EF4-FFF2-40B4-BE49-F238E27FC236}">
                <a16:creationId xmlns:a16="http://schemas.microsoft.com/office/drawing/2014/main" id="{665762C0-257F-9871-CFDC-0C985EA9B094}"/>
              </a:ext>
            </a:extLst>
          </p:cNvPr>
          <p:cNvSpPr>
            <a:spLocks noGrp="1"/>
          </p:cNvSpPr>
          <p:nvPr>
            <p:ph type="ftr" sz="quarter" idx="11"/>
          </p:nvPr>
        </p:nvSpPr>
        <p:spPr/>
        <p:txBody>
          <a:bodyPr>
            <a:normAutofit/>
          </a:bodyPr>
          <a:lstStyle/>
          <a:p>
            <a:pPr>
              <a:spcAft>
                <a:spcPts val="600"/>
              </a:spcAft>
            </a:pPr>
            <a:r>
              <a:rPr lang="en-GB"/>
              <a:t>Safety    Choice     Empowerment     Trust     Collaboration </a:t>
            </a:r>
          </a:p>
        </p:txBody>
      </p:sp>
    </p:spTree>
    <p:extLst>
      <p:ext uri="{BB962C8B-B14F-4D97-AF65-F5344CB8AC3E}">
        <p14:creationId xmlns:p14="http://schemas.microsoft.com/office/powerpoint/2010/main" val="461169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36262786-A52F-4662-932E-A9323BC1E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B92048FC-3F66-40BC-ACC6-444CB3B69F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44603" y="4325112"/>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440DC25-07CB-7959-CBA4-3459256AB20B}"/>
              </a:ext>
            </a:extLst>
          </p:cNvPr>
          <p:cNvSpPr>
            <a:spLocks noGrp="1"/>
          </p:cNvSpPr>
          <p:nvPr>
            <p:ph type="ctrTitle"/>
          </p:nvPr>
        </p:nvSpPr>
        <p:spPr>
          <a:xfrm>
            <a:off x="3836504" y="758952"/>
            <a:ext cx="7319175" cy="3566160"/>
          </a:xfrm>
        </p:spPr>
        <p:txBody>
          <a:bodyPr>
            <a:normAutofit/>
          </a:bodyPr>
          <a:lstStyle/>
          <a:p>
            <a:r>
              <a:rPr lang="en-GB" sz="6200"/>
              <a:t>Start where you are, do what you can, with what you have…</a:t>
            </a:r>
          </a:p>
        </p:txBody>
      </p:sp>
      <p:sp>
        <p:nvSpPr>
          <p:cNvPr id="5" name="Subtitle 4">
            <a:extLst>
              <a:ext uri="{FF2B5EF4-FFF2-40B4-BE49-F238E27FC236}">
                <a16:creationId xmlns:a16="http://schemas.microsoft.com/office/drawing/2014/main" id="{844C142C-D1C3-9546-700B-5BB8403CA5AD}"/>
              </a:ext>
            </a:extLst>
          </p:cNvPr>
          <p:cNvSpPr>
            <a:spLocks noGrp="1"/>
          </p:cNvSpPr>
          <p:nvPr>
            <p:ph type="subTitle" idx="1"/>
          </p:nvPr>
        </p:nvSpPr>
        <p:spPr>
          <a:xfrm>
            <a:off x="3836504" y="4455620"/>
            <a:ext cx="7321946" cy="1143000"/>
          </a:xfrm>
        </p:spPr>
        <p:txBody>
          <a:bodyPr>
            <a:normAutofit fontScale="92500" lnSpcReduction="10000"/>
          </a:bodyPr>
          <a:lstStyle/>
          <a:p>
            <a:r>
              <a:rPr lang="en-GB" sz="1700" i="1" dirty="0"/>
              <a:t>Try and use your time together to consider the things that you can change and make an impact on. </a:t>
            </a:r>
          </a:p>
          <a:p>
            <a:r>
              <a:rPr lang="en-GB" sz="1700" i="1" dirty="0"/>
              <a:t>(Feedback on barriers is very much welcomed in the evaluation to help us better understand the difficulties)</a:t>
            </a:r>
          </a:p>
        </p:txBody>
      </p:sp>
      <p:pic>
        <p:nvPicPr>
          <p:cNvPr id="7" name="Picture 2" descr="grant me the serenity&quot; magnet – quotable">
            <a:extLst>
              <a:ext uri="{FF2B5EF4-FFF2-40B4-BE49-F238E27FC236}">
                <a16:creationId xmlns:a16="http://schemas.microsoft.com/office/drawing/2014/main" id="{8CB5368F-0A43-C7C4-086B-D82CF3E521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394" r="22531" b="-2"/>
          <a:stretch/>
        </p:blipFill>
        <p:spPr bwMode="auto">
          <a:xfrm>
            <a:off x="929818" y="945821"/>
            <a:ext cx="2449486" cy="4447659"/>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a:extLst>
              <a:ext uri="{FF2B5EF4-FFF2-40B4-BE49-F238E27FC236}">
                <a16:creationId xmlns:a16="http://schemas.microsoft.com/office/drawing/2014/main" id="{6687A0BA-1070-4643-BFED-9FAC22602E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40" name="Rectangle 39">
            <a:extLst>
              <a:ext uri="{FF2B5EF4-FFF2-40B4-BE49-F238E27FC236}">
                <a16:creationId xmlns:a16="http://schemas.microsoft.com/office/drawing/2014/main" id="{8A10B925-0D04-4419-B554-F54469988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2513546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7123B-0126-21D4-51C0-F9CDE5AA4901}"/>
              </a:ext>
            </a:extLst>
          </p:cNvPr>
          <p:cNvSpPr>
            <a:spLocks noGrp="1"/>
          </p:cNvSpPr>
          <p:nvPr>
            <p:ph type="title" idx="4294967295"/>
          </p:nvPr>
        </p:nvSpPr>
        <p:spPr>
          <a:xfrm>
            <a:off x="5618163" y="635000"/>
            <a:ext cx="6573837" cy="1450975"/>
          </a:xfrm>
        </p:spPr>
        <p:txBody>
          <a:bodyPr>
            <a:normAutofit/>
          </a:bodyPr>
          <a:lstStyle/>
          <a:p>
            <a:r>
              <a:rPr lang="en-US" sz="3400" dirty="0"/>
              <a:t>Discussion 4a: What do you want to keep/do more of that is trauma informed?</a:t>
            </a:r>
            <a:endParaRPr lang="en-GB" sz="3400" dirty="0"/>
          </a:p>
        </p:txBody>
      </p:sp>
      <p:pic>
        <p:nvPicPr>
          <p:cNvPr id="6" name="Picture 5" descr="Children and families deep dive event presentations">
            <a:extLst>
              <a:ext uri="{FF2B5EF4-FFF2-40B4-BE49-F238E27FC236}">
                <a16:creationId xmlns:a16="http://schemas.microsoft.com/office/drawing/2014/main" id="{E6D8C665-21C5-45B5-26C5-5E6BA455DC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257" y="208108"/>
            <a:ext cx="4253249" cy="575135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0619D89-7AE8-CB39-0333-FD2F43E51821}"/>
              </a:ext>
            </a:extLst>
          </p:cNvPr>
          <p:cNvSpPr>
            <a:spLocks noGrp="1"/>
          </p:cNvSpPr>
          <p:nvPr>
            <p:ph idx="4294967295"/>
          </p:nvPr>
        </p:nvSpPr>
        <p:spPr>
          <a:xfrm>
            <a:off x="5618163" y="2198688"/>
            <a:ext cx="6573837" cy="3670300"/>
          </a:xfrm>
        </p:spPr>
        <p:txBody>
          <a:bodyPr>
            <a:normAutofit/>
          </a:bodyPr>
          <a:lstStyle/>
          <a:p>
            <a:endParaRPr lang="en-GB" b="1" dirty="0"/>
          </a:p>
          <a:p>
            <a:r>
              <a:rPr lang="en-GB" sz="2800" dirty="0"/>
              <a:t>What are you already doing that is trauma informed - where the impact of trauma is recognised, and you offer safety, choice, collaboration, empowerment and trust?</a:t>
            </a:r>
          </a:p>
          <a:p>
            <a:endParaRPr lang="en-GB" b="1" dirty="0"/>
          </a:p>
          <a:p>
            <a:r>
              <a:rPr lang="en-GB" b="1" dirty="0"/>
              <a:t>(Take 10 mins to discuss)</a:t>
            </a:r>
          </a:p>
          <a:p>
            <a:endParaRPr lang="en-GB" dirty="0"/>
          </a:p>
          <a:p>
            <a:endParaRPr lang="en-GB" dirty="0"/>
          </a:p>
        </p:txBody>
      </p:sp>
      <p:sp>
        <p:nvSpPr>
          <p:cNvPr id="4" name="Footer Placeholder 3">
            <a:extLst>
              <a:ext uri="{FF2B5EF4-FFF2-40B4-BE49-F238E27FC236}">
                <a16:creationId xmlns:a16="http://schemas.microsoft.com/office/drawing/2014/main" id="{A14CFE56-4CB2-FE4D-1D98-14021BBAAA44}"/>
              </a:ext>
            </a:extLst>
          </p:cNvPr>
          <p:cNvSpPr>
            <a:spLocks noGrp="1"/>
          </p:cNvSpPr>
          <p:nvPr>
            <p:ph type="ftr" sz="quarter" idx="11"/>
          </p:nvPr>
        </p:nvSpPr>
        <p:spPr/>
        <p:txBody>
          <a:bodyPr>
            <a:normAutofit/>
          </a:bodyPr>
          <a:lstStyle/>
          <a:p>
            <a:pPr>
              <a:spcAft>
                <a:spcPts val="600"/>
              </a:spcAft>
            </a:pPr>
            <a:r>
              <a:rPr lang="en-GB"/>
              <a:t>Safety    Choice     Empowerment     Trust     Collaboration </a:t>
            </a:r>
          </a:p>
        </p:txBody>
      </p:sp>
    </p:spTree>
    <p:extLst>
      <p:ext uri="{BB962C8B-B14F-4D97-AF65-F5344CB8AC3E}">
        <p14:creationId xmlns:p14="http://schemas.microsoft.com/office/powerpoint/2010/main" val="20770549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46B0D-12D9-21D1-3724-B729655A1DB2}"/>
              </a:ext>
            </a:extLst>
          </p:cNvPr>
          <p:cNvSpPr>
            <a:spLocks noGrp="1"/>
          </p:cNvSpPr>
          <p:nvPr>
            <p:ph type="title" idx="4294967295"/>
          </p:nvPr>
        </p:nvSpPr>
        <p:spPr>
          <a:xfrm>
            <a:off x="5618163" y="635000"/>
            <a:ext cx="6573837" cy="1450975"/>
          </a:xfrm>
        </p:spPr>
        <p:txBody>
          <a:bodyPr>
            <a:normAutofit fontScale="90000"/>
          </a:bodyPr>
          <a:lstStyle/>
          <a:p>
            <a:r>
              <a:rPr lang="en-GB" dirty="0"/>
              <a:t>Discussion 4b: What do you want to stop doing or change or add? </a:t>
            </a:r>
          </a:p>
        </p:txBody>
      </p:sp>
      <p:pic>
        <p:nvPicPr>
          <p:cNvPr id="8" name="Picture 7" descr="Children and families deep dive event presentations">
            <a:extLst>
              <a:ext uri="{FF2B5EF4-FFF2-40B4-BE49-F238E27FC236}">
                <a16:creationId xmlns:a16="http://schemas.microsoft.com/office/drawing/2014/main" id="{F1976A54-F03B-BDBD-8DFF-08C1C3C5E8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759" y="279228"/>
            <a:ext cx="4253249" cy="575135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F7E86B4C-CE1D-502D-A40A-99D65B61AA16}"/>
              </a:ext>
            </a:extLst>
          </p:cNvPr>
          <p:cNvSpPr>
            <a:spLocks noGrp="1"/>
          </p:cNvSpPr>
          <p:nvPr>
            <p:ph idx="4294967295"/>
          </p:nvPr>
        </p:nvSpPr>
        <p:spPr>
          <a:xfrm>
            <a:off x="5618163" y="2198688"/>
            <a:ext cx="6573837" cy="4260850"/>
          </a:xfrm>
        </p:spPr>
        <p:txBody>
          <a:bodyPr>
            <a:normAutofit fontScale="92500" lnSpcReduction="10000"/>
          </a:bodyPr>
          <a:lstStyle/>
          <a:p>
            <a:pPr marL="0" indent="0" defTabSz="611551">
              <a:spcBef>
                <a:spcPts val="803"/>
              </a:spcBef>
              <a:spcAft>
                <a:spcPts val="134"/>
              </a:spcAft>
              <a:buNone/>
            </a:pPr>
            <a:r>
              <a:rPr lang="en-GB" sz="3100" kern="1200" dirty="0">
                <a:latin typeface="+mn-lt"/>
                <a:ea typeface="+mn-ea"/>
                <a:cs typeface="+mn-cs"/>
              </a:rPr>
              <a:t>Are there any experiences that may be disempowering, coercive or lacking collaboration? Or where a person affected by trauma may feel unsafe or that their trust is breached?</a:t>
            </a:r>
          </a:p>
          <a:p>
            <a:pPr marL="0" indent="0" defTabSz="611551">
              <a:spcBef>
                <a:spcPts val="803"/>
              </a:spcBef>
              <a:spcAft>
                <a:spcPts val="134"/>
              </a:spcAft>
              <a:buNone/>
            </a:pPr>
            <a:endParaRPr lang="en-GB" sz="3100" kern="1200" dirty="0">
              <a:latin typeface="+mn-lt"/>
              <a:ea typeface="+mn-ea"/>
              <a:cs typeface="+mn-cs"/>
            </a:endParaRPr>
          </a:p>
          <a:p>
            <a:pPr marL="0" indent="0" defTabSz="611551">
              <a:spcBef>
                <a:spcPts val="803"/>
              </a:spcBef>
              <a:spcAft>
                <a:spcPts val="134"/>
              </a:spcAft>
              <a:buNone/>
            </a:pPr>
            <a:r>
              <a:rPr lang="en-GB" sz="3100" dirty="0"/>
              <a:t>What new things would you like to do to make your service more trauma informed? </a:t>
            </a:r>
          </a:p>
          <a:p>
            <a:pPr marL="0" indent="0" defTabSz="611551">
              <a:spcBef>
                <a:spcPts val="803"/>
              </a:spcBef>
              <a:spcAft>
                <a:spcPts val="134"/>
              </a:spcAft>
              <a:buNone/>
            </a:pPr>
            <a:endParaRPr lang="en-GB" b="1" dirty="0"/>
          </a:p>
          <a:p>
            <a:pPr marL="0" indent="0" defTabSz="611551">
              <a:spcBef>
                <a:spcPts val="803"/>
              </a:spcBef>
              <a:spcAft>
                <a:spcPts val="134"/>
              </a:spcAft>
              <a:buNone/>
            </a:pPr>
            <a:r>
              <a:rPr lang="en-GB" b="1" kern="1200" dirty="0">
                <a:latin typeface="+mn-lt"/>
                <a:ea typeface="+mn-ea"/>
                <a:cs typeface="+mn-cs"/>
              </a:rPr>
              <a:t>(Take 10 mins to discuss) </a:t>
            </a:r>
          </a:p>
          <a:p>
            <a:pPr marL="0" indent="0" defTabSz="611551">
              <a:spcBef>
                <a:spcPts val="803"/>
              </a:spcBef>
              <a:spcAft>
                <a:spcPts val="134"/>
              </a:spcAft>
              <a:buNone/>
            </a:pPr>
            <a:endParaRPr lang="en-GB" dirty="0"/>
          </a:p>
        </p:txBody>
      </p:sp>
      <p:sp>
        <p:nvSpPr>
          <p:cNvPr id="4" name="Footer Placeholder 3">
            <a:extLst>
              <a:ext uri="{FF2B5EF4-FFF2-40B4-BE49-F238E27FC236}">
                <a16:creationId xmlns:a16="http://schemas.microsoft.com/office/drawing/2014/main" id="{C5CC56A2-AFA8-FDB9-E74D-C00FA1DC1AE5}"/>
              </a:ext>
            </a:extLst>
          </p:cNvPr>
          <p:cNvSpPr>
            <a:spLocks noGrp="1"/>
          </p:cNvSpPr>
          <p:nvPr>
            <p:ph type="ftr" sz="quarter" idx="11"/>
          </p:nvPr>
        </p:nvSpPr>
        <p:spPr/>
        <p:txBody>
          <a:bodyPr>
            <a:normAutofit/>
          </a:bodyPr>
          <a:lstStyle/>
          <a:p>
            <a:pPr>
              <a:spcAft>
                <a:spcPts val="600"/>
              </a:spcAft>
            </a:pPr>
            <a:r>
              <a:rPr lang="en-GB"/>
              <a:t>Safety    Choice     Empowerment     Trust     Collaboration </a:t>
            </a:r>
          </a:p>
        </p:txBody>
      </p:sp>
    </p:spTree>
    <p:extLst>
      <p:ext uri="{BB962C8B-B14F-4D97-AF65-F5344CB8AC3E}">
        <p14:creationId xmlns:p14="http://schemas.microsoft.com/office/powerpoint/2010/main" val="15231307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CA1615-D899-4533-12C1-ACD1F9D32C58}"/>
              </a:ext>
            </a:extLst>
          </p:cNvPr>
          <p:cNvSpPr>
            <a:spLocks noGrp="1"/>
          </p:cNvSpPr>
          <p:nvPr>
            <p:ph type="title"/>
          </p:nvPr>
        </p:nvSpPr>
        <p:spPr/>
        <p:txBody>
          <a:bodyPr/>
          <a:lstStyle/>
          <a:p>
            <a:r>
              <a:rPr lang="en-GB" dirty="0"/>
              <a:t>Your next steps</a:t>
            </a:r>
          </a:p>
        </p:txBody>
      </p:sp>
      <p:sp>
        <p:nvSpPr>
          <p:cNvPr id="4" name="Text Placeholder 3">
            <a:extLst>
              <a:ext uri="{FF2B5EF4-FFF2-40B4-BE49-F238E27FC236}">
                <a16:creationId xmlns:a16="http://schemas.microsoft.com/office/drawing/2014/main" id="{37DDC9C1-D00E-7935-A97B-9CF97F675BE4}"/>
              </a:ext>
            </a:extLst>
          </p:cNvPr>
          <p:cNvSpPr>
            <a:spLocks noGrp="1"/>
          </p:cNvSpPr>
          <p:nvPr>
            <p:ph type="body" idx="1"/>
          </p:nvPr>
        </p:nvSpPr>
        <p:spPr/>
        <p:txBody>
          <a:bodyPr/>
          <a:lstStyle/>
          <a:p>
            <a:r>
              <a:rPr lang="en-GB" sz="2000" b="1" dirty="0"/>
              <a:t>Check out OLLE for the SKILLED level </a:t>
            </a:r>
            <a:br>
              <a:rPr lang="en-GB" sz="2000" b="1" dirty="0"/>
            </a:br>
            <a:r>
              <a:rPr lang="en-GB" sz="2000" b="1" dirty="0"/>
              <a:t>e-modules…</a:t>
            </a:r>
            <a:endParaRPr lang="en-GB" dirty="0"/>
          </a:p>
        </p:txBody>
      </p:sp>
      <p:sp>
        <p:nvSpPr>
          <p:cNvPr id="5" name="Content Placeholder 4">
            <a:extLst>
              <a:ext uri="{FF2B5EF4-FFF2-40B4-BE49-F238E27FC236}">
                <a16:creationId xmlns:a16="http://schemas.microsoft.com/office/drawing/2014/main" id="{E3C2BD62-67BE-FC81-41F8-B3E5CFD97148}"/>
              </a:ext>
            </a:extLst>
          </p:cNvPr>
          <p:cNvSpPr>
            <a:spLocks noGrp="1"/>
          </p:cNvSpPr>
          <p:nvPr>
            <p:ph sz="half" idx="2"/>
          </p:nvPr>
        </p:nvSpPr>
        <p:spPr/>
        <p:txBody>
          <a:bodyPr>
            <a:normAutofit lnSpcReduction="10000"/>
          </a:bodyPr>
          <a:lstStyle/>
          <a:p>
            <a:pPr marL="68580" marR="27305" indent="0">
              <a:spcAft>
                <a:spcPts val="25"/>
              </a:spcAft>
              <a:buNone/>
            </a:pPr>
            <a:r>
              <a:rPr lang="en-GB" sz="2000" kern="100" dirty="0">
                <a:effectLst/>
                <a:latin typeface="Calibri" panose="020F0502020204030204" pitchFamily="34" charset="0"/>
                <a:ea typeface="Calibri" panose="020F0502020204030204" pitchFamily="34" charset="0"/>
              </a:rPr>
              <a:t>Trauma skilled practice 1: understanding the impact of trauma and responding in a trauma-informed way</a:t>
            </a:r>
            <a:endParaRPr lang="en-GB" sz="2000" kern="100" dirty="0">
              <a:effectLst/>
              <a:latin typeface="Segoe UI" panose="020B0502040204020203" pitchFamily="34" charset="0"/>
              <a:ea typeface="Segoe UI" panose="020B0502040204020203" pitchFamily="34" charset="0"/>
            </a:endParaRPr>
          </a:p>
          <a:p>
            <a:pPr marL="68580" marR="27305" indent="0">
              <a:spcAft>
                <a:spcPts val="25"/>
              </a:spcAft>
              <a:buNone/>
            </a:pPr>
            <a:r>
              <a:rPr lang="en-GB" kern="100" dirty="0">
                <a:latin typeface="Calibri" panose="020F0502020204030204" pitchFamily="34" charset="0"/>
                <a:ea typeface="Calibri" panose="020F0502020204030204" pitchFamily="34" charset="0"/>
              </a:rPr>
              <a:t>T</a:t>
            </a:r>
            <a:r>
              <a:rPr lang="en-GB" sz="2000" kern="100" dirty="0">
                <a:effectLst/>
                <a:latin typeface="Calibri" panose="020F0502020204030204" pitchFamily="34" charset="0"/>
                <a:ea typeface="Calibri" panose="020F0502020204030204" pitchFamily="34" charset="0"/>
              </a:rPr>
              <a:t>rauma skilled practice 2: trauma in children and young people </a:t>
            </a:r>
            <a:endParaRPr lang="en-GB" sz="2000" kern="100" dirty="0">
              <a:effectLst/>
              <a:latin typeface="Segoe UI" panose="020B0502040204020203" pitchFamily="34" charset="0"/>
              <a:ea typeface="Segoe UI" panose="020B0502040204020203" pitchFamily="34" charset="0"/>
            </a:endParaRPr>
          </a:p>
          <a:p>
            <a:pPr marL="68580" marR="27305" indent="0">
              <a:spcAft>
                <a:spcPts val="25"/>
              </a:spcAft>
              <a:buNone/>
            </a:pPr>
            <a:r>
              <a:rPr lang="en-GB" kern="100" dirty="0">
                <a:latin typeface="Calibri" panose="020F0502020204030204" pitchFamily="34" charset="0"/>
                <a:ea typeface="Calibri" panose="020F0502020204030204" pitchFamily="34" charset="0"/>
              </a:rPr>
              <a:t>T</a:t>
            </a:r>
            <a:r>
              <a:rPr lang="en-GB" sz="2000" kern="100" dirty="0">
                <a:effectLst/>
                <a:latin typeface="Calibri" panose="020F0502020204030204" pitchFamily="34" charset="0"/>
                <a:ea typeface="Calibri" panose="020F0502020204030204" pitchFamily="34" charset="0"/>
              </a:rPr>
              <a:t>rauma skilled practice 3: understanding the impact on mental health and evidenced based pathways to recovery  </a:t>
            </a:r>
            <a:endParaRPr lang="en-GB" sz="2000" kern="100" dirty="0">
              <a:latin typeface="Segoe UI" panose="020B0502040204020203" pitchFamily="34" charset="0"/>
              <a:ea typeface="Calibri" panose="020F0502020204030204" pitchFamily="34" charset="0"/>
            </a:endParaRPr>
          </a:p>
          <a:p>
            <a:pPr marL="68580" marR="27305" indent="0">
              <a:spcAft>
                <a:spcPts val="25"/>
              </a:spcAft>
              <a:buNone/>
            </a:pPr>
            <a:r>
              <a:rPr lang="en-GB" kern="100" dirty="0">
                <a:latin typeface="Calibri" panose="020F0502020204030204" pitchFamily="34" charset="0"/>
                <a:ea typeface="Calibri" panose="020F0502020204030204" pitchFamily="34" charset="0"/>
              </a:rPr>
              <a:t>T</a:t>
            </a:r>
            <a:r>
              <a:rPr lang="en-GB" sz="2000" kern="100" dirty="0">
                <a:latin typeface="Calibri" panose="020F0502020204030204" pitchFamily="34" charset="0"/>
                <a:ea typeface="Calibri" panose="020F0502020204030204" pitchFamily="34" charset="0"/>
              </a:rPr>
              <a:t>rauma skilled practice 4: understating the use of substances to cope with the impact of trauma</a:t>
            </a:r>
            <a:endParaRPr lang="en-GB" sz="2000" kern="100" dirty="0">
              <a:effectLst/>
              <a:latin typeface="Segoe UI" panose="020B0502040204020203" pitchFamily="34" charset="0"/>
              <a:ea typeface="Segoe UI" panose="020B0502040204020203" pitchFamily="34" charset="0"/>
            </a:endParaRPr>
          </a:p>
          <a:p>
            <a:endParaRPr lang="en-GB" dirty="0"/>
          </a:p>
        </p:txBody>
      </p:sp>
      <p:sp>
        <p:nvSpPr>
          <p:cNvPr id="6" name="Text Placeholder 5">
            <a:extLst>
              <a:ext uri="{FF2B5EF4-FFF2-40B4-BE49-F238E27FC236}">
                <a16:creationId xmlns:a16="http://schemas.microsoft.com/office/drawing/2014/main" id="{545815BF-A1C4-874B-9340-BF6ADEC13B7A}"/>
              </a:ext>
            </a:extLst>
          </p:cNvPr>
          <p:cNvSpPr>
            <a:spLocks noGrp="1"/>
          </p:cNvSpPr>
          <p:nvPr>
            <p:ph type="body" sz="quarter" idx="3"/>
          </p:nvPr>
        </p:nvSpPr>
        <p:spPr/>
        <p:txBody>
          <a:bodyPr/>
          <a:lstStyle/>
          <a:p>
            <a:r>
              <a:rPr lang="en-GB" b="1" dirty="0"/>
              <a:t>check out what face to face training is available in Falkirk </a:t>
            </a:r>
          </a:p>
        </p:txBody>
      </p:sp>
      <p:sp>
        <p:nvSpPr>
          <p:cNvPr id="7" name="Content Placeholder 6">
            <a:extLst>
              <a:ext uri="{FF2B5EF4-FFF2-40B4-BE49-F238E27FC236}">
                <a16:creationId xmlns:a16="http://schemas.microsoft.com/office/drawing/2014/main" id="{2DC0DCD6-BB52-EAAC-7454-83116EDF1919}"/>
              </a:ext>
            </a:extLst>
          </p:cNvPr>
          <p:cNvSpPr>
            <a:spLocks noGrp="1"/>
          </p:cNvSpPr>
          <p:nvPr>
            <p:ph sz="quarter" idx="4"/>
          </p:nvPr>
        </p:nvSpPr>
        <p:spPr/>
        <p:txBody>
          <a:bodyPr>
            <a:normAutofit lnSpcReduction="10000"/>
          </a:bodyPr>
          <a:lstStyle/>
          <a:p>
            <a:pPr marL="0" indent="0">
              <a:buNone/>
            </a:pPr>
            <a:r>
              <a:rPr lang="en-GB" sz="2000" dirty="0">
                <a:hlinkClick r:id="rId3"/>
              </a:rPr>
              <a:t>FALKIRK Children and Adult Services Multiagency Training – Forth Valley Practitioner Pages</a:t>
            </a:r>
            <a:endParaRPr lang="en-GB" sz="2000" dirty="0"/>
          </a:p>
          <a:p>
            <a:pPr marL="0" indent="0">
              <a:buNone/>
            </a:pPr>
            <a:endParaRPr lang="en-GB" dirty="0"/>
          </a:p>
          <a:p>
            <a:pPr marL="0" indent="0">
              <a:buNone/>
            </a:pPr>
            <a:r>
              <a:rPr lang="en-GB" sz="2000" dirty="0"/>
              <a:t>Search “Forth Valley Practitioner Pages” and look in the learning and development section (or follow th</a:t>
            </a:r>
            <a:r>
              <a:rPr lang="en-GB" dirty="0"/>
              <a:t>e link above) </a:t>
            </a:r>
            <a:endParaRPr lang="en-GB" sz="2000" dirty="0"/>
          </a:p>
          <a:p>
            <a:pPr marL="0" indent="0">
              <a:buNone/>
            </a:pPr>
            <a:endParaRPr lang="en-GB" dirty="0"/>
          </a:p>
          <a:p>
            <a:pPr marL="0" indent="0">
              <a:buNone/>
            </a:pPr>
            <a:endParaRPr lang="en-GB" dirty="0"/>
          </a:p>
        </p:txBody>
      </p:sp>
      <p:sp>
        <p:nvSpPr>
          <p:cNvPr id="2" name="Footer Placeholder 1">
            <a:extLst>
              <a:ext uri="{FF2B5EF4-FFF2-40B4-BE49-F238E27FC236}">
                <a16:creationId xmlns:a16="http://schemas.microsoft.com/office/drawing/2014/main" id="{6580F02C-B8AC-3D49-F882-B09671AE41A8}"/>
              </a:ext>
            </a:extLst>
          </p:cNvPr>
          <p:cNvSpPr>
            <a:spLocks noGrp="1"/>
          </p:cNvSpPr>
          <p:nvPr>
            <p:ph type="ftr" sz="quarter" idx="11"/>
          </p:nvPr>
        </p:nvSpPr>
        <p:spPr/>
        <p:txBody>
          <a:bodyPr/>
          <a:lstStyle/>
          <a:p>
            <a:r>
              <a:rPr lang="en-GB"/>
              <a:t>Safety    Choice     Empowerment     Trust     Collaboration </a:t>
            </a:r>
          </a:p>
        </p:txBody>
      </p:sp>
    </p:spTree>
    <p:extLst>
      <p:ext uri="{BB962C8B-B14F-4D97-AF65-F5344CB8AC3E}">
        <p14:creationId xmlns:p14="http://schemas.microsoft.com/office/powerpoint/2010/main" val="653067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2CA7D-F2C0-27C9-61E8-0762BE0F9BF4}"/>
              </a:ext>
            </a:extLst>
          </p:cNvPr>
          <p:cNvSpPr>
            <a:spLocks noGrp="1"/>
          </p:cNvSpPr>
          <p:nvPr>
            <p:ph type="title" idx="4294967295"/>
          </p:nvPr>
        </p:nvSpPr>
        <p:spPr>
          <a:xfrm>
            <a:off x="5302111" y="-926758"/>
            <a:ext cx="6253317" cy="9168715"/>
          </a:xfrm>
        </p:spPr>
        <p:txBody>
          <a:bodyPr vert="horz" lIns="91440" tIns="45720" rIns="91440" bIns="45720" rtlCol="0" anchor="b">
            <a:normAutofit/>
          </a:bodyPr>
          <a:lstStyle/>
          <a:p>
            <a:r>
              <a:rPr lang="en-US" dirty="0">
                <a:solidFill>
                  <a:srgbClr val="475559"/>
                </a:solidFill>
              </a:rPr>
              <a:t>Possible next steps…use the lens tool walkthrough…</a:t>
            </a:r>
            <a:br>
              <a:rPr lang="en-US" sz="4900" dirty="0">
                <a:solidFill>
                  <a:srgbClr val="475559"/>
                </a:solidFill>
              </a:rPr>
            </a:br>
            <a:br>
              <a:rPr lang="en-US" sz="4900" dirty="0">
                <a:solidFill>
                  <a:srgbClr val="475559"/>
                </a:solidFill>
              </a:rPr>
            </a:br>
            <a:r>
              <a:rPr lang="en-US" sz="3200" dirty="0">
                <a:solidFill>
                  <a:srgbClr val="475559"/>
                </a:solidFill>
              </a:rPr>
              <a:t>Click here to access </a:t>
            </a:r>
            <a:r>
              <a:rPr lang="en-US" sz="4900" dirty="0">
                <a:solidFill>
                  <a:srgbClr val="475559"/>
                </a:solidFill>
              </a:rPr>
              <a:t>- </a:t>
            </a:r>
            <a:r>
              <a:rPr lang="en-GB" sz="2700" dirty="0">
                <a:hlinkClick r:id="rId3"/>
              </a:rPr>
              <a:t>Roadmap-for-Trauma-Informed-Change-Appendix-A (17).pdf</a:t>
            </a:r>
            <a:br>
              <a:rPr lang="en-US" sz="4900" dirty="0">
                <a:solidFill>
                  <a:srgbClr val="475559"/>
                </a:solidFill>
              </a:rPr>
            </a:br>
            <a:br>
              <a:rPr lang="en-US" sz="4900" dirty="0">
                <a:solidFill>
                  <a:srgbClr val="475559"/>
                </a:solidFill>
              </a:rPr>
            </a:br>
            <a:r>
              <a:rPr lang="en-US" sz="2700" dirty="0">
                <a:solidFill>
                  <a:srgbClr val="475559"/>
                </a:solidFill>
              </a:rPr>
              <a:t>You can contact Cheryl Aitken, Trauma Informed Development Officer, for support undertaking the walkthrough: </a:t>
            </a:r>
            <a:br>
              <a:rPr lang="en-US" sz="2700" dirty="0">
                <a:solidFill>
                  <a:srgbClr val="475559"/>
                </a:solidFill>
              </a:rPr>
            </a:br>
            <a:r>
              <a:rPr lang="en-US" sz="2700" dirty="0">
                <a:solidFill>
                  <a:srgbClr val="475559"/>
                </a:solidFill>
              </a:rPr>
              <a:t>cheryl.aitken@falkirk.gov.uk</a:t>
            </a:r>
            <a:br>
              <a:rPr lang="en-US" sz="8000" dirty="0">
                <a:solidFill>
                  <a:srgbClr val="475559"/>
                </a:solidFill>
              </a:rPr>
            </a:br>
            <a:br>
              <a:rPr lang="en-US" sz="8000" dirty="0">
                <a:solidFill>
                  <a:srgbClr val="475559"/>
                </a:solidFill>
              </a:rPr>
            </a:br>
            <a:endParaRPr lang="en-US" sz="8000" dirty="0">
              <a:solidFill>
                <a:srgbClr val="475559"/>
              </a:solidFill>
            </a:endParaRPr>
          </a:p>
        </p:txBody>
      </p:sp>
      <p:pic>
        <p:nvPicPr>
          <p:cNvPr id="5" name="Content Placeholder 8" descr="The trauma lens walkthough document showing areas such as access, environment, partnership working, materials and media">
            <a:extLst>
              <a:ext uri="{FF2B5EF4-FFF2-40B4-BE49-F238E27FC236}">
                <a16:creationId xmlns:a16="http://schemas.microsoft.com/office/drawing/2014/main" id="{7AA3D517-EC2E-2403-71F7-5DACB6CF5F3D}"/>
              </a:ext>
            </a:extLst>
          </p:cNvPr>
          <p:cNvPicPr>
            <a:picLocks noGrp="1" noChangeAspect="1"/>
          </p:cNvPicPr>
          <p:nvPr>
            <p:ph idx="4294967295"/>
          </p:nvPr>
        </p:nvPicPr>
        <p:blipFill rotWithShape="1">
          <a:blip r:embed="rId4"/>
          <a:srcRect l="2181" r="3288"/>
          <a:stretch/>
        </p:blipFill>
        <p:spPr>
          <a:xfrm>
            <a:off x="-1" y="10"/>
            <a:ext cx="4635315" cy="6857989"/>
          </a:xfrm>
          <a:prstGeom prst="rect">
            <a:avLst/>
          </a:prstGeom>
        </p:spPr>
      </p:pic>
      <p:sp>
        <p:nvSpPr>
          <p:cNvPr id="4" name="Footer Placeholder 3">
            <a:extLst>
              <a:ext uri="{FF2B5EF4-FFF2-40B4-BE49-F238E27FC236}">
                <a16:creationId xmlns:a16="http://schemas.microsoft.com/office/drawing/2014/main" id="{2FC80911-1695-5ACE-B768-9184E7F49795}"/>
              </a:ext>
            </a:extLst>
          </p:cNvPr>
          <p:cNvSpPr>
            <a:spLocks noGrp="1"/>
          </p:cNvSpPr>
          <p:nvPr>
            <p:ph type="ftr" sz="quarter" idx="11"/>
          </p:nvPr>
        </p:nvSpPr>
        <p:spPr>
          <a:xfrm>
            <a:off x="5289753" y="6459785"/>
            <a:ext cx="4635314"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all" spc="0" normalizeH="0" baseline="0" noProof="0">
                <a:ln>
                  <a:noFill/>
                </a:ln>
                <a:solidFill>
                  <a:prstClr val="black">
                    <a:lumMod val="75000"/>
                    <a:lumOff val="25000"/>
                  </a:prstClr>
                </a:solidFill>
                <a:effectLst/>
                <a:uLnTx/>
                <a:uFillTx/>
                <a:latin typeface="Calibri" panose="020F0502020204030204"/>
                <a:ea typeface="+mn-ea"/>
                <a:cs typeface="+mn-cs"/>
              </a:rPr>
              <a:t>Safety    Choice     Empowerment     Trust     Collaboration </a:t>
            </a:r>
          </a:p>
        </p:txBody>
      </p:sp>
    </p:spTree>
    <p:extLst>
      <p:ext uri="{BB962C8B-B14F-4D97-AF65-F5344CB8AC3E}">
        <p14:creationId xmlns:p14="http://schemas.microsoft.com/office/powerpoint/2010/main" val="655970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6B16355-27FB-445B-B646-02AB736374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7B6C930-1E06-A184-F0C9-7E39F08607C3}"/>
              </a:ext>
            </a:extLst>
          </p:cNvPr>
          <p:cNvSpPr>
            <a:spLocks noGrp="1"/>
          </p:cNvSpPr>
          <p:nvPr>
            <p:ph type="title"/>
          </p:nvPr>
        </p:nvSpPr>
        <p:spPr>
          <a:xfrm>
            <a:off x="8177212" y="634946"/>
            <a:ext cx="3372529" cy="5055904"/>
          </a:xfrm>
        </p:spPr>
        <p:txBody>
          <a:bodyPr anchor="ctr">
            <a:normAutofit/>
          </a:bodyPr>
          <a:lstStyle/>
          <a:p>
            <a:r>
              <a:rPr lang="en-GB"/>
              <a:t>Discussion 5: Making a Plan…</a:t>
            </a:r>
          </a:p>
        </p:txBody>
      </p:sp>
      <p:cxnSp>
        <p:nvCxnSpPr>
          <p:cNvPr id="14" name="Straight Connector 13">
            <a:extLst>
              <a:ext uri="{FF2B5EF4-FFF2-40B4-BE49-F238E27FC236}">
                <a16:creationId xmlns:a16="http://schemas.microsoft.com/office/drawing/2014/main" id="{06DA680F-F6AC-453E-A8BF-C5BDED2851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978" y="1791298"/>
            <a:ext cx="0" cy="274320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B3BF2E5-C3AB-441F-A430-491119C56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8" name="Rectangle 17">
            <a:extLst>
              <a:ext uri="{FF2B5EF4-FFF2-40B4-BE49-F238E27FC236}">
                <a16:creationId xmlns:a16="http://schemas.microsoft.com/office/drawing/2014/main" id="{DD07C90B-B81A-473B-8919-CA924E61F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5" name="Footer Placeholder 4">
            <a:extLst>
              <a:ext uri="{FF2B5EF4-FFF2-40B4-BE49-F238E27FC236}">
                <a16:creationId xmlns:a16="http://schemas.microsoft.com/office/drawing/2014/main" id="{B9BA18B2-7B6C-1133-9551-61F64AB64CD2}"/>
              </a:ext>
            </a:extLst>
          </p:cNvPr>
          <p:cNvSpPr>
            <a:spLocks noGrp="1"/>
          </p:cNvSpPr>
          <p:nvPr>
            <p:ph type="ftr" sz="quarter" idx="11"/>
          </p:nvPr>
        </p:nvSpPr>
        <p:spPr>
          <a:xfrm>
            <a:off x="3686185" y="6459785"/>
            <a:ext cx="4822804" cy="365125"/>
          </a:xfrm>
        </p:spPr>
        <p:txBody>
          <a:bodyPr>
            <a:normAutofit/>
          </a:bodyPr>
          <a:lstStyle/>
          <a:p>
            <a:pPr>
              <a:spcAft>
                <a:spcPts val="600"/>
              </a:spcAft>
            </a:pPr>
            <a:r>
              <a:rPr lang="en-GB"/>
              <a:t>Safety    Choice     Empowerment     Trust     Collaboration </a:t>
            </a:r>
          </a:p>
        </p:txBody>
      </p:sp>
      <p:graphicFrame>
        <p:nvGraphicFramePr>
          <p:cNvPr id="7" name="Content Placeholder 2" descr="Make a plan">
            <a:extLst>
              <a:ext uri="{FF2B5EF4-FFF2-40B4-BE49-F238E27FC236}">
                <a16:creationId xmlns:a16="http://schemas.microsoft.com/office/drawing/2014/main" id="{E7BEF9C1-90E6-5F74-EC0C-E8DCB9276414}"/>
              </a:ext>
            </a:extLst>
          </p:cNvPr>
          <p:cNvGraphicFramePr>
            <a:graphicFrameLocks noGrp="1"/>
          </p:cNvGraphicFramePr>
          <p:nvPr>
            <p:ph idx="1"/>
            <p:extLst>
              <p:ext uri="{D42A27DB-BD31-4B8C-83A1-F6EECF244321}">
                <p14:modId xmlns:p14="http://schemas.microsoft.com/office/powerpoint/2010/main" val="129623453"/>
              </p:ext>
            </p:extLst>
          </p:nvPr>
        </p:nvGraphicFramePr>
        <p:xfrm>
          <a:off x="633413" y="639763"/>
          <a:ext cx="6910387" cy="5051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29302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2807B66-AC54-50CD-0EFE-E40ED3398BBA}"/>
              </a:ext>
            </a:extLst>
          </p:cNvPr>
          <p:cNvSpPr>
            <a:spLocks noGrp="1"/>
          </p:cNvSpPr>
          <p:nvPr>
            <p:ph type="title"/>
          </p:nvPr>
        </p:nvSpPr>
        <p:spPr>
          <a:xfrm>
            <a:off x="492370" y="516835"/>
            <a:ext cx="3084844" cy="5772840"/>
          </a:xfrm>
        </p:spPr>
        <p:txBody>
          <a:bodyPr anchor="ctr">
            <a:normAutofit/>
          </a:bodyPr>
          <a:lstStyle/>
          <a:p>
            <a:r>
              <a:rPr lang="en-GB" sz="3600" dirty="0">
                <a:solidFill>
                  <a:srgbClr val="FFFFFF"/>
                </a:solidFill>
              </a:rPr>
              <a:t>Key </a:t>
            </a:r>
            <a:r>
              <a:rPr lang="en-GB" sz="3600">
                <a:solidFill>
                  <a:srgbClr val="FFFFFF"/>
                </a:solidFill>
              </a:rPr>
              <a:t>points from today </a:t>
            </a:r>
            <a:endParaRPr lang="en-GB" sz="3600" dirty="0">
              <a:solidFill>
                <a:srgbClr val="FFFFFF"/>
              </a:solidFill>
            </a:endParaRPr>
          </a:p>
        </p:txBody>
      </p:sp>
      <p:sp>
        <p:nvSpPr>
          <p:cNvPr id="14" name="Rectangle 13">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21A8AEB7-0B94-66C2-87C3-DDC283D2BFCE}"/>
              </a:ext>
            </a:extLst>
          </p:cNvPr>
          <p:cNvSpPr>
            <a:spLocks noGrp="1"/>
          </p:cNvSpPr>
          <p:nvPr>
            <p:ph type="ftr" sz="quarter" idx="11"/>
          </p:nvPr>
        </p:nvSpPr>
        <p:spPr>
          <a:xfrm>
            <a:off x="4742017" y="6459785"/>
            <a:ext cx="5105169" cy="365125"/>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GB" sz="900" b="0" i="0" u="none" strike="noStrike" kern="1200" cap="all" spc="0" normalizeH="0" baseline="0" noProof="0">
                <a:ln>
                  <a:noFill/>
                </a:ln>
                <a:solidFill>
                  <a:srgbClr val="344068"/>
                </a:solidFill>
                <a:effectLst/>
                <a:uLnTx/>
                <a:uFillTx/>
                <a:latin typeface="Calibri" panose="020F0502020204030204"/>
                <a:ea typeface="+mn-ea"/>
                <a:cs typeface="+mn-cs"/>
              </a:rPr>
              <a:t>Safety    Choice     Empowerment     Trust     Collaboration </a:t>
            </a:r>
          </a:p>
        </p:txBody>
      </p:sp>
      <p:graphicFrame>
        <p:nvGraphicFramePr>
          <p:cNvPr id="6" name="Content Placeholder 2" descr="Key points from the session ">
            <a:extLst>
              <a:ext uri="{FF2B5EF4-FFF2-40B4-BE49-F238E27FC236}">
                <a16:creationId xmlns:a16="http://schemas.microsoft.com/office/drawing/2014/main" id="{65DC4884-D07B-F48C-D1A6-CC690F631A71}"/>
              </a:ext>
            </a:extLst>
          </p:cNvPr>
          <p:cNvGraphicFramePr>
            <a:graphicFrameLocks noGrp="1"/>
          </p:cNvGraphicFramePr>
          <p:nvPr>
            <p:ph idx="1"/>
            <p:extLst>
              <p:ext uri="{D42A27DB-BD31-4B8C-83A1-F6EECF244321}">
                <p14:modId xmlns:p14="http://schemas.microsoft.com/office/powerpoint/2010/main" val="4082814308"/>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8750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40791F6-715D-481A-9C4A-3645AECF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905A69-CF3A-5A26-B1A8-CE01698273A7}"/>
              </a:ext>
            </a:extLst>
          </p:cNvPr>
          <p:cNvSpPr>
            <a:spLocks noGrp="1"/>
          </p:cNvSpPr>
          <p:nvPr>
            <p:ph type="title"/>
          </p:nvPr>
        </p:nvSpPr>
        <p:spPr>
          <a:xfrm>
            <a:off x="4974771" y="634946"/>
            <a:ext cx="6574972" cy="1450757"/>
          </a:xfrm>
        </p:spPr>
        <p:txBody>
          <a:bodyPr>
            <a:normAutofit/>
          </a:bodyPr>
          <a:lstStyle/>
          <a:p>
            <a:r>
              <a:rPr lang="en-GB" dirty="0"/>
              <a:t>Please complete the evaluation </a:t>
            </a:r>
          </a:p>
        </p:txBody>
      </p:sp>
      <p:pic>
        <p:nvPicPr>
          <p:cNvPr id="8" name="Picture 7" descr="Image of phone screen and how to access QR code">
            <a:extLst>
              <a:ext uri="{FF2B5EF4-FFF2-40B4-BE49-F238E27FC236}">
                <a16:creationId xmlns:a16="http://schemas.microsoft.com/office/drawing/2014/main" id="{D9D230A3-474D-3B85-DC4E-7FE71962BCDB}"/>
              </a:ext>
            </a:extLst>
          </p:cNvPr>
          <p:cNvPicPr>
            <a:picLocks noChangeAspect="1"/>
          </p:cNvPicPr>
          <p:nvPr/>
        </p:nvPicPr>
        <p:blipFill rotWithShape="1">
          <a:blip r:embed="rId2"/>
          <a:srcRect t="21638" r="2" b="2"/>
          <a:stretch/>
        </p:blipFill>
        <p:spPr>
          <a:xfrm>
            <a:off x="633999" y="640081"/>
            <a:ext cx="4001315" cy="5314406"/>
          </a:xfrm>
          <a:prstGeom prst="rect">
            <a:avLst/>
          </a:prstGeom>
        </p:spPr>
      </p:pic>
      <p:cxnSp>
        <p:nvCxnSpPr>
          <p:cNvPr id="21" name="Straight Connector 20">
            <a:extLst>
              <a:ext uri="{FF2B5EF4-FFF2-40B4-BE49-F238E27FC236}">
                <a16:creationId xmlns:a16="http://schemas.microsoft.com/office/drawing/2014/main" id="{740F83A4-FAC4-4867-95A5-BBFD280C7B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DB72130-689E-6DB7-1422-73D8E02DCEC0}"/>
              </a:ext>
            </a:extLst>
          </p:cNvPr>
          <p:cNvSpPr>
            <a:spLocks noGrp="1"/>
          </p:cNvSpPr>
          <p:nvPr>
            <p:ph idx="1"/>
          </p:nvPr>
        </p:nvSpPr>
        <p:spPr>
          <a:xfrm>
            <a:off x="4974769" y="2198914"/>
            <a:ext cx="6574973" cy="3670180"/>
          </a:xfrm>
        </p:spPr>
        <p:txBody>
          <a:bodyPr>
            <a:normAutofit/>
          </a:bodyPr>
          <a:lstStyle/>
          <a:p>
            <a:endParaRPr lang="en-GB" dirty="0"/>
          </a:p>
          <a:p>
            <a:r>
              <a:rPr lang="en-GB" dirty="0"/>
              <a:t>If you could use your smart device to scan the QR code in the next slide to help us better understand the progress being made in Falkirk’s trauma informed journey, and any barriers we should be aware of.  Your feedback is so appreciated!</a:t>
            </a:r>
          </a:p>
          <a:p>
            <a:endParaRPr lang="en-GB" dirty="0"/>
          </a:p>
          <a:p>
            <a:r>
              <a:rPr lang="en-GB" dirty="0"/>
              <a:t>If opening your camera app and trying to scan the QR code doesn’t work, try using the pull down menu on your phone and clicking on the Scan QR code button.</a:t>
            </a:r>
          </a:p>
        </p:txBody>
      </p:sp>
      <p:sp>
        <p:nvSpPr>
          <p:cNvPr id="22" name="Rectangle 21">
            <a:extLst>
              <a:ext uri="{FF2B5EF4-FFF2-40B4-BE49-F238E27FC236}">
                <a16:creationId xmlns:a16="http://schemas.microsoft.com/office/drawing/2014/main" id="{CADA4CA0-9A57-4FBE-A9E5-24DFC23C3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9" name="Rectangle 18">
            <a:extLst>
              <a:ext uri="{FF2B5EF4-FFF2-40B4-BE49-F238E27FC236}">
                <a16:creationId xmlns:a16="http://schemas.microsoft.com/office/drawing/2014/main" id="{811CBAFA-D7E0-40A7-BB94-2C05304B4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4" name="Footer Placeholder 3">
            <a:extLst>
              <a:ext uri="{FF2B5EF4-FFF2-40B4-BE49-F238E27FC236}">
                <a16:creationId xmlns:a16="http://schemas.microsoft.com/office/drawing/2014/main" id="{5ADC4803-6F61-B59E-5DDD-2A7784342EED}"/>
              </a:ext>
            </a:extLst>
          </p:cNvPr>
          <p:cNvSpPr>
            <a:spLocks noGrp="1"/>
          </p:cNvSpPr>
          <p:nvPr>
            <p:ph type="ftr" sz="quarter" idx="11"/>
          </p:nvPr>
        </p:nvSpPr>
        <p:spPr>
          <a:xfrm>
            <a:off x="3686185" y="6459785"/>
            <a:ext cx="4822804" cy="365125"/>
          </a:xfrm>
        </p:spPr>
        <p:txBody>
          <a:bodyPr>
            <a:normAutofit/>
          </a:bodyPr>
          <a:lstStyle/>
          <a:p>
            <a:pPr>
              <a:spcAft>
                <a:spcPts val="600"/>
              </a:spcAft>
            </a:pPr>
            <a:r>
              <a:rPr lang="en-GB"/>
              <a:t>Safety    Choice     Empowerment     Trust     Collaboration </a:t>
            </a:r>
          </a:p>
        </p:txBody>
      </p:sp>
    </p:spTree>
    <p:extLst>
      <p:ext uri="{BB962C8B-B14F-4D97-AF65-F5344CB8AC3E}">
        <p14:creationId xmlns:p14="http://schemas.microsoft.com/office/powerpoint/2010/main" val="31074291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3C58A6-3601-F3CB-2A1E-F55944CA51B8}"/>
              </a:ext>
            </a:extLst>
          </p:cNvPr>
          <p:cNvSpPr>
            <a:spLocks noGrp="1"/>
          </p:cNvSpPr>
          <p:nvPr>
            <p:ph type="title" idx="4294967295"/>
          </p:nvPr>
        </p:nvSpPr>
        <p:spPr>
          <a:xfrm>
            <a:off x="1097280" y="-1450757"/>
            <a:ext cx="10058400" cy="1450757"/>
          </a:xfrm>
        </p:spPr>
        <p:txBody>
          <a:bodyPr vert="horz" lIns="91440" tIns="45720" rIns="91440" bIns="45720" rtlCol="0" anchor="b">
            <a:normAutofit/>
          </a:bodyPr>
          <a:lstStyle/>
          <a:p>
            <a:r>
              <a:rPr lang="en-GB" dirty="0"/>
              <a:t>Evaluation</a:t>
            </a:r>
          </a:p>
        </p:txBody>
      </p:sp>
      <p:pic>
        <p:nvPicPr>
          <p:cNvPr id="4" name="Picture 3" descr="QR code for evaluation ">
            <a:extLst>
              <a:ext uri="{FF2B5EF4-FFF2-40B4-BE49-F238E27FC236}">
                <a16:creationId xmlns:a16="http://schemas.microsoft.com/office/drawing/2014/main" id="{AE12E1FC-A02B-71B8-D1E1-55C85236C7DB}"/>
              </a:ext>
            </a:extLst>
          </p:cNvPr>
          <p:cNvPicPr>
            <a:picLocks noChangeAspect="1"/>
          </p:cNvPicPr>
          <p:nvPr/>
        </p:nvPicPr>
        <p:blipFill>
          <a:blip r:embed="rId3"/>
          <a:stretch>
            <a:fillRect/>
          </a:stretch>
        </p:blipFill>
        <p:spPr>
          <a:xfrm>
            <a:off x="963796" y="890258"/>
            <a:ext cx="4822804" cy="4978836"/>
          </a:xfrm>
          <a:prstGeom prst="rect">
            <a:avLst/>
          </a:prstGeom>
        </p:spPr>
      </p:pic>
      <p:sp>
        <p:nvSpPr>
          <p:cNvPr id="7" name="TextBox 6">
            <a:extLst>
              <a:ext uri="{FF2B5EF4-FFF2-40B4-BE49-F238E27FC236}">
                <a16:creationId xmlns:a16="http://schemas.microsoft.com/office/drawing/2014/main" id="{FED54EF9-943C-8FD9-9FE6-52847D0BC017}"/>
              </a:ext>
            </a:extLst>
          </p:cNvPr>
          <p:cNvSpPr txBox="1"/>
          <p:nvPr/>
        </p:nvSpPr>
        <p:spPr>
          <a:xfrm>
            <a:off x="6411684" y="1371600"/>
            <a:ext cx="5127172" cy="4497494"/>
          </a:xfrm>
          <a:prstGeom prst="rect">
            <a:avLst/>
          </a:prstGeom>
        </p:spPr>
        <p:txBody>
          <a:bodyPr vert="horz" lIns="0" tIns="45720" rIns="0" bIns="45720" rtlCol="0">
            <a:normAutofit/>
          </a:bodyPr>
          <a:lstStyle/>
          <a:p>
            <a:pPr defTabSz="914400">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r>
              <a:rPr lang="en-US" dirty="0">
                <a:solidFill>
                  <a:schemeClr val="tx1">
                    <a:lumMod val="75000"/>
                    <a:lumOff val="25000"/>
                  </a:schemeClr>
                </a:solidFill>
              </a:rPr>
              <a:t>Or via the link: </a:t>
            </a:r>
            <a:r>
              <a:rPr lang="en-US" dirty="0">
                <a:solidFill>
                  <a:schemeClr val="tx1">
                    <a:lumMod val="75000"/>
                    <a:lumOff val="25000"/>
                  </a:schemeClr>
                </a:solidFill>
                <a:hlinkClick r:id="rId4"/>
              </a:rPr>
              <a:t>https://forms.office.com/e/waHX3arXVg</a:t>
            </a:r>
            <a:r>
              <a:rPr lang="en-US" dirty="0">
                <a:solidFill>
                  <a:schemeClr val="tx1">
                    <a:lumMod val="75000"/>
                    <a:lumOff val="25000"/>
                  </a:schemeClr>
                </a:solidFill>
              </a:rPr>
              <a:t> </a:t>
            </a:r>
          </a:p>
          <a:p>
            <a:pPr defTabSz="914400">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r>
              <a:rPr lang="en-US" dirty="0">
                <a:solidFill>
                  <a:schemeClr val="tx1">
                    <a:lumMod val="75000"/>
                    <a:lumOff val="25000"/>
                  </a:schemeClr>
                </a:solidFill>
              </a:rPr>
              <a:t>Any issues contact :</a:t>
            </a:r>
          </a:p>
          <a:p>
            <a:pPr defTabSz="914400">
              <a:lnSpc>
                <a:spcPct val="90000"/>
              </a:lnSpc>
              <a:spcAft>
                <a:spcPts val="600"/>
              </a:spcAft>
              <a:buClr>
                <a:schemeClr val="accent1"/>
              </a:buClr>
              <a:buFont typeface="Calibri" panose="020F0502020204030204" pitchFamily="34" charset="0"/>
            </a:pPr>
            <a:r>
              <a:rPr lang="en-US" dirty="0">
                <a:solidFill>
                  <a:schemeClr val="tx1">
                    <a:lumMod val="75000"/>
                    <a:lumOff val="25000"/>
                  </a:schemeClr>
                </a:solidFill>
              </a:rPr>
              <a:t>Cheryl Aitken </a:t>
            </a:r>
          </a:p>
          <a:p>
            <a:pPr defTabSz="914400">
              <a:lnSpc>
                <a:spcPct val="90000"/>
              </a:lnSpc>
              <a:spcAft>
                <a:spcPts val="600"/>
              </a:spcAft>
              <a:buClr>
                <a:schemeClr val="accent1"/>
              </a:buClr>
              <a:buFont typeface="Calibri" panose="020F0502020204030204" pitchFamily="34" charset="0"/>
            </a:pPr>
            <a:r>
              <a:rPr lang="en-US">
                <a:solidFill>
                  <a:schemeClr val="tx1">
                    <a:lumMod val="75000"/>
                    <a:lumOff val="25000"/>
                  </a:schemeClr>
                </a:solidFill>
              </a:rPr>
              <a:t>Trauma Informed </a:t>
            </a:r>
            <a:r>
              <a:rPr lang="en-US" dirty="0">
                <a:solidFill>
                  <a:schemeClr val="tx1">
                    <a:lumMod val="75000"/>
                    <a:lumOff val="25000"/>
                  </a:schemeClr>
                </a:solidFill>
              </a:rPr>
              <a:t>Development  Officer </a:t>
            </a:r>
          </a:p>
          <a:p>
            <a:pPr defTabSz="914400">
              <a:lnSpc>
                <a:spcPct val="90000"/>
              </a:lnSpc>
              <a:spcAft>
                <a:spcPts val="600"/>
              </a:spcAft>
              <a:buClr>
                <a:schemeClr val="accent1"/>
              </a:buClr>
              <a:buFont typeface="Calibri" panose="020F0502020204030204" pitchFamily="34" charset="0"/>
            </a:pPr>
            <a:r>
              <a:rPr lang="en-US" dirty="0">
                <a:solidFill>
                  <a:schemeClr val="tx1">
                    <a:lumMod val="75000"/>
                    <a:lumOff val="25000"/>
                  </a:schemeClr>
                </a:solidFill>
                <a:hlinkClick r:id="rId5"/>
              </a:rPr>
              <a:t>cheryl.aitken@falkirk.gov.uk</a:t>
            </a:r>
            <a:endParaRPr lang="en-US"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r>
              <a:rPr lang="en-US" dirty="0">
                <a:solidFill>
                  <a:schemeClr val="tx1">
                    <a:lumMod val="75000"/>
                    <a:lumOff val="25000"/>
                  </a:schemeClr>
                </a:solidFill>
              </a:rPr>
              <a:t>Please complete so we know who has engaged in the sessions, areas of good practice and issues which are arising.  </a:t>
            </a:r>
          </a:p>
          <a:p>
            <a:pPr defTabSz="914400">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r>
              <a:rPr lang="en-US" dirty="0">
                <a:solidFill>
                  <a:schemeClr val="tx1">
                    <a:lumMod val="75000"/>
                    <a:lumOff val="25000"/>
                  </a:schemeClr>
                </a:solidFill>
              </a:rPr>
              <a:t>Many thanks!  </a:t>
            </a:r>
          </a:p>
        </p:txBody>
      </p:sp>
      <p:sp>
        <p:nvSpPr>
          <p:cNvPr id="2" name="Footer Placeholder 1">
            <a:extLst>
              <a:ext uri="{FF2B5EF4-FFF2-40B4-BE49-F238E27FC236}">
                <a16:creationId xmlns:a16="http://schemas.microsoft.com/office/drawing/2014/main" id="{EEAD7527-EC97-0201-B16D-233FC6EAF8DD}"/>
              </a:ext>
            </a:extLst>
          </p:cNvPr>
          <p:cNvSpPr>
            <a:spLocks noGrp="1"/>
          </p:cNvSpPr>
          <p:nvPr>
            <p:ph type="ftr" sz="quarter" idx="11"/>
          </p:nvPr>
        </p:nvSpPr>
        <p:spPr>
          <a:xfrm>
            <a:off x="3686185" y="6459785"/>
            <a:ext cx="4822804" cy="365125"/>
          </a:xfrm>
        </p:spPr>
        <p:txBody>
          <a:bodyPr vert="horz" lIns="91440" tIns="45720" rIns="91440" bIns="45720" rtlCol="0" anchor="ctr">
            <a:normAutofit/>
          </a:bodyPr>
          <a:lstStyle/>
          <a:p>
            <a:pPr defTabSz="914400">
              <a:spcAft>
                <a:spcPts val="600"/>
              </a:spcAft>
            </a:pPr>
            <a:r>
              <a:rPr lang="en-US" kern="1200" cap="all" baseline="0">
                <a:solidFill>
                  <a:srgbClr val="FFFFFF"/>
                </a:solidFill>
                <a:latin typeface="+mn-lt"/>
                <a:ea typeface="+mn-ea"/>
                <a:cs typeface="+mn-cs"/>
              </a:rPr>
              <a:t>Safety    Choice     Empowerment     Trust     Collaboration </a:t>
            </a:r>
          </a:p>
        </p:txBody>
      </p:sp>
    </p:spTree>
    <p:extLst>
      <p:ext uri="{BB962C8B-B14F-4D97-AF65-F5344CB8AC3E}">
        <p14:creationId xmlns:p14="http://schemas.microsoft.com/office/powerpoint/2010/main" val="3335040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FFB10-F387-7322-AEC9-068863102E3A}"/>
              </a:ext>
            </a:extLst>
          </p:cNvPr>
          <p:cNvSpPr>
            <a:spLocks noGrp="1"/>
          </p:cNvSpPr>
          <p:nvPr>
            <p:ph type="title"/>
          </p:nvPr>
        </p:nvSpPr>
        <p:spPr/>
        <p:txBody>
          <a:bodyPr/>
          <a:lstStyle/>
          <a:p>
            <a:r>
              <a:rPr lang="en-GB" dirty="0"/>
              <a:t>Information for Facilitator</a:t>
            </a:r>
          </a:p>
        </p:txBody>
      </p:sp>
      <p:sp>
        <p:nvSpPr>
          <p:cNvPr id="3" name="Content Placeholder 2">
            <a:extLst>
              <a:ext uri="{FF2B5EF4-FFF2-40B4-BE49-F238E27FC236}">
                <a16:creationId xmlns:a16="http://schemas.microsoft.com/office/drawing/2014/main" id="{20D13A99-B28D-EF5C-44A2-143036C69CF8}"/>
              </a:ext>
            </a:extLst>
          </p:cNvPr>
          <p:cNvSpPr>
            <a:spLocks noGrp="1"/>
          </p:cNvSpPr>
          <p:nvPr>
            <p:ph idx="1"/>
          </p:nvPr>
        </p:nvSpPr>
        <p:spPr/>
        <p:txBody>
          <a:bodyPr/>
          <a:lstStyle/>
          <a:p>
            <a:r>
              <a:rPr lang="en-GB" dirty="0"/>
              <a:t>You might want to check the videos play ok before starting your session. Make sure and click “Enable content” underneath the task bar at the top to ensure you can play the videos. If you have any problems playing the videos  the links to play the videos on the Vimeo website are included in the notes section of the two video slides .</a:t>
            </a:r>
          </a:p>
          <a:p>
            <a:endParaRPr lang="en-GB" dirty="0"/>
          </a:p>
          <a:p>
            <a:r>
              <a:rPr lang="en-GB" dirty="0"/>
              <a:t>At the end you will be asked to undertake an evaluation – whether via the QR code or by a link in the slide.  Please take time for you and your staff to do so.  It provides a record of who in the council has undertaken the training.  It also provides valuable feedback about the great work already taking place, the changes that are being made and the barriers we need to be aware of in your area. </a:t>
            </a:r>
          </a:p>
        </p:txBody>
      </p:sp>
      <p:sp>
        <p:nvSpPr>
          <p:cNvPr id="4" name="Footer Placeholder 3">
            <a:extLst>
              <a:ext uri="{FF2B5EF4-FFF2-40B4-BE49-F238E27FC236}">
                <a16:creationId xmlns:a16="http://schemas.microsoft.com/office/drawing/2014/main" id="{563950E4-5E1C-1882-1067-52987E3232DF}"/>
              </a:ext>
            </a:extLst>
          </p:cNvPr>
          <p:cNvSpPr>
            <a:spLocks noGrp="1"/>
          </p:cNvSpPr>
          <p:nvPr>
            <p:ph type="ftr" sz="quarter" idx="11"/>
          </p:nvPr>
        </p:nvSpPr>
        <p:spPr/>
        <p:txBody>
          <a:bodyPr/>
          <a:lstStyle/>
          <a:p>
            <a:r>
              <a:rPr lang="en-GB"/>
              <a:t>Safety    Choice     Empowerment     Trust     Collaboration </a:t>
            </a:r>
          </a:p>
        </p:txBody>
      </p:sp>
    </p:spTree>
    <p:extLst>
      <p:ext uri="{BB962C8B-B14F-4D97-AF65-F5344CB8AC3E}">
        <p14:creationId xmlns:p14="http://schemas.microsoft.com/office/powerpoint/2010/main" val="21572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45BB7-38BA-82E4-7F74-FE7F5D291810}"/>
              </a:ext>
            </a:extLst>
          </p:cNvPr>
          <p:cNvSpPr>
            <a:spLocks noGrp="1"/>
          </p:cNvSpPr>
          <p:nvPr>
            <p:ph type="ctrTitle"/>
          </p:nvPr>
        </p:nvSpPr>
        <p:spPr>
          <a:xfrm>
            <a:off x="1066800" y="191588"/>
            <a:ext cx="10058400" cy="2852947"/>
          </a:xfrm>
        </p:spPr>
        <p:txBody>
          <a:bodyPr>
            <a:normAutofit/>
          </a:bodyPr>
          <a:lstStyle/>
          <a:p>
            <a:r>
              <a:rPr lang="en-GB" dirty="0"/>
              <a:t>Trauma Informed Level: Workshop </a:t>
            </a:r>
          </a:p>
        </p:txBody>
      </p:sp>
      <p:sp>
        <p:nvSpPr>
          <p:cNvPr id="3" name="Subtitle 2">
            <a:extLst>
              <a:ext uri="{FF2B5EF4-FFF2-40B4-BE49-F238E27FC236}">
                <a16:creationId xmlns:a16="http://schemas.microsoft.com/office/drawing/2014/main" id="{47AF8DB3-6FE3-D762-9768-C77AC53AAB1C}"/>
              </a:ext>
            </a:extLst>
          </p:cNvPr>
          <p:cNvSpPr>
            <a:spLocks noGrp="1"/>
          </p:cNvSpPr>
          <p:nvPr>
            <p:ph type="subTitle" idx="1"/>
          </p:nvPr>
        </p:nvSpPr>
        <p:spPr/>
        <p:txBody>
          <a:bodyPr>
            <a:normAutofit fontScale="25000" lnSpcReduction="20000"/>
          </a:bodyPr>
          <a:lstStyle/>
          <a:p>
            <a:endParaRPr lang="en-GB" sz="4300" b="1" dirty="0">
              <a:solidFill>
                <a:schemeClr val="tx1"/>
              </a:solidFill>
              <a:latin typeface="+mn-lt"/>
            </a:endParaRPr>
          </a:p>
          <a:p>
            <a:r>
              <a:rPr lang="en-GB" sz="5600" b="1" dirty="0">
                <a:solidFill>
                  <a:schemeClr val="tx1"/>
                </a:solidFill>
                <a:latin typeface="+mn-lt"/>
              </a:rPr>
              <a:t>Any Queries: </a:t>
            </a:r>
          </a:p>
          <a:p>
            <a:r>
              <a:rPr lang="en-GB" sz="5600" b="1" dirty="0" err="1">
                <a:solidFill>
                  <a:schemeClr val="tx1"/>
                </a:solidFill>
                <a:latin typeface="+mn-lt"/>
              </a:rPr>
              <a:t>cheryl</a:t>
            </a:r>
            <a:r>
              <a:rPr lang="en-GB" sz="5600" b="1" dirty="0">
                <a:solidFill>
                  <a:schemeClr val="tx1"/>
                </a:solidFill>
                <a:latin typeface="+mn-lt"/>
              </a:rPr>
              <a:t> Aitken, Trauma informed policy officer </a:t>
            </a:r>
          </a:p>
          <a:p>
            <a:r>
              <a:rPr lang="en-GB" sz="5600" b="1" dirty="0">
                <a:solidFill>
                  <a:schemeClr val="tx1"/>
                </a:solidFill>
                <a:latin typeface="+mn-lt"/>
              </a:rPr>
              <a:t>Cheryl.Aitken@falkirk.gov.uk</a:t>
            </a:r>
          </a:p>
          <a:p>
            <a:endParaRPr lang="en-GB" dirty="0"/>
          </a:p>
          <a:p>
            <a:r>
              <a:rPr lang="en-GB" dirty="0"/>
              <a:t> </a:t>
            </a:r>
          </a:p>
        </p:txBody>
      </p:sp>
      <p:pic>
        <p:nvPicPr>
          <p:cNvPr id="5" name="Picture 4" descr="HSCP logo">
            <a:extLst>
              <a:ext uri="{FF2B5EF4-FFF2-40B4-BE49-F238E27FC236}">
                <a16:creationId xmlns:a16="http://schemas.microsoft.com/office/drawing/2014/main" id="{22373FE5-E4E3-CDC5-05EC-2913F89EE3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2970" y="2872749"/>
            <a:ext cx="4668512" cy="1388677"/>
          </a:xfrm>
          <a:prstGeom prst="rect">
            <a:avLst/>
          </a:prstGeom>
        </p:spPr>
      </p:pic>
      <p:pic>
        <p:nvPicPr>
          <p:cNvPr id="9" name="Picture 8" descr="Falkirk Council logo">
            <a:extLst>
              <a:ext uri="{FF2B5EF4-FFF2-40B4-BE49-F238E27FC236}">
                <a16:creationId xmlns:a16="http://schemas.microsoft.com/office/drawing/2014/main" id="{B10674CB-F294-7592-E380-9DB3DE1585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0612" y="2666706"/>
            <a:ext cx="1524588" cy="1524588"/>
          </a:xfrm>
          <a:prstGeom prst="rect">
            <a:avLst/>
          </a:prstGeom>
        </p:spPr>
      </p:pic>
    </p:spTree>
    <p:extLst>
      <p:ext uri="{BB962C8B-B14F-4D97-AF65-F5344CB8AC3E}">
        <p14:creationId xmlns:p14="http://schemas.microsoft.com/office/powerpoint/2010/main" val="3171163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F73A6613-2502-2D45-EE56-EB0191E82196}"/>
              </a:ext>
            </a:extLst>
          </p:cNvPr>
          <p:cNvSpPr>
            <a:spLocks noGrp="1"/>
          </p:cNvSpPr>
          <p:nvPr>
            <p:ph type="title"/>
          </p:nvPr>
        </p:nvSpPr>
        <p:spPr>
          <a:xfrm>
            <a:off x="492370" y="605896"/>
            <a:ext cx="3084844" cy="5646208"/>
          </a:xfrm>
        </p:spPr>
        <p:txBody>
          <a:bodyPr anchor="ctr">
            <a:normAutofit/>
          </a:bodyPr>
          <a:lstStyle/>
          <a:p>
            <a:r>
              <a:rPr lang="en-GB" sz="3600" dirty="0">
                <a:solidFill>
                  <a:srgbClr val="FFFFFF"/>
                </a:solidFill>
              </a:rPr>
              <a:t>Welcome, Introductions and Housekeeping </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 name="Content Placeholder 2">
            <a:extLst>
              <a:ext uri="{FF2B5EF4-FFF2-40B4-BE49-F238E27FC236}">
                <a16:creationId xmlns:a16="http://schemas.microsoft.com/office/drawing/2014/main" id="{F70D0CFD-9775-23F7-F637-D69A41286EE3}"/>
              </a:ext>
            </a:extLst>
          </p:cNvPr>
          <p:cNvSpPr>
            <a:spLocks noGrp="1"/>
          </p:cNvSpPr>
          <p:nvPr>
            <p:ph idx="1"/>
          </p:nvPr>
        </p:nvSpPr>
        <p:spPr>
          <a:xfrm>
            <a:off x="4742016" y="605896"/>
            <a:ext cx="6131943" cy="5646207"/>
          </a:xfrm>
        </p:spPr>
        <p:txBody>
          <a:bodyPr anchor="ctr">
            <a:normAutofit/>
          </a:bodyPr>
          <a:lstStyle/>
          <a:p>
            <a:pPr marL="0" indent="0">
              <a:spcAft>
                <a:spcPts val="800"/>
              </a:spcAft>
              <a:buNone/>
            </a:pPr>
            <a:r>
              <a:rPr lang="en-GB" kern="100" dirty="0">
                <a:effectLst/>
                <a:latin typeface="Calibri" panose="020F0502020204030204" pitchFamily="34" charset="0"/>
                <a:ea typeface="Calibri" panose="020F0502020204030204" pitchFamily="34" charset="0"/>
                <a:cs typeface="Times New Roman" panose="02020603050405020304" pitchFamily="18" charset="0"/>
              </a:rPr>
              <a:t>This is a reflective session and we are going to be talking about our experiences of working alongside people who may have experienced trauma.  </a:t>
            </a:r>
          </a:p>
          <a:p>
            <a:pPr marL="0" indent="0">
              <a:spcAft>
                <a:spcPts val="800"/>
              </a:spcAft>
              <a:buNone/>
            </a:pPr>
            <a:r>
              <a:rPr lang="en-GB" kern="100" dirty="0">
                <a:effectLst/>
                <a:latin typeface="Calibri" panose="020F0502020204030204" pitchFamily="34" charset="0"/>
                <a:ea typeface="Calibri" panose="020F0502020204030204" pitchFamily="34" charset="0"/>
                <a:cs typeface="Times New Roman" panose="02020603050405020304" pitchFamily="18" charset="0"/>
              </a:rPr>
              <a:t>YOU WILL NOT BE ASKED TO SHARE ANY DETAILS OF YOUR OWN TRAUMATIC EXPERIENCES.</a:t>
            </a:r>
            <a:endParaRPr lang="en-GB" kern="1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endParaRPr lang="en-GB" kern="1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en-GB" kern="100" dirty="0">
                <a:effectLst/>
                <a:latin typeface="Calibri" panose="020F0502020204030204" pitchFamily="34" charset="0"/>
                <a:ea typeface="Calibri" panose="020F0502020204030204" pitchFamily="34" charset="0"/>
                <a:cs typeface="Times New Roman" panose="02020603050405020304" pitchFamily="18" charset="0"/>
              </a:rPr>
              <a:t>If you find this session challenging it is important to know:</a:t>
            </a:r>
          </a:p>
          <a:p>
            <a:pPr marL="700087" lvl="0" indent="-342900">
              <a:buFont typeface="Wingdings" panose="05000000000000000000" pitchFamily="2" charset="2"/>
              <a:buChar char="§"/>
            </a:pPr>
            <a:r>
              <a:rPr lang="en-GB" kern="100" dirty="0">
                <a:effectLst/>
                <a:latin typeface="Calibri" panose="020F0502020204030204" pitchFamily="34" charset="0"/>
                <a:ea typeface="Calibri" panose="020F0502020204030204" pitchFamily="34" charset="0"/>
                <a:cs typeface="Times New Roman" panose="02020603050405020304" pitchFamily="18" charset="0"/>
              </a:rPr>
              <a:t>It’s ok to take a break </a:t>
            </a:r>
          </a:p>
          <a:p>
            <a:pPr marL="700087" lvl="0" indent="-342900">
              <a:buFont typeface="Wingdings" panose="05000000000000000000" pitchFamily="2" charset="2"/>
              <a:buChar char="§"/>
            </a:pPr>
            <a:r>
              <a:rPr lang="en-GB" kern="100" dirty="0">
                <a:effectLst/>
                <a:latin typeface="Calibri" panose="020F0502020204030204" pitchFamily="34" charset="0"/>
                <a:ea typeface="Calibri" panose="020F0502020204030204" pitchFamily="34" charset="0"/>
                <a:cs typeface="Times New Roman" panose="02020603050405020304" pitchFamily="18" charset="0"/>
              </a:rPr>
              <a:t>It’s ok to asked to be excused completely</a:t>
            </a:r>
          </a:p>
        </p:txBody>
      </p:sp>
      <p:sp>
        <p:nvSpPr>
          <p:cNvPr id="4" name="Footer Placeholder 3">
            <a:extLst>
              <a:ext uri="{FF2B5EF4-FFF2-40B4-BE49-F238E27FC236}">
                <a16:creationId xmlns:a16="http://schemas.microsoft.com/office/drawing/2014/main" id="{19C78BAA-02DA-0D41-92C2-ED3C0AE9A9D7}"/>
              </a:ext>
            </a:extLst>
          </p:cNvPr>
          <p:cNvSpPr>
            <a:spLocks noGrp="1"/>
          </p:cNvSpPr>
          <p:nvPr>
            <p:ph type="ftr" sz="quarter" idx="11"/>
          </p:nvPr>
        </p:nvSpPr>
        <p:spPr/>
        <p:txBody>
          <a:bodyPr/>
          <a:lstStyle/>
          <a:p>
            <a:r>
              <a:rPr lang="en-GB"/>
              <a:t>Safety    Choice     Empowerment     Trust     Collaboration </a:t>
            </a:r>
          </a:p>
        </p:txBody>
      </p:sp>
    </p:spTree>
    <p:extLst>
      <p:ext uri="{BB962C8B-B14F-4D97-AF65-F5344CB8AC3E}">
        <p14:creationId xmlns:p14="http://schemas.microsoft.com/office/powerpoint/2010/main" val="642699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8DF99-0F74-8122-F288-206E379EEA87}"/>
              </a:ext>
            </a:extLst>
          </p:cNvPr>
          <p:cNvSpPr>
            <a:spLocks noGrp="1"/>
          </p:cNvSpPr>
          <p:nvPr>
            <p:ph type="title"/>
          </p:nvPr>
        </p:nvSpPr>
        <p:spPr>
          <a:xfrm>
            <a:off x="1097280" y="286603"/>
            <a:ext cx="10058400" cy="1450757"/>
          </a:xfrm>
        </p:spPr>
        <p:txBody>
          <a:bodyPr>
            <a:normAutofit/>
          </a:bodyPr>
          <a:lstStyle/>
          <a:p>
            <a:r>
              <a:rPr lang="en-GB"/>
              <a:t>Suggested Group Agreement </a:t>
            </a:r>
          </a:p>
        </p:txBody>
      </p:sp>
      <p:graphicFrame>
        <p:nvGraphicFramePr>
          <p:cNvPr id="7" name="Content Placeholder 2" descr="Suggested Group Agreement ">
            <a:extLst>
              <a:ext uri="{FF2B5EF4-FFF2-40B4-BE49-F238E27FC236}">
                <a16:creationId xmlns:a16="http://schemas.microsoft.com/office/drawing/2014/main" id="{044E2E6E-39BF-F7F4-79E3-95871CBD80E6}"/>
              </a:ext>
            </a:extLst>
          </p:cNvPr>
          <p:cNvGraphicFramePr>
            <a:graphicFrameLocks noGrp="1"/>
          </p:cNvGraphicFramePr>
          <p:nvPr>
            <p:ph idx="1"/>
            <p:extLst>
              <p:ext uri="{D42A27DB-BD31-4B8C-83A1-F6EECF244321}">
                <p14:modId xmlns:p14="http://schemas.microsoft.com/office/powerpoint/2010/main" val="1967081661"/>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68535965-8C76-5944-7C9D-8EFFF4CBD95B}"/>
              </a:ext>
            </a:extLst>
          </p:cNvPr>
          <p:cNvSpPr txBox="1"/>
          <p:nvPr/>
        </p:nvSpPr>
        <p:spPr>
          <a:xfrm>
            <a:off x="2941320" y="6411297"/>
            <a:ext cx="6096000" cy="369332"/>
          </a:xfrm>
          <a:prstGeom prst="rect">
            <a:avLst/>
          </a:prstGeom>
          <a:noFill/>
        </p:spPr>
        <p:txBody>
          <a:bodyPr wrap="square">
            <a:spAutoFit/>
          </a:bodyPr>
          <a:lstStyle/>
          <a:p>
            <a:r>
              <a:rPr lang="en-GB" dirty="0">
                <a:solidFill>
                  <a:schemeClr val="bg1"/>
                </a:solidFill>
              </a:rPr>
              <a:t>Safety    Choice     Empowerment     Trust     Collaboration </a:t>
            </a:r>
          </a:p>
        </p:txBody>
      </p:sp>
    </p:spTree>
    <p:extLst>
      <p:ext uri="{BB962C8B-B14F-4D97-AF65-F5344CB8AC3E}">
        <p14:creationId xmlns:p14="http://schemas.microsoft.com/office/powerpoint/2010/main" val="1024863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AA9F-00CE-1DC3-FD63-EBE3DF4102B6}"/>
              </a:ext>
            </a:extLst>
          </p:cNvPr>
          <p:cNvSpPr>
            <a:spLocks noGrp="1"/>
          </p:cNvSpPr>
          <p:nvPr>
            <p:ph type="title"/>
          </p:nvPr>
        </p:nvSpPr>
        <p:spPr>
          <a:xfrm>
            <a:off x="1097280" y="286603"/>
            <a:ext cx="10058400" cy="1450757"/>
          </a:xfrm>
        </p:spPr>
        <p:txBody>
          <a:bodyPr>
            <a:normAutofit/>
          </a:bodyPr>
          <a:lstStyle/>
          <a:p>
            <a:r>
              <a:rPr lang="en-GB" dirty="0"/>
              <a:t>Aims of the session </a:t>
            </a:r>
          </a:p>
        </p:txBody>
      </p:sp>
      <p:sp>
        <p:nvSpPr>
          <p:cNvPr id="4" name="Footer Placeholder 3">
            <a:extLst>
              <a:ext uri="{FF2B5EF4-FFF2-40B4-BE49-F238E27FC236}">
                <a16:creationId xmlns:a16="http://schemas.microsoft.com/office/drawing/2014/main" id="{41AD95F0-DF1F-DD97-C829-D202E6CAC494}"/>
              </a:ext>
            </a:extLst>
          </p:cNvPr>
          <p:cNvSpPr>
            <a:spLocks noGrp="1"/>
          </p:cNvSpPr>
          <p:nvPr>
            <p:ph type="ftr" sz="quarter" idx="11"/>
          </p:nvPr>
        </p:nvSpPr>
        <p:spPr>
          <a:xfrm>
            <a:off x="3686185" y="6459785"/>
            <a:ext cx="4822804" cy="365125"/>
          </a:xfrm>
        </p:spPr>
        <p:txBody>
          <a:bodyPr>
            <a:normAutofit/>
          </a:bodyPr>
          <a:lstStyle/>
          <a:p>
            <a:pPr>
              <a:spcAft>
                <a:spcPts val="600"/>
              </a:spcAft>
            </a:pPr>
            <a:r>
              <a:rPr lang="en-GB"/>
              <a:t>Safety    Choice     Empowerment     Trust     Collaboration </a:t>
            </a:r>
          </a:p>
        </p:txBody>
      </p:sp>
      <p:graphicFrame>
        <p:nvGraphicFramePr>
          <p:cNvPr id="6" name="Content Placeholder 2" descr="Aims of the session ">
            <a:extLst>
              <a:ext uri="{FF2B5EF4-FFF2-40B4-BE49-F238E27FC236}">
                <a16:creationId xmlns:a16="http://schemas.microsoft.com/office/drawing/2014/main" id="{EC2D4990-58A8-C4CB-587D-8494E4A3146A}"/>
              </a:ext>
            </a:extLst>
          </p:cNvPr>
          <p:cNvGraphicFramePr>
            <a:graphicFrameLocks noGrp="1"/>
          </p:cNvGraphicFramePr>
          <p:nvPr>
            <p:ph idx="1"/>
            <p:extLst>
              <p:ext uri="{D42A27DB-BD31-4B8C-83A1-F6EECF244321}">
                <p14:modId xmlns:p14="http://schemas.microsoft.com/office/powerpoint/2010/main" val="4088044549"/>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6235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D1BEB0-33C7-ED90-DB80-F1696BB0BD93}"/>
              </a:ext>
            </a:extLst>
          </p:cNvPr>
          <p:cNvSpPr>
            <a:spLocks noGrp="1"/>
          </p:cNvSpPr>
          <p:nvPr>
            <p:ph type="title"/>
          </p:nvPr>
        </p:nvSpPr>
        <p:spPr>
          <a:xfrm>
            <a:off x="457200" y="594359"/>
            <a:ext cx="3200400" cy="4131753"/>
          </a:xfrm>
        </p:spPr>
        <p:txBody>
          <a:bodyPr vert="horz" lIns="91440" tIns="45720" rIns="91440" bIns="45720" rtlCol="0" anchor="b">
            <a:noAutofit/>
          </a:bodyPr>
          <a:lstStyle/>
          <a:p>
            <a:r>
              <a:rPr lang="en-US" sz="5400" dirty="0">
                <a:solidFill>
                  <a:schemeClr val="bg1"/>
                </a:solidFill>
              </a:rPr>
              <a:t>This initial reflective session is suitable for all practice types</a:t>
            </a:r>
          </a:p>
        </p:txBody>
      </p:sp>
      <p:sp>
        <p:nvSpPr>
          <p:cNvPr id="9" name="Text Placeholder 8">
            <a:extLst>
              <a:ext uri="{FF2B5EF4-FFF2-40B4-BE49-F238E27FC236}">
                <a16:creationId xmlns:a16="http://schemas.microsoft.com/office/drawing/2014/main" id="{3DDBCCE2-DCF2-23BE-6D7B-44759D28EE26}"/>
              </a:ext>
            </a:extLst>
          </p:cNvPr>
          <p:cNvSpPr>
            <a:spLocks noGrp="1"/>
          </p:cNvSpPr>
          <p:nvPr>
            <p:ph type="body" sz="half" idx="2"/>
          </p:nvPr>
        </p:nvSpPr>
        <p:spPr>
          <a:xfrm>
            <a:off x="457200" y="5486400"/>
            <a:ext cx="3200400" cy="1138210"/>
          </a:xfrm>
        </p:spPr>
        <p:txBody>
          <a:bodyPr>
            <a:normAutofit fontScale="85000" lnSpcReduction="20000"/>
          </a:bodyPr>
          <a:lstStyle/>
          <a:p>
            <a:r>
              <a:rPr lang="en-GB" dirty="0"/>
              <a:t>This session is an ideal starting place for your trauma informed journey.   Once you have completed this session you will be trained to the trauma informed level.  </a:t>
            </a:r>
          </a:p>
          <a:p>
            <a:r>
              <a:rPr lang="en-GB" dirty="0"/>
              <a:t>You can also use it to help embed any learning you have had at the other levels</a:t>
            </a:r>
          </a:p>
        </p:txBody>
      </p:sp>
      <p:pic>
        <p:nvPicPr>
          <p:cNvPr id="7" name="Picture 6" descr="An image depicting the 4 levels of trauma training ">
            <a:extLst>
              <a:ext uri="{FF2B5EF4-FFF2-40B4-BE49-F238E27FC236}">
                <a16:creationId xmlns:a16="http://schemas.microsoft.com/office/drawing/2014/main" id="{C8FE9794-1C65-52FC-55F7-296F1A9A0276}"/>
              </a:ext>
            </a:extLst>
          </p:cNvPr>
          <p:cNvPicPr>
            <a:picLocks noChangeAspect="1"/>
          </p:cNvPicPr>
          <p:nvPr/>
        </p:nvPicPr>
        <p:blipFill>
          <a:blip r:embed="rId2"/>
          <a:stretch>
            <a:fillRect/>
          </a:stretch>
        </p:blipFill>
        <p:spPr>
          <a:xfrm>
            <a:off x="4363720" y="594359"/>
            <a:ext cx="6663200" cy="5394961"/>
          </a:xfrm>
          <a:prstGeom prst="rect">
            <a:avLst/>
          </a:prstGeom>
        </p:spPr>
      </p:pic>
      <p:pic>
        <p:nvPicPr>
          <p:cNvPr id="8" name="Picture 7" descr="An image showing the 4 levels of trauma training ">
            <a:extLst>
              <a:ext uri="{FF2B5EF4-FFF2-40B4-BE49-F238E27FC236}">
                <a16:creationId xmlns:a16="http://schemas.microsoft.com/office/drawing/2014/main" id="{1403BD5D-45C0-7412-44DB-EAC75724DCED}"/>
              </a:ext>
            </a:extLst>
          </p:cNvPr>
          <p:cNvPicPr>
            <a:picLocks noChangeAspect="1"/>
          </p:cNvPicPr>
          <p:nvPr/>
        </p:nvPicPr>
        <p:blipFill>
          <a:blip r:embed="rId3"/>
          <a:stretch>
            <a:fillRect/>
          </a:stretch>
        </p:blipFill>
        <p:spPr>
          <a:xfrm>
            <a:off x="9440300" y="2717800"/>
            <a:ext cx="321783" cy="329631"/>
          </a:xfrm>
          <a:prstGeom prst="rect">
            <a:avLst/>
          </a:prstGeom>
        </p:spPr>
      </p:pic>
      <p:pic>
        <p:nvPicPr>
          <p:cNvPr id="2" name="Picture 1" descr="An image showing the 4 levels of trauma training ">
            <a:extLst>
              <a:ext uri="{FF2B5EF4-FFF2-40B4-BE49-F238E27FC236}">
                <a16:creationId xmlns:a16="http://schemas.microsoft.com/office/drawing/2014/main" id="{94D8FA8C-CBC5-615C-08AE-493922FA8E35}"/>
              </a:ext>
            </a:extLst>
          </p:cNvPr>
          <p:cNvPicPr>
            <a:picLocks noChangeAspect="1"/>
          </p:cNvPicPr>
          <p:nvPr/>
        </p:nvPicPr>
        <p:blipFill>
          <a:blip r:embed="rId3"/>
          <a:stretch>
            <a:fillRect/>
          </a:stretch>
        </p:blipFill>
        <p:spPr>
          <a:xfrm>
            <a:off x="7615708" y="4211321"/>
            <a:ext cx="321783" cy="329631"/>
          </a:xfrm>
          <a:prstGeom prst="rect">
            <a:avLst/>
          </a:prstGeom>
        </p:spPr>
      </p:pic>
      <p:sp>
        <p:nvSpPr>
          <p:cNvPr id="4" name="Footer Placeholder 3">
            <a:extLst>
              <a:ext uri="{FF2B5EF4-FFF2-40B4-BE49-F238E27FC236}">
                <a16:creationId xmlns:a16="http://schemas.microsoft.com/office/drawing/2014/main" id="{8C6D7D03-017E-00B5-4C4A-580A13453E70}"/>
              </a:ext>
            </a:extLst>
          </p:cNvPr>
          <p:cNvSpPr>
            <a:spLocks noGrp="1"/>
          </p:cNvSpPr>
          <p:nvPr>
            <p:ph type="ftr" sz="quarter" idx="11"/>
          </p:nvPr>
        </p:nvSpPr>
        <p:spPr/>
        <p:txBody>
          <a:bodyPr>
            <a:normAutofit/>
          </a:bodyPr>
          <a:lstStyle/>
          <a:p>
            <a:pPr defTabSz="374904">
              <a:spcAft>
                <a:spcPts val="492"/>
              </a:spcAft>
            </a:pPr>
            <a:r>
              <a:rPr lang="en-GB" sz="738" kern="1200" cap="all" baseline="0">
                <a:solidFill>
                  <a:srgbClr val="FFFFFF"/>
                </a:solidFill>
                <a:latin typeface="+mn-lt"/>
                <a:ea typeface="+mn-ea"/>
                <a:cs typeface="+mn-cs"/>
              </a:rPr>
              <a:t>Safety    Choice     Empowerment     Trust     Collaboration </a:t>
            </a:r>
            <a:endParaRPr lang="en-GB"/>
          </a:p>
        </p:txBody>
      </p:sp>
    </p:spTree>
    <p:extLst>
      <p:ext uri="{BB962C8B-B14F-4D97-AF65-F5344CB8AC3E}">
        <p14:creationId xmlns:p14="http://schemas.microsoft.com/office/powerpoint/2010/main" val="23356248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cr4dr1mcxx8cmtf9hmmukgsm74mnmz"/>
</p:tagLst>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TM02900769[[fn=Retrospect]]</Template>
  <TotalTime>30973</TotalTime>
  <Words>2826</Words>
  <Application>Microsoft Office PowerPoint</Application>
  <PresentationFormat>Widescreen</PresentationFormat>
  <Paragraphs>252</Paragraphs>
  <Slides>38</Slides>
  <Notes>14</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Aptos</vt:lpstr>
      <vt:lpstr>Calibri</vt:lpstr>
      <vt:lpstr>Calibri Light</vt:lpstr>
      <vt:lpstr>Courier New</vt:lpstr>
      <vt:lpstr>Segoe UI</vt:lpstr>
      <vt:lpstr>Wingdings</vt:lpstr>
      <vt:lpstr>Retrospect</vt:lpstr>
      <vt:lpstr>Provide the following information to participants prior to the session taking place</vt:lpstr>
      <vt:lpstr>General Considerations</vt:lpstr>
      <vt:lpstr>Information for facilitator </vt:lpstr>
      <vt:lpstr>Information for Facilitator</vt:lpstr>
      <vt:lpstr>Trauma Informed Level: Workshop </vt:lpstr>
      <vt:lpstr>Welcome, Introductions and Housekeeping </vt:lpstr>
      <vt:lpstr>Suggested Group Agreement </vt:lpstr>
      <vt:lpstr>Aims of the session </vt:lpstr>
      <vt:lpstr>This initial reflective session is suitable for all practice types</vt:lpstr>
      <vt:lpstr>Staff Wellbeing </vt:lpstr>
      <vt:lpstr>Workforce Care and Support </vt:lpstr>
      <vt:lpstr>Workforce Care and Support 2</vt:lpstr>
      <vt:lpstr>Where to look if YOU need support  </vt:lpstr>
      <vt:lpstr>Other available supports…</vt:lpstr>
      <vt:lpstr>Local Resources in Falkirk </vt:lpstr>
      <vt:lpstr>QR codes for online info</vt:lpstr>
      <vt:lpstr>QR codes for online info 2</vt:lpstr>
      <vt:lpstr>Support for Recovery from Trauma</vt:lpstr>
      <vt:lpstr>Staff Wellbeing Planning tool…  Click on this link to access - Wellbeing planning tool | Turas | Learn   </vt:lpstr>
      <vt:lpstr>Watch video – opening doors, captions available</vt:lpstr>
      <vt:lpstr>Discussion 1: Recognising the prevalence of trauma in your work setting...</vt:lpstr>
      <vt:lpstr>Discussion 1: Did you consider?</vt:lpstr>
      <vt:lpstr>   If you work with Children, watch the Children &amp; Trauma Video.  Otherwise, you can head straight to the next question.  </vt:lpstr>
      <vt:lpstr>Watch Video trauma and children’s brains </vt:lpstr>
      <vt:lpstr>Discussion 2: Recognising the impact of trauma…</vt:lpstr>
      <vt:lpstr>Discussion 2: Did you consider these points?</vt:lpstr>
      <vt:lpstr>Discussion 3: What do you think the benefits of your service being trauma informed could be?   (Discuss 5 mins)</vt:lpstr>
      <vt:lpstr>Discussion 3: What the research says…</vt:lpstr>
      <vt:lpstr>Taking a Trauma Informed Lens…</vt:lpstr>
      <vt:lpstr>Start where you are, do what you can, with what you have…</vt:lpstr>
      <vt:lpstr>Discussion 4a: What do you want to keep/do more of that is trauma informed?</vt:lpstr>
      <vt:lpstr>Discussion 4b: What do you want to stop doing or change or add? </vt:lpstr>
      <vt:lpstr>Your next steps</vt:lpstr>
      <vt:lpstr>Possible next steps…use the lens tool walkthrough…  Click here to access - Roadmap-for-Trauma-Informed-Change-Appendix-A (17).pdf  You can contact Cheryl Aitken, Trauma Informed Development Officer, for support undertaking the walkthrough:  cheryl.aitken@falkirk.gov.uk  </vt:lpstr>
      <vt:lpstr>Discussion 5: Making a Plan…</vt:lpstr>
      <vt:lpstr>Key points from today </vt:lpstr>
      <vt:lpstr>Please complete the evaluation </vt:lpstr>
      <vt:lpstr>Evaluation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 Informed Training – Level 1</dc:title>
  <dc:creator>Cheryl Aitken</dc:creator>
  <cp:lastModifiedBy>Cheryl Aitken</cp:lastModifiedBy>
  <cp:revision>80</cp:revision>
  <cp:lastPrinted>2023-10-09T12:19:02Z</cp:lastPrinted>
  <dcterms:created xsi:type="dcterms:W3CDTF">2023-04-27T09:07:43Z</dcterms:created>
  <dcterms:modified xsi:type="dcterms:W3CDTF">2025-09-15T11:04:15Z</dcterms:modified>
</cp:coreProperties>
</file>